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1" r:id="rId1"/>
  </p:sldMasterIdLst>
  <p:notesMasterIdLst>
    <p:notesMasterId r:id="rId32"/>
  </p:notesMasterIdLst>
  <p:sldIdLst>
    <p:sldId id="256" r:id="rId2"/>
    <p:sldId id="623" r:id="rId3"/>
    <p:sldId id="726" r:id="rId4"/>
    <p:sldId id="640" r:id="rId5"/>
    <p:sldId id="277" r:id="rId6"/>
    <p:sldId id="637" r:id="rId7"/>
    <p:sldId id="2602" r:id="rId8"/>
    <p:sldId id="661" r:id="rId9"/>
    <p:sldId id="2595" r:id="rId10"/>
    <p:sldId id="2603" r:id="rId11"/>
    <p:sldId id="2599" r:id="rId12"/>
    <p:sldId id="2600" r:id="rId13"/>
    <p:sldId id="2587" r:id="rId14"/>
    <p:sldId id="2605" r:id="rId15"/>
    <p:sldId id="674" r:id="rId16"/>
    <p:sldId id="727" r:id="rId17"/>
    <p:sldId id="626" r:id="rId18"/>
    <p:sldId id="2604" r:id="rId19"/>
    <p:sldId id="2606" r:id="rId20"/>
    <p:sldId id="2598" r:id="rId21"/>
    <p:sldId id="728" r:id="rId22"/>
    <p:sldId id="2585" r:id="rId23"/>
    <p:sldId id="699" r:id="rId24"/>
    <p:sldId id="2596" r:id="rId25"/>
    <p:sldId id="659" r:id="rId26"/>
    <p:sldId id="627" r:id="rId27"/>
    <p:sldId id="708" r:id="rId28"/>
    <p:sldId id="676" r:id="rId29"/>
    <p:sldId id="621" r:id="rId30"/>
    <p:sldId id="265" r:id="rId31"/>
  </p:sldIdLst>
  <p:sldSz cx="9144000" cy="5143500" type="screen16x9"/>
  <p:notesSz cx="6858000" cy="9144000"/>
  <p:embeddedFontLst>
    <p:embeddedFont>
      <p:font typeface="Lato" panose="020F0502020204030203" pitchFamily="34" charset="0"/>
      <p:regular r:id="rId33"/>
      <p:bold r:id="rId34"/>
      <p:italic r:id="rId35"/>
      <p:boldItalic r:id="rId36"/>
    </p:embeddedFont>
    <p:embeddedFont>
      <p:font typeface="Lucida Sans Unicode" panose="020B0602030504020204" pitchFamily="34" charset="0"/>
      <p:regular r:id="rId37"/>
    </p:embeddedFont>
    <p:embeddedFont>
      <p:font typeface="Montserrat" panose="00000500000000000000" pitchFamily="2" charset="0"/>
      <p:regular r:id="rId38"/>
      <p:bold r:id="rId39"/>
      <p:italic r:id="rId40"/>
      <p:boldItalic r:id="rId41"/>
    </p:embeddedFont>
    <p:embeddedFont>
      <p:font typeface="Open Sans" panose="020B0606030504020204" pitchFamily="34" charset="0"/>
      <p:regular r:id="rId42"/>
      <p:bold r:id="rId43"/>
      <p:italic r:id="rId44"/>
      <p:boldItalic r:id="rId45"/>
    </p:embeddedFont>
    <p:embeddedFont>
      <p:font typeface="Open Sans" panose="020B0606030504020204" pitchFamily="34" charset="0"/>
      <p:regular r:id="rId42"/>
      <p:bold r:id="rId43"/>
      <p:italic r:id="rId44"/>
      <p:boldItalic r:id="rId45"/>
    </p:embeddedFont>
    <p:embeddedFont>
      <p:font typeface="Overpass Black" panose="020B0604020202020204" charset="0"/>
      <p:bold r:id="rId46"/>
      <p:boldItalic r:id="rId47"/>
    </p:embeddedFont>
    <p:embeddedFont>
      <p:font typeface="Vidaloka" panose="020B0604020202020204" charset="0"/>
      <p:regular r:id="rId48"/>
    </p:embeddedFont>
    <p:embeddedFont>
      <p:font typeface="Webdings" panose="05030102010509060703" pitchFamily="18" charset="2"/>
      <p:regular r:id="rId49"/>
    </p:embeddedFont>
    <p:embeddedFont>
      <p:font typeface="Work Sans" pitchFamily="2"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5781A9-E5E2-42FA-A5AF-4BEA4D191C36}" v="112" dt="2026-08-25T13:54:05.499"/>
  </p1510:revLst>
</p1510:revInfo>
</file>

<file path=ppt/tableStyles.xml><?xml version="1.0" encoding="utf-8"?>
<a:tblStyleLst xmlns:a="http://schemas.openxmlformats.org/drawingml/2006/main" def="{2B3AE5A5-02D4-4FF3-82D8-FBAA23CB6122}">
  <a:tblStyle styleId="{2B3AE5A5-02D4-4FF3-82D8-FBAA23CB612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867" autoAdjust="0"/>
  </p:normalViewPr>
  <p:slideViewPr>
    <p:cSldViewPr snapToGrid="0">
      <p:cViewPr>
        <p:scale>
          <a:sx n="98" d="100"/>
          <a:sy n="98" d="100"/>
        </p:scale>
        <p:origin x="31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font" Target="fonts/font18.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3" Type="http://schemas.openxmlformats.org/officeDocument/2006/relationships/font" Target="fonts/font21.fntdata"/><Relationship Id="rId58"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font" Target="fonts/font9.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font" Target="fonts/font17.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font" Target="fonts/font20.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terfall, Amanda (CYPD)" userId="fbd73246-6e8f-42fb-8534-28c4d1cd8e15" providerId="ADAL" clId="{2AEBB26D-F63E-48CB-9B98-6F513FB961DD}"/>
    <pc:docChg chg="undo custSel addSld delSld modSld sldOrd">
      <pc:chgData name="Waterfall, Amanda (CYPD)" userId="fbd73246-6e8f-42fb-8534-28c4d1cd8e15" providerId="ADAL" clId="{2AEBB26D-F63E-48CB-9B98-6F513FB961DD}" dt="2026-08-25T13:57:02.552" v="4827" actId="1076"/>
      <pc:docMkLst>
        <pc:docMk/>
      </pc:docMkLst>
      <pc:sldChg chg="modSp mod">
        <pc:chgData name="Waterfall, Amanda (CYPD)" userId="fbd73246-6e8f-42fb-8534-28c4d1cd8e15" providerId="ADAL" clId="{2AEBB26D-F63E-48CB-9B98-6F513FB961DD}" dt="2026-08-25T11:31:04.851" v="35" actId="1076"/>
        <pc:sldMkLst>
          <pc:docMk/>
          <pc:sldMk cId="0" sldId="256"/>
        </pc:sldMkLst>
        <pc:spChg chg="mod">
          <ac:chgData name="Waterfall, Amanda (CYPD)" userId="fbd73246-6e8f-42fb-8534-28c4d1cd8e15" providerId="ADAL" clId="{2AEBB26D-F63E-48CB-9B98-6F513FB961DD}" dt="2026-08-25T11:31:01.069" v="34" actId="1076"/>
          <ac:spMkLst>
            <pc:docMk/>
            <pc:sldMk cId="0" sldId="256"/>
            <ac:spMk id="249" creationId="{00000000-0000-0000-0000-000000000000}"/>
          </ac:spMkLst>
        </pc:spChg>
        <pc:spChg chg="mod">
          <ac:chgData name="Waterfall, Amanda (CYPD)" userId="fbd73246-6e8f-42fb-8534-28c4d1cd8e15" providerId="ADAL" clId="{2AEBB26D-F63E-48CB-9B98-6F513FB961DD}" dt="2026-08-25T11:31:04.851" v="35" actId="1076"/>
          <ac:spMkLst>
            <pc:docMk/>
            <pc:sldMk cId="0" sldId="256"/>
            <ac:spMk id="250" creationId="{00000000-0000-0000-0000-000000000000}"/>
          </ac:spMkLst>
        </pc:spChg>
      </pc:sldChg>
      <pc:sldChg chg="del">
        <pc:chgData name="Waterfall, Amanda (CYPD)" userId="fbd73246-6e8f-42fb-8534-28c4d1cd8e15" providerId="ADAL" clId="{2AEBB26D-F63E-48CB-9B98-6F513FB961DD}" dt="2026-08-25T12:53:10.292" v="1881" actId="47"/>
        <pc:sldMkLst>
          <pc:docMk/>
          <pc:sldMk cId="0" sldId="271"/>
        </pc:sldMkLst>
      </pc:sldChg>
      <pc:sldChg chg="modSp mod modNotesTx">
        <pc:chgData name="Waterfall, Amanda (CYPD)" userId="fbd73246-6e8f-42fb-8534-28c4d1cd8e15" providerId="ADAL" clId="{2AEBB26D-F63E-48CB-9B98-6F513FB961DD}" dt="2026-08-25T13:50:24.685" v="4681" actId="20577"/>
        <pc:sldMkLst>
          <pc:docMk/>
          <pc:sldMk cId="0" sldId="277"/>
        </pc:sldMkLst>
        <pc:spChg chg="mod">
          <ac:chgData name="Waterfall, Amanda (CYPD)" userId="fbd73246-6e8f-42fb-8534-28c4d1cd8e15" providerId="ADAL" clId="{2AEBB26D-F63E-48CB-9B98-6F513FB961DD}" dt="2026-08-25T11:33:33.672" v="63" actId="108"/>
          <ac:spMkLst>
            <pc:docMk/>
            <pc:sldMk cId="0" sldId="277"/>
            <ac:spMk id="10" creationId="{71C3B3B1-071F-0599-3869-CCC937E48A60}"/>
          </ac:spMkLst>
        </pc:spChg>
        <pc:spChg chg="mod">
          <ac:chgData name="Waterfall, Amanda (CYPD)" userId="fbd73246-6e8f-42fb-8534-28c4d1cd8e15" providerId="ADAL" clId="{2AEBB26D-F63E-48CB-9B98-6F513FB961DD}" dt="2026-08-25T11:33:57.047" v="69" actId="1076"/>
          <ac:spMkLst>
            <pc:docMk/>
            <pc:sldMk cId="0" sldId="277"/>
            <ac:spMk id="13" creationId="{FA78E189-4762-40C9-F785-92C809599AF9}"/>
          </ac:spMkLst>
        </pc:spChg>
      </pc:sldChg>
      <pc:sldChg chg="modSp mod">
        <pc:chgData name="Waterfall, Amanda (CYPD)" userId="fbd73246-6e8f-42fb-8534-28c4d1cd8e15" providerId="ADAL" clId="{2AEBB26D-F63E-48CB-9B98-6F513FB961DD}" dt="2026-08-25T12:42:14.847" v="1640" actId="20577"/>
        <pc:sldMkLst>
          <pc:docMk/>
          <pc:sldMk cId="2913802533" sldId="621"/>
        </pc:sldMkLst>
        <pc:graphicFrameChg chg="modGraphic">
          <ac:chgData name="Waterfall, Amanda (CYPD)" userId="fbd73246-6e8f-42fb-8534-28c4d1cd8e15" providerId="ADAL" clId="{2AEBB26D-F63E-48CB-9B98-6F513FB961DD}" dt="2026-08-25T12:42:14.847" v="1640" actId="20577"/>
          <ac:graphicFrameMkLst>
            <pc:docMk/>
            <pc:sldMk cId="2913802533" sldId="621"/>
            <ac:graphicFrameMk id="7" creationId="{F13CB0AE-FEF2-80BE-919C-4D979F741D71}"/>
          </ac:graphicFrameMkLst>
        </pc:graphicFrameChg>
      </pc:sldChg>
      <pc:sldChg chg="modNotesTx">
        <pc:chgData name="Waterfall, Amanda (CYPD)" userId="fbd73246-6e8f-42fb-8534-28c4d1cd8e15" providerId="ADAL" clId="{2AEBB26D-F63E-48CB-9B98-6F513FB961DD}" dt="2026-08-25T12:00:46.507" v="770" actId="20577"/>
        <pc:sldMkLst>
          <pc:docMk/>
          <pc:sldMk cId="1025954082" sldId="623"/>
        </pc:sldMkLst>
      </pc:sldChg>
      <pc:sldChg chg="addSp modSp mod modNotesTx">
        <pc:chgData name="Waterfall, Amanda (CYPD)" userId="fbd73246-6e8f-42fb-8534-28c4d1cd8e15" providerId="ADAL" clId="{2AEBB26D-F63E-48CB-9B98-6F513FB961DD}" dt="2026-08-25T13:40:29.575" v="3874" actId="1076"/>
        <pc:sldMkLst>
          <pc:docMk/>
          <pc:sldMk cId="652821625" sldId="626"/>
        </pc:sldMkLst>
        <pc:spChg chg="mod">
          <ac:chgData name="Waterfall, Amanda (CYPD)" userId="fbd73246-6e8f-42fb-8534-28c4d1cd8e15" providerId="ADAL" clId="{2AEBB26D-F63E-48CB-9B98-6F513FB961DD}" dt="2026-08-25T13:40:29.575" v="3874" actId="1076"/>
          <ac:spMkLst>
            <pc:docMk/>
            <pc:sldMk cId="652821625" sldId="626"/>
            <ac:spMk id="2" creationId="{688B01C5-0F03-11EB-F4BC-6175B400795E}"/>
          </ac:spMkLst>
        </pc:spChg>
        <pc:spChg chg="mod">
          <ac:chgData name="Waterfall, Amanda (CYPD)" userId="fbd73246-6e8f-42fb-8534-28c4d1cd8e15" providerId="ADAL" clId="{2AEBB26D-F63E-48CB-9B98-6F513FB961DD}" dt="2026-08-25T13:24:56.642" v="3604" actId="1076"/>
          <ac:spMkLst>
            <pc:docMk/>
            <pc:sldMk cId="652821625" sldId="626"/>
            <ac:spMk id="3" creationId="{5E2655AD-64B0-8B04-6528-65832B522DA1}"/>
          </ac:spMkLst>
        </pc:spChg>
        <pc:picChg chg="mod">
          <ac:chgData name="Waterfall, Amanda (CYPD)" userId="fbd73246-6e8f-42fb-8534-28c4d1cd8e15" providerId="ADAL" clId="{2AEBB26D-F63E-48CB-9B98-6F513FB961DD}" dt="2026-08-25T13:24:59.820" v="3605" actId="14100"/>
          <ac:picMkLst>
            <pc:docMk/>
            <pc:sldMk cId="652821625" sldId="626"/>
            <ac:picMk id="5" creationId="{5EFFF649-8EB4-B170-51D8-710572A87775}"/>
          </ac:picMkLst>
        </pc:picChg>
        <pc:picChg chg="mod ord">
          <ac:chgData name="Waterfall, Amanda (CYPD)" userId="fbd73246-6e8f-42fb-8534-28c4d1cd8e15" providerId="ADAL" clId="{2AEBB26D-F63E-48CB-9B98-6F513FB961DD}" dt="2026-08-25T13:25:30.159" v="3627" actId="1076"/>
          <ac:picMkLst>
            <pc:docMk/>
            <pc:sldMk cId="652821625" sldId="626"/>
            <ac:picMk id="6" creationId="{E84F922E-F86B-9FB5-FF38-773243BF598C}"/>
          </ac:picMkLst>
        </pc:picChg>
        <pc:picChg chg="add mod">
          <ac:chgData name="Waterfall, Amanda (CYPD)" userId="fbd73246-6e8f-42fb-8534-28c4d1cd8e15" providerId="ADAL" clId="{2AEBB26D-F63E-48CB-9B98-6F513FB961DD}" dt="2026-08-25T13:25:26.861" v="3626" actId="14100"/>
          <ac:picMkLst>
            <pc:docMk/>
            <pc:sldMk cId="652821625" sldId="626"/>
            <ac:picMk id="7" creationId="{F8D3E727-1FE5-6263-CD59-56A0215E67FE}"/>
          </ac:picMkLst>
        </pc:picChg>
      </pc:sldChg>
      <pc:sldChg chg="add">
        <pc:chgData name="Waterfall, Amanda (CYPD)" userId="fbd73246-6e8f-42fb-8534-28c4d1cd8e15" providerId="ADAL" clId="{2AEBB26D-F63E-48CB-9B98-6F513FB961DD}" dt="2026-08-25T12:52:43.617" v="1877"/>
        <pc:sldMkLst>
          <pc:docMk/>
          <pc:sldMk cId="1685079487" sldId="627"/>
        </pc:sldMkLst>
      </pc:sldChg>
      <pc:sldChg chg="del">
        <pc:chgData name="Waterfall, Amanda (CYPD)" userId="fbd73246-6e8f-42fb-8534-28c4d1cd8e15" providerId="ADAL" clId="{2AEBB26D-F63E-48CB-9B98-6F513FB961DD}" dt="2026-08-25T11:39:45.947" v="282" actId="47"/>
        <pc:sldMkLst>
          <pc:docMk/>
          <pc:sldMk cId="1648442876" sldId="631"/>
        </pc:sldMkLst>
      </pc:sldChg>
      <pc:sldChg chg="del">
        <pc:chgData name="Waterfall, Amanda (CYPD)" userId="fbd73246-6e8f-42fb-8534-28c4d1cd8e15" providerId="ADAL" clId="{2AEBB26D-F63E-48CB-9B98-6F513FB961DD}" dt="2026-08-25T12:05:24.686" v="1100" actId="47"/>
        <pc:sldMkLst>
          <pc:docMk/>
          <pc:sldMk cId="3550714192" sldId="634"/>
        </pc:sldMkLst>
      </pc:sldChg>
      <pc:sldChg chg="addSp modSp mod modNotesTx">
        <pc:chgData name="Waterfall, Amanda (CYPD)" userId="fbd73246-6e8f-42fb-8534-28c4d1cd8e15" providerId="ADAL" clId="{2AEBB26D-F63E-48CB-9B98-6F513FB961DD}" dt="2026-08-25T12:04:12.433" v="1021" actId="20577"/>
        <pc:sldMkLst>
          <pc:docMk/>
          <pc:sldMk cId="153428071" sldId="637"/>
        </pc:sldMkLst>
        <pc:spChg chg="mod">
          <ac:chgData name="Waterfall, Amanda (CYPD)" userId="fbd73246-6e8f-42fb-8534-28c4d1cd8e15" providerId="ADAL" clId="{2AEBB26D-F63E-48CB-9B98-6F513FB961DD}" dt="2026-08-25T11:34:26.037" v="93" actId="20577"/>
          <ac:spMkLst>
            <pc:docMk/>
            <pc:sldMk cId="153428071" sldId="637"/>
            <ac:spMk id="2" creationId="{49C05BC3-BC9F-F7C4-DC2E-837ED3FF41C6}"/>
          </ac:spMkLst>
        </pc:spChg>
        <pc:graphicFrameChg chg="mod">
          <ac:chgData name="Waterfall, Amanda (CYPD)" userId="fbd73246-6e8f-42fb-8534-28c4d1cd8e15" providerId="ADAL" clId="{2AEBB26D-F63E-48CB-9B98-6F513FB961DD}" dt="2026-08-25T11:38:35.163" v="222"/>
          <ac:graphicFrameMkLst>
            <pc:docMk/>
            <pc:sldMk cId="153428071" sldId="637"/>
            <ac:graphicFrameMk id="24" creationId="{438622A9-F659-544A-1A1F-14D8AF29B948}"/>
          </ac:graphicFrameMkLst>
        </pc:graphicFrameChg>
        <pc:picChg chg="add mod">
          <ac:chgData name="Waterfall, Amanda (CYPD)" userId="fbd73246-6e8f-42fb-8534-28c4d1cd8e15" providerId="ADAL" clId="{2AEBB26D-F63E-48CB-9B98-6F513FB961DD}" dt="2026-08-25T11:38:48.008" v="225" actId="1076"/>
          <ac:picMkLst>
            <pc:docMk/>
            <pc:sldMk cId="153428071" sldId="637"/>
            <ac:picMk id="4" creationId="{D67502EE-3F60-DBE0-B725-952678E2568A}"/>
          </ac:picMkLst>
        </pc:picChg>
      </pc:sldChg>
      <pc:sldChg chg="modNotesTx">
        <pc:chgData name="Waterfall, Amanda (CYPD)" userId="fbd73246-6e8f-42fb-8534-28c4d1cd8e15" providerId="ADAL" clId="{2AEBB26D-F63E-48CB-9B98-6F513FB961DD}" dt="2026-08-25T13:49:58.884" v="4651" actId="20577"/>
        <pc:sldMkLst>
          <pc:docMk/>
          <pc:sldMk cId="2203191613" sldId="640"/>
        </pc:sldMkLst>
      </pc:sldChg>
      <pc:sldChg chg="del">
        <pc:chgData name="Waterfall, Amanda (CYPD)" userId="fbd73246-6e8f-42fb-8534-28c4d1cd8e15" providerId="ADAL" clId="{2AEBB26D-F63E-48CB-9B98-6F513FB961DD}" dt="2026-08-25T11:39:43.974" v="280" actId="47"/>
        <pc:sldMkLst>
          <pc:docMk/>
          <pc:sldMk cId="2293745024" sldId="646"/>
        </pc:sldMkLst>
      </pc:sldChg>
      <pc:sldChg chg="delSp del">
        <pc:chgData name="Waterfall, Amanda (CYPD)" userId="fbd73246-6e8f-42fb-8534-28c4d1cd8e15" providerId="ADAL" clId="{2AEBB26D-F63E-48CB-9B98-6F513FB961DD}" dt="2026-08-25T11:38:29.877" v="221" actId="47"/>
        <pc:sldMkLst>
          <pc:docMk/>
          <pc:sldMk cId="1042740515" sldId="650"/>
        </pc:sldMkLst>
        <pc:picChg chg="del">
          <ac:chgData name="Waterfall, Amanda (CYPD)" userId="fbd73246-6e8f-42fb-8534-28c4d1cd8e15" providerId="ADAL" clId="{2AEBB26D-F63E-48CB-9B98-6F513FB961DD}" dt="2026-08-25T11:38:28.316" v="220" actId="21"/>
          <ac:picMkLst>
            <pc:docMk/>
            <pc:sldMk cId="1042740515" sldId="650"/>
            <ac:picMk id="1026" creationId="{1300AADC-318A-432C-D8B4-97A175B76550}"/>
          </ac:picMkLst>
        </pc:picChg>
      </pc:sldChg>
      <pc:sldChg chg="del">
        <pc:chgData name="Waterfall, Amanda (CYPD)" userId="fbd73246-6e8f-42fb-8534-28c4d1cd8e15" providerId="ADAL" clId="{2AEBB26D-F63E-48CB-9B98-6F513FB961DD}" dt="2026-08-25T11:39:36.024" v="277" actId="47"/>
        <pc:sldMkLst>
          <pc:docMk/>
          <pc:sldMk cId="3331907910" sldId="651"/>
        </pc:sldMkLst>
      </pc:sldChg>
      <pc:sldChg chg="del">
        <pc:chgData name="Waterfall, Amanda (CYPD)" userId="fbd73246-6e8f-42fb-8534-28c4d1cd8e15" providerId="ADAL" clId="{2AEBB26D-F63E-48CB-9B98-6F513FB961DD}" dt="2026-08-25T11:39:42.712" v="279" actId="47"/>
        <pc:sldMkLst>
          <pc:docMk/>
          <pc:sldMk cId="2007423025" sldId="652"/>
        </pc:sldMkLst>
      </pc:sldChg>
      <pc:sldChg chg="del">
        <pc:chgData name="Waterfall, Amanda (CYPD)" userId="fbd73246-6e8f-42fb-8534-28c4d1cd8e15" providerId="ADAL" clId="{2AEBB26D-F63E-48CB-9B98-6F513FB961DD}" dt="2026-08-25T11:39:54.388" v="285" actId="47"/>
        <pc:sldMkLst>
          <pc:docMk/>
          <pc:sldMk cId="2485632358" sldId="653"/>
        </pc:sldMkLst>
      </pc:sldChg>
      <pc:sldChg chg="del">
        <pc:chgData name="Waterfall, Amanda (CYPD)" userId="fbd73246-6e8f-42fb-8534-28c4d1cd8e15" providerId="ADAL" clId="{2AEBB26D-F63E-48CB-9B98-6F513FB961DD}" dt="2026-08-25T12:43:19.820" v="1641" actId="47"/>
        <pc:sldMkLst>
          <pc:docMk/>
          <pc:sldMk cId="3966069782" sldId="654"/>
        </pc:sldMkLst>
      </pc:sldChg>
      <pc:sldChg chg="del">
        <pc:chgData name="Waterfall, Amanda (CYPD)" userId="fbd73246-6e8f-42fb-8534-28c4d1cd8e15" providerId="ADAL" clId="{2AEBB26D-F63E-48CB-9B98-6F513FB961DD}" dt="2026-08-25T12:52:51.753" v="1878" actId="47"/>
        <pc:sldMkLst>
          <pc:docMk/>
          <pc:sldMk cId="3824131855" sldId="658"/>
        </pc:sldMkLst>
      </pc:sldChg>
      <pc:sldChg chg="modSp mod modNotesTx">
        <pc:chgData name="Waterfall, Amanda (CYPD)" userId="fbd73246-6e8f-42fb-8534-28c4d1cd8e15" providerId="ADAL" clId="{2AEBB26D-F63E-48CB-9B98-6F513FB961DD}" dt="2026-08-25T12:57:49.897" v="2222" actId="20577"/>
        <pc:sldMkLst>
          <pc:docMk/>
          <pc:sldMk cId="3768612410" sldId="659"/>
        </pc:sldMkLst>
        <pc:graphicFrameChg chg="mod modGraphic">
          <ac:chgData name="Waterfall, Amanda (CYPD)" userId="fbd73246-6e8f-42fb-8534-28c4d1cd8e15" providerId="ADAL" clId="{2AEBB26D-F63E-48CB-9B98-6F513FB961DD}" dt="2026-08-25T12:44:34.617" v="1684" actId="20577"/>
          <ac:graphicFrameMkLst>
            <pc:docMk/>
            <pc:sldMk cId="3768612410" sldId="659"/>
            <ac:graphicFrameMk id="5" creationId="{CE71B172-984A-F368-3297-8A9EFB6F06F4}"/>
          </ac:graphicFrameMkLst>
        </pc:graphicFrameChg>
      </pc:sldChg>
      <pc:sldChg chg="modSp del mod">
        <pc:chgData name="Waterfall, Amanda (CYPD)" userId="fbd73246-6e8f-42fb-8534-28c4d1cd8e15" providerId="ADAL" clId="{2AEBB26D-F63E-48CB-9B98-6F513FB961DD}" dt="2026-08-25T12:05:21.782" v="1099" actId="47"/>
        <pc:sldMkLst>
          <pc:docMk/>
          <pc:sldMk cId="1808718996" sldId="660"/>
        </pc:sldMkLst>
        <pc:spChg chg="mod">
          <ac:chgData name="Waterfall, Amanda (CYPD)" userId="fbd73246-6e8f-42fb-8534-28c4d1cd8e15" providerId="ADAL" clId="{2AEBB26D-F63E-48CB-9B98-6F513FB961DD}" dt="2026-08-25T11:36:05.272" v="97" actId="113"/>
          <ac:spMkLst>
            <pc:docMk/>
            <pc:sldMk cId="1808718996" sldId="660"/>
            <ac:spMk id="2" creationId="{FF94D1E9-8807-FBB3-6FCB-C778E3289F3A}"/>
          </ac:spMkLst>
        </pc:spChg>
        <pc:spChg chg="mod">
          <ac:chgData name="Waterfall, Amanda (CYPD)" userId="fbd73246-6e8f-42fb-8534-28c4d1cd8e15" providerId="ADAL" clId="{2AEBB26D-F63E-48CB-9B98-6F513FB961DD}" dt="2026-08-25T11:36:21.288" v="103" actId="20577"/>
          <ac:spMkLst>
            <pc:docMk/>
            <pc:sldMk cId="1808718996" sldId="660"/>
            <ac:spMk id="5" creationId="{15D4B365-7849-579C-96B7-81D9F7C52058}"/>
          </ac:spMkLst>
        </pc:spChg>
      </pc:sldChg>
      <pc:sldChg chg="modSp mod">
        <pc:chgData name="Waterfall, Amanda (CYPD)" userId="fbd73246-6e8f-42fb-8534-28c4d1cd8e15" providerId="ADAL" clId="{2AEBB26D-F63E-48CB-9B98-6F513FB961DD}" dt="2026-08-25T11:37:14.676" v="127" actId="20577"/>
        <pc:sldMkLst>
          <pc:docMk/>
          <pc:sldMk cId="478341073" sldId="661"/>
        </pc:sldMkLst>
        <pc:spChg chg="mod">
          <ac:chgData name="Waterfall, Amanda (CYPD)" userId="fbd73246-6e8f-42fb-8534-28c4d1cd8e15" providerId="ADAL" clId="{2AEBB26D-F63E-48CB-9B98-6F513FB961DD}" dt="2026-08-25T11:37:14.676" v="127" actId="20577"/>
          <ac:spMkLst>
            <pc:docMk/>
            <pc:sldMk cId="478341073" sldId="661"/>
            <ac:spMk id="6" creationId="{8002AA59-3051-77F8-8EDA-CA9EF749DF02}"/>
          </ac:spMkLst>
        </pc:spChg>
      </pc:sldChg>
      <pc:sldChg chg="del">
        <pc:chgData name="Waterfall, Amanda (CYPD)" userId="fbd73246-6e8f-42fb-8534-28c4d1cd8e15" providerId="ADAL" clId="{2AEBB26D-F63E-48CB-9B98-6F513FB961DD}" dt="2026-08-25T12:44:49.897" v="1685" actId="47"/>
        <pc:sldMkLst>
          <pc:docMk/>
          <pc:sldMk cId="3110668004" sldId="670"/>
        </pc:sldMkLst>
      </pc:sldChg>
      <pc:sldChg chg="addSp modSp mod modNotesTx">
        <pc:chgData name="Waterfall, Amanda (CYPD)" userId="fbd73246-6e8f-42fb-8534-28c4d1cd8e15" providerId="ADAL" clId="{2AEBB26D-F63E-48CB-9B98-6F513FB961DD}" dt="2026-08-25T13:56:01.319" v="4818" actId="20577"/>
        <pc:sldMkLst>
          <pc:docMk/>
          <pc:sldMk cId="2545481282" sldId="674"/>
        </pc:sldMkLst>
        <pc:spChg chg="add mod">
          <ac:chgData name="Waterfall, Amanda (CYPD)" userId="fbd73246-6e8f-42fb-8534-28c4d1cd8e15" providerId="ADAL" clId="{2AEBB26D-F63E-48CB-9B98-6F513FB961DD}" dt="2026-08-25T13:47:20.302" v="4367" actId="1076"/>
          <ac:spMkLst>
            <pc:docMk/>
            <pc:sldMk cId="2545481282" sldId="674"/>
            <ac:spMk id="2" creationId="{41315800-F4ED-8197-AAB2-DFB2014BFF4D}"/>
          </ac:spMkLst>
        </pc:spChg>
        <pc:spChg chg="mod">
          <ac:chgData name="Waterfall, Amanda (CYPD)" userId="fbd73246-6e8f-42fb-8534-28c4d1cd8e15" providerId="ADAL" clId="{2AEBB26D-F63E-48CB-9B98-6F513FB961DD}" dt="2026-08-25T13:55:25.378" v="4718" actId="113"/>
          <ac:spMkLst>
            <pc:docMk/>
            <pc:sldMk cId="2545481282" sldId="674"/>
            <ac:spMk id="6" creationId="{2C5BA6B8-7307-AF29-3671-CE89919471DA}"/>
          </ac:spMkLst>
        </pc:spChg>
        <pc:graphicFrameChg chg="mod">
          <ac:chgData name="Waterfall, Amanda (CYPD)" userId="fbd73246-6e8f-42fb-8534-28c4d1cd8e15" providerId="ADAL" clId="{2AEBB26D-F63E-48CB-9B98-6F513FB961DD}" dt="2026-08-25T13:11:22.873" v="3048" actId="1076"/>
          <ac:graphicFrameMkLst>
            <pc:docMk/>
            <pc:sldMk cId="2545481282" sldId="674"/>
            <ac:graphicFrameMk id="5" creationId="{69850B59-7E5B-E49F-83ED-B6BAD018DF7C}"/>
          </ac:graphicFrameMkLst>
        </pc:graphicFrameChg>
        <pc:picChg chg="mod">
          <ac:chgData name="Waterfall, Amanda (CYPD)" userId="fbd73246-6e8f-42fb-8534-28c4d1cd8e15" providerId="ADAL" clId="{2AEBB26D-F63E-48CB-9B98-6F513FB961DD}" dt="2026-08-25T13:11:17.359" v="3047" actId="1076"/>
          <ac:picMkLst>
            <pc:docMk/>
            <pc:sldMk cId="2545481282" sldId="674"/>
            <ac:picMk id="4" creationId="{55C85316-F2B9-8DFB-1C2E-CA7EC8706891}"/>
          </ac:picMkLst>
        </pc:picChg>
      </pc:sldChg>
      <pc:sldChg chg="del">
        <pc:chgData name="Waterfall, Amanda (CYPD)" userId="fbd73246-6e8f-42fb-8534-28c4d1cd8e15" providerId="ADAL" clId="{2AEBB26D-F63E-48CB-9B98-6F513FB961DD}" dt="2026-08-25T11:35:59.666" v="96" actId="47"/>
        <pc:sldMkLst>
          <pc:docMk/>
          <pc:sldMk cId="612649571" sldId="678"/>
        </pc:sldMkLst>
      </pc:sldChg>
      <pc:sldChg chg="del">
        <pc:chgData name="Waterfall, Amanda (CYPD)" userId="fbd73246-6e8f-42fb-8534-28c4d1cd8e15" providerId="ADAL" clId="{2AEBB26D-F63E-48CB-9B98-6F513FB961DD}" dt="2026-08-25T12:52:57.719" v="1879" actId="47"/>
        <pc:sldMkLst>
          <pc:docMk/>
          <pc:sldMk cId="4008689470" sldId="679"/>
        </pc:sldMkLst>
      </pc:sldChg>
      <pc:sldChg chg="del">
        <pc:chgData name="Waterfall, Amanda (CYPD)" userId="fbd73246-6e8f-42fb-8534-28c4d1cd8e15" providerId="ADAL" clId="{2AEBB26D-F63E-48CB-9B98-6F513FB961DD}" dt="2026-08-25T11:34:03.665" v="70" actId="47"/>
        <pc:sldMkLst>
          <pc:docMk/>
          <pc:sldMk cId="3639846273" sldId="681"/>
        </pc:sldMkLst>
      </pc:sldChg>
      <pc:sldChg chg="del">
        <pc:chgData name="Waterfall, Amanda (CYPD)" userId="fbd73246-6e8f-42fb-8534-28c4d1cd8e15" providerId="ADAL" clId="{2AEBB26D-F63E-48CB-9B98-6F513FB961DD}" dt="2026-08-25T11:34:04.808" v="71" actId="47"/>
        <pc:sldMkLst>
          <pc:docMk/>
          <pc:sldMk cId="3796987006" sldId="682"/>
        </pc:sldMkLst>
      </pc:sldChg>
      <pc:sldChg chg="modSp del mod">
        <pc:chgData name="Waterfall, Amanda (CYPD)" userId="fbd73246-6e8f-42fb-8534-28c4d1cd8e15" providerId="ADAL" clId="{2AEBB26D-F63E-48CB-9B98-6F513FB961DD}" dt="2026-08-25T11:39:40.262" v="278" actId="47"/>
        <pc:sldMkLst>
          <pc:docMk/>
          <pc:sldMk cId="1712400159" sldId="687"/>
        </pc:sldMkLst>
        <pc:spChg chg="mod">
          <ac:chgData name="Waterfall, Amanda (CYPD)" userId="fbd73246-6e8f-42fb-8534-28c4d1cd8e15" providerId="ADAL" clId="{2AEBB26D-F63E-48CB-9B98-6F513FB961DD}" dt="2026-08-25T11:37:24.914" v="129" actId="20577"/>
          <ac:spMkLst>
            <pc:docMk/>
            <pc:sldMk cId="1712400159" sldId="687"/>
            <ac:spMk id="3" creationId="{A09B1FB0-07D5-6F1F-B514-596FCECB8104}"/>
          </ac:spMkLst>
        </pc:spChg>
      </pc:sldChg>
      <pc:sldChg chg="del">
        <pc:chgData name="Waterfall, Amanda (CYPD)" userId="fbd73246-6e8f-42fb-8534-28c4d1cd8e15" providerId="ADAL" clId="{2AEBB26D-F63E-48CB-9B98-6F513FB961DD}" dt="2026-08-25T11:31:24.666" v="37" actId="47"/>
        <pc:sldMkLst>
          <pc:docMk/>
          <pc:sldMk cId="3983779783" sldId="693"/>
        </pc:sldMkLst>
      </pc:sldChg>
      <pc:sldChg chg="modSp mod modNotesTx">
        <pc:chgData name="Waterfall, Amanda (CYPD)" userId="fbd73246-6e8f-42fb-8534-28c4d1cd8e15" providerId="ADAL" clId="{2AEBB26D-F63E-48CB-9B98-6F513FB961DD}" dt="2026-08-25T13:46:32.753" v="4332" actId="20577"/>
        <pc:sldMkLst>
          <pc:docMk/>
          <pc:sldMk cId="4219861980" sldId="699"/>
        </pc:sldMkLst>
        <pc:spChg chg="mod">
          <ac:chgData name="Waterfall, Amanda (CYPD)" userId="fbd73246-6e8f-42fb-8534-28c4d1cd8e15" providerId="ADAL" clId="{2AEBB26D-F63E-48CB-9B98-6F513FB961DD}" dt="2026-08-25T13:44:53.389" v="4161" actId="1076"/>
          <ac:spMkLst>
            <pc:docMk/>
            <pc:sldMk cId="4219861980" sldId="699"/>
            <ac:spMk id="4" creationId="{EA3A44D1-5895-CFDE-80FF-44BEB573AC26}"/>
          </ac:spMkLst>
        </pc:spChg>
        <pc:spChg chg="mod">
          <ac:chgData name="Waterfall, Amanda (CYPD)" userId="fbd73246-6e8f-42fb-8534-28c4d1cd8e15" providerId="ADAL" clId="{2AEBB26D-F63E-48CB-9B98-6F513FB961DD}" dt="2026-08-25T13:19:36.396" v="3513" actId="207"/>
          <ac:spMkLst>
            <pc:docMk/>
            <pc:sldMk cId="4219861980" sldId="699"/>
            <ac:spMk id="5" creationId="{EEAC7724-28C4-45B5-2062-D05A967C3760}"/>
          </ac:spMkLst>
        </pc:spChg>
        <pc:graphicFrameChg chg="mod modGraphic">
          <ac:chgData name="Waterfall, Amanda (CYPD)" userId="fbd73246-6e8f-42fb-8534-28c4d1cd8e15" providerId="ADAL" clId="{2AEBB26D-F63E-48CB-9B98-6F513FB961DD}" dt="2026-08-25T13:46:05.919" v="4270" actId="20577"/>
          <ac:graphicFrameMkLst>
            <pc:docMk/>
            <pc:sldMk cId="4219861980" sldId="699"/>
            <ac:graphicFrameMk id="3" creationId="{9BA2A598-2F20-DA7A-25F7-6F27B43D038A}"/>
          </ac:graphicFrameMkLst>
        </pc:graphicFrameChg>
        <pc:picChg chg="mod">
          <ac:chgData name="Waterfall, Amanda (CYPD)" userId="fbd73246-6e8f-42fb-8534-28c4d1cd8e15" providerId="ADAL" clId="{2AEBB26D-F63E-48CB-9B98-6F513FB961DD}" dt="2026-08-25T13:42:28.799" v="3969" actId="1076"/>
          <ac:picMkLst>
            <pc:docMk/>
            <pc:sldMk cId="4219861980" sldId="699"/>
            <ac:picMk id="6" creationId="{B711F79E-67A8-8315-DCA1-564E2F8D506D}"/>
          </ac:picMkLst>
        </pc:picChg>
      </pc:sldChg>
      <pc:sldChg chg="del">
        <pc:chgData name="Waterfall, Amanda (CYPD)" userId="fbd73246-6e8f-42fb-8534-28c4d1cd8e15" providerId="ADAL" clId="{2AEBB26D-F63E-48CB-9B98-6F513FB961DD}" dt="2026-08-25T12:43:26.320" v="1642" actId="47"/>
        <pc:sldMkLst>
          <pc:docMk/>
          <pc:sldMk cId="2691712507" sldId="707"/>
        </pc:sldMkLst>
      </pc:sldChg>
      <pc:sldChg chg="modSp mod">
        <pc:chgData name="Waterfall, Amanda (CYPD)" userId="fbd73246-6e8f-42fb-8534-28c4d1cd8e15" providerId="ADAL" clId="{2AEBB26D-F63E-48CB-9B98-6F513FB961DD}" dt="2026-08-25T12:43:35.737" v="1644" actId="207"/>
        <pc:sldMkLst>
          <pc:docMk/>
          <pc:sldMk cId="2986686998" sldId="708"/>
        </pc:sldMkLst>
        <pc:spChg chg="mod">
          <ac:chgData name="Waterfall, Amanda (CYPD)" userId="fbd73246-6e8f-42fb-8534-28c4d1cd8e15" providerId="ADAL" clId="{2AEBB26D-F63E-48CB-9B98-6F513FB961DD}" dt="2026-08-25T12:43:35.737" v="1644" actId="207"/>
          <ac:spMkLst>
            <pc:docMk/>
            <pc:sldMk cId="2986686998" sldId="708"/>
            <ac:spMk id="6" creationId="{F676C1CD-D90D-2616-C934-9414D986A886}"/>
          </ac:spMkLst>
        </pc:spChg>
        <pc:graphicFrameChg chg="mod modGraphic">
          <ac:chgData name="Waterfall, Amanda (CYPD)" userId="fbd73246-6e8f-42fb-8534-28c4d1cd8e15" providerId="ADAL" clId="{2AEBB26D-F63E-48CB-9B98-6F513FB961DD}" dt="2026-08-25T12:41:42.023" v="1637" actId="20577"/>
          <ac:graphicFrameMkLst>
            <pc:docMk/>
            <pc:sldMk cId="2986686998" sldId="708"/>
            <ac:graphicFrameMk id="2" creationId="{A6296700-3AD6-EF24-B2AB-3242DA215D68}"/>
          </ac:graphicFrameMkLst>
        </pc:graphicFrameChg>
      </pc:sldChg>
      <pc:sldChg chg="del">
        <pc:chgData name="Waterfall, Amanda (CYPD)" userId="fbd73246-6e8f-42fb-8534-28c4d1cd8e15" providerId="ADAL" clId="{2AEBB26D-F63E-48CB-9B98-6F513FB961DD}" dt="2026-08-25T12:43:44.940" v="1645" actId="47"/>
        <pc:sldMkLst>
          <pc:docMk/>
          <pc:sldMk cId="3324169143" sldId="723"/>
        </pc:sldMkLst>
      </pc:sldChg>
      <pc:sldChg chg="del">
        <pc:chgData name="Waterfall, Amanda (CYPD)" userId="fbd73246-6e8f-42fb-8534-28c4d1cd8e15" providerId="ADAL" clId="{2AEBB26D-F63E-48CB-9B98-6F513FB961DD}" dt="2026-08-25T11:35:57.963" v="95" actId="47"/>
        <pc:sldMkLst>
          <pc:docMk/>
          <pc:sldMk cId="868981938" sldId="724"/>
        </pc:sldMkLst>
      </pc:sldChg>
      <pc:sldChg chg="del">
        <pc:chgData name="Waterfall, Amanda (CYPD)" userId="fbd73246-6e8f-42fb-8534-28c4d1cd8e15" providerId="ADAL" clId="{2AEBB26D-F63E-48CB-9B98-6F513FB961DD}" dt="2026-08-25T11:39:44.914" v="281" actId="47"/>
        <pc:sldMkLst>
          <pc:docMk/>
          <pc:sldMk cId="3762664071" sldId="725"/>
        </pc:sldMkLst>
      </pc:sldChg>
      <pc:sldChg chg="addSp modSp mod modNotesTx">
        <pc:chgData name="Waterfall, Amanda (CYPD)" userId="fbd73246-6e8f-42fb-8534-28c4d1cd8e15" providerId="ADAL" clId="{2AEBB26D-F63E-48CB-9B98-6F513FB961DD}" dt="2026-08-25T13:48:06.749" v="4392" actId="1076"/>
        <pc:sldMkLst>
          <pc:docMk/>
          <pc:sldMk cId="1206909671" sldId="726"/>
        </pc:sldMkLst>
        <pc:spChg chg="mod">
          <ac:chgData name="Waterfall, Amanda (CYPD)" userId="fbd73246-6e8f-42fb-8534-28c4d1cd8e15" providerId="ADAL" clId="{2AEBB26D-F63E-48CB-9B98-6F513FB961DD}" dt="2026-08-25T13:47:40.035" v="4370" actId="1076"/>
          <ac:spMkLst>
            <pc:docMk/>
            <pc:sldMk cId="1206909671" sldId="726"/>
            <ac:spMk id="9" creationId="{AEF270E5-85AB-7EB9-9F9D-8A1552EF075B}"/>
          </ac:spMkLst>
        </pc:spChg>
        <pc:spChg chg="add mod">
          <ac:chgData name="Waterfall, Amanda (CYPD)" userId="fbd73246-6e8f-42fb-8534-28c4d1cd8e15" providerId="ADAL" clId="{2AEBB26D-F63E-48CB-9B98-6F513FB961DD}" dt="2026-08-25T13:48:06.749" v="4392" actId="1076"/>
          <ac:spMkLst>
            <pc:docMk/>
            <pc:sldMk cId="1206909671" sldId="726"/>
            <ac:spMk id="10" creationId="{CF4344A9-AB4E-44C9-DF0C-B364D940D83F}"/>
          </ac:spMkLst>
        </pc:spChg>
      </pc:sldChg>
      <pc:sldChg chg="addSp modSp mod modNotesTx">
        <pc:chgData name="Waterfall, Amanda (CYPD)" userId="fbd73246-6e8f-42fb-8534-28c4d1cd8e15" providerId="ADAL" clId="{2AEBB26D-F63E-48CB-9B98-6F513FB961DD}" dt="2026-08-25T13:56:23.669" v="4821" actId="207"/>
        <pc:sldMkLst>
          <pc:docMk/>
          <pc:sldMk cId="2269131556" sldId="727"/>
        </pc:sldMkLst>
        <pc:spChg chg="add mod">
          <ac:chgData name="Waterfall, Amanda (CYPD)" userId="fbd73246-6e8f-42fb-8534-28c4d1cd8e15" providerId="ADAL" clId="{2AEBB26D-F63E-48CB-9B98-6F513FB961DD}" dt="2026-08-25T13:39:19.164" v="3865" actId="1076"/>
          <ac:spMkLst>
            <pc:docMk/>
            <pc:sldMk cId="2269131556" sldId="727"/>
            <ac:spMk id="2" creationId="{5AFC78E4-6EB2-0EF2-623F-D49B293B78C4}"/>
          </ac:spMkLst>
        </pc:spChg>
        <pc:spChg chg="mod">
          <ac:chgData name="Waterfall, Amanda (CYPD)" userId="fbd73246-6e8f-42fb-8534-28c4d1cd8e15" providerId="ADAL" clId="{2AEBB26D-F63E-48CB-9B98-6F513FB961DD}" dt="2026-08-25T13:56:23.669" v="4821" actId="207"/>
          <ac:spMkLst>
            <pc:docMk/>
            <pc:sldMk cId="2269131556" sldId="727"/>
            <ac:spMk id="6" creationId="{B28F10D4-7B92-2AE1-81D6-32D25DC73861}"/>
          </ac:spMkLst>
        </pc:spChg>
        <pc:picChg chg="add mod">
          <ac:chgData name="Waterfall, Amanda (CYPD)" userId="fbd73246-6e8f-42fb-8534-28c4d1cd8e15" providerId="ADAL" clId="{2AEBB26D-F63E-48CB-9B98-6F513FB961DD}" dt="2026-08-25T13:40:03.576" v="3869" actId="1076"/>
          <ac:picMkLst>
            <pc:docMk/>
            <pc:sldMk cId="2269131556" sldId="727"/>
            <ac:picMk id="4" creationId="{669617E9-B6F4-CAC3-33A0-574004F9B4DE}"/>
          </ac:picMkLst>
        </pc:picChg>
        <pc:picChg chg="mod">
          <ac:chgData name="Waterfall, Amanda (CYPD)" userId="fbd73246-6e8f-42fb-8534-28c4d1cd8e15" providerId="ADAL" clId="{2AEBB26D-F63E-48CB-9B98-6F513FB961DD}" dt="2026-08-25T13:56:15.889" v="4819" actId="14100"/>
          <ac:picMkLst>
            <pc:docMk/>
            <pc:sldMk cId="2269131556" sldId="727"/>
            <ac:picMk id="5" creationId="{BB0A79E9-326D-D742-50E7-E351ADD7C514}"/>
          </ac:picMkLst>
        </pc:picChg>
      </pc:sldChg>
      <pc:sldChg chg="addSp delSp modSp mod modNotesTx">
        <pc:chgData name="Waterfall, Amanda (CYPD)" userId="fbd73246-6e8f-42fb-8534-28c4d1cd8e15" providerId="ADAL" clId="{2AEBB26D-F63E-48CB-9B98-6F513FB961DD}" dt="2026-08-25T13:57:02.552" v="4827" actId="1076"/>
        <pc:sldMkLst>
          <pc:docMk/>
          <pc:sldMk cId="2769426592" sldId="728"/>
        </pc:sldMkLst>
        <pc:spChg chg="mod">
          <ac:chgData name="Waterfall, Amanda (CYPD)" userId="fbd73246-6e8f-42fb-8534-28c4d1cd8e15" providerId="ADAL" clId="{2AEBB26D-F63E-48CB-9B98-6F513FB961DD}" dt="2026-08-25T12:48:46.671" v="1870" actId="20577"/>
          <ac:spMkLst>
            <pc:docMk/>
            <pc:sldMk cId="2769426592" sldId="728"/>
            <ac:spMk id="4" creationId="{CEAB0601-E5A5-31EB-246C-9F6C2F1FEE7E}"/>
          </ac:spMkLst>
        </pc:spChg>
        <pc:spChg chg="add mod">
          <ac:chgData name="Waterfall, Amanda (CYPD)" userId="fbd73246-6e8f-42fb-8534-28c4d1cd8e15" providerId="ADAL" clId="{2AEBB26D-F63E-48CB-9B98-6F513FB961DD}" dt="2026-08-25T13:19:25.341" v="3512" actId="692"/>
          <ac:spMkLst>
            <pc:docMk/>
            <pc:sldMk cId="2769426592" sldId="728"/>
            <ac:spMk id="9" creationId="{70B743F6-7068-3367-8A79-2F6210D1208E}"/>
          </ac:spMkLst>
        </pc:spChg>
        <pc:picChg chg="del">
          <ac:chgData name="Waterfall, Amanda (CYPD)" userId="fbd73246-6e8f-42fb-8534-28c4d1cd8e15" providerId="ADAL" clId="{2AEBB26D-F63E-48CB-9B98-6F513FB961DD}" dt="2026-08-25T12:33:59.177" v="1229" actId="478"/>
          <ac:picMkLst>
            <pc:docMk/>
            <pc:sldMk cId="2769426592" sldId="728"/>
            <ac:picMk id="2" creationId="{6133E12E-6208-89BF-7BFC-B86E5B1486E8}"/>
          </ac:picMkLst>
        </pc:picChg>
        <pc:picChg chg="add mod modCrop">
          <ac:chgData name="Waterfall, Amanda (CYPD)" userId="fbd73246-6e8f-42fb-8534-28c4d1cd8e15" providerId="ADAL" clId="{2AEBB26D-F63E-48CB-9B98-6F513FB961DD}" dt="2026-08-25T13:56:58.623" v="4826" actId="1076"/>
          <ac:picMkLst>
            <pc:docMk/>
            <pc:sldMk cId="2769426592" sldId="728"/>
            <ac:picMk id="3" creationId="{71A4B646-DEB8-B3EB-3467-0F2FB1CBFC88}"/>
          </ac:picMkLst>
        </pc:picChg>
        <pc:picChg chg="add mod modCrop">
          <ac:chgData name="Waterfall, Amanda (CYPD)" userId="fbd73246-6e8f-42fb-8534-28c4d1cd8e15" providerId="ADAL" clId="{2AEBB26D-F63E-48CB-9B98-6F513FB961DD}" dt="2026-08-25T13:57:02.552" v="4827" actId="1076"/>
          <ac:picMkLst>
            <pc:docMk/>
            <pc:sldMk cId="2769426592" sldId="728"/>
            <ac:picMk id="5" creationId="{F6C2612A-7DBC-F109-4ECF-CE0A8D50ECAE}"/>
          </ac:picMkLst>
        </pc:picChg>
        <pc:picChg chg="del">
          <ac:chgData name="Waterfall, Amanda (CYPD)" userId="fbd73246-6e8f-42fb-8534-28c4d1cd8e15" providerId="ADAL" clId="{2AEBB26D-F63E-48CB-9B98-6F513FB961DD}" dt="2026-08-25T12:33:57.914" v="1228" actId="478"/>
          <ac:picMkLst>
            <pc:docMk/>
            <pc:sldMk cId="2769426592" sldId="728"/>
            <ac:picMk id="6" creationId="{2017A6B4-A42B-4D15-849B-5E118B16DAC4}"/>
          </ac:picMkLst>
        </pc:picChg>
        <pc:picChg chg="add mod modCrop">
          <ac:chgData name="Waterfall, Amanda (CYPD)" userId="fbd73246-6e8f-42fb-8534-28c4d1cd8e15" providerId="ADAL" clId="{2AEBB26D-F63E-48CB-9B98-6F513FB961DD}" dt="2026-08-25T13:56:41.725" v="4823" actId="1076"/>
          <ac:picMkLst>
            <pc:docMk/>
            <pc:sldMk cId="2769426592" sldId="728"/>
            <ac:picMk id="7" creationId="{241C6878-B913-FE60-BE09-6A9C895C4F36}"/>
          </ac:picMkLst>
        </pc:picChg>
        <pc:picChg chg="del">
          <ac:chgData name="Waterfall, Amanda (CYPD)" userId="fbd73246-6e8f-42fb-8534-28c4d1cd8e15" providerId="ADAL" clId="{2AEBB26D-F63E-48CB-9B98-6F513FB961DD}" dt="2026-08-25T12:33:56.488" v="1227" actId="478"/>
          <ac:picMkLst>
            <pc:docMk/>
            <pc:sldMk cId="2769426592" sldId="728"/>
            <ac:picMk id="8" creationId="{08AFDB17-E929-0B6E-AFB5-F40E046AC086}"/>
          </ac:picMkLst>
        </pc:picChg>
        <pc:picChg chg="add mod">
          <ac:chgData name="Waterfall, Amanda (CYPD)" userId="fbd73246-6e8f-42fb-8534-28c4d1cd8e15" providerId="ADAL" clId="{2AEBB26D-F63E-48CB-9B98-6F513FB961DD}" dt="2026-08-25T13:34:11.740" v="3738" actId="14100"/>
          <ac:picMkLst>
            <pc:docMk/>
            <pc:sldMk cId="2769426592" sldId="728"/>
            <ac:picMk id="11" creationId="{E183E4EF-CE44-A889-3A9E-81199FD44B7B}"/>
          </ac:picMkLst>
        </pc:picChg>
      </pc:sldChg>
      <pc:sldChg chg="ord">
        <pc:chgData name="Waterfall, Amanda (CYPD)" userId="fbd73246-6e8f-42fb-8534-28c4d1cd8e15" providerId="ADAL" clId="{2AEBB26D-F63E-48CB-9B98-6F513FB961DD}" dt="2026-08-25T13:16:12.066" v="3313"/>
        <pc:sldMkLst>
          <pc:docMk/>
          <pc:sldMk cId="333254764" sldId="2587"/>
        </pc:sldMkLst>
      </pc:sldChg>
      <pc:sldChg chg="del">
        <pc:chgData name="Waterfall, Amanda (CYPD)" userId="fbd73246-6e8f-42fb-8534-28c4d1cd8e15" providerId="ADAL" clId="{2AEBB26D-F63E-48CB-9B98-6F513FB961DD}" dt="2026-08-25T12:53:16.686" v="1882" actId="47"/>
        <pc:sldMkLst>
          <pc:docMk/>
          <pc:sldMk cId="3205927377" sldId="2592"/>
        </pc:sldMkLst>
      </pc:sldChg>
      <pc:sldChg chg="del">
        <pc:chgData name="Waterfall, Amanda (CYPD)" userId="fbd73246-6e8f-42fb-8534-28c4d1cd8e15" providerId="ADAL" clId="{2AEBB26D-F63E-48CB-9B98-6F513FB961DD}" dt="2026-08-25T12:44:53.413" v="1686" actId="47"/>
        <pc:sldMkLst>
          <pc:docMk/>
          <pc:sldMk cId="893591916" sldId="2593"/>
        </pc:sldMkLst>
      </pc:sldChg>
      <pc:sldChg chg="del">
        <pc:chgData name="Waterfall, Amanda (CYPD)" userId="fbd73246-6e8f-42fb-8534-28c4d1cd8e15" providerId="ADAL" clId="{2AEBB26D-F63E-48CB-9B98-6F513FB961DD}" dt="2026-08-25T12:53:06.900" v="1880" actId="47"/>
        <pc:sldMkLst>
          <pc:docMk/>
          <pc:sldMk cId="3030274420" sldId="2594"/>
        </pc:sldMkLst>
      </pc:sldChg>
      <pc:sldChg chg="addSp delSp modSp add del mod modNotesTx">
        <pc:chgData name="Waterfall, Amanda (CYPD)" userId="fbd73246-6e8f-42fb-8534-28c4d1cd8e15" providerId="ADAL" clId="{2AEBB26D-F63E-48CB-9B98-6F513FB961DD}" dt="2026-08-25T13:50:59.411" v="4687" actId="207"/>
        <pc:sldMkLst>
          <pc:docMk/>
          <pc:sldMk cId="4121644730" sldId="2595"/>
        </pc:sldMkLst>
        <pc:spChg chg="mod">
          <ac:chgData name="Waterfall, Amanda (CYPD)" userId="fbd73246-6e8f-42fb-8534-28c4d1cd8e15" providerId="ADAL" clId="{2AEBB26D-F63E-48CB-9B98-6F513FB961DD}" dt="2026-08-25T13:50:59.411" v="4687" actId="207"/>
          <ac:spMkLst>
            <pc:docMk/>
            <pc:sldMk cId="4121644730" sldId="2595"/>
            <ac:spMk id="2" creationId="{2CC720F7-6839-A3F3-0004-01B1CA27CAD5}"/>
          </ac:spMkLst>
        </pc:spChg>
        <pc:spChg chg="del mod">
          <ac:chgData name="Waterfall, Amanda (CYPD)" userId="fbd73246-6e8f-42fb-8534-28c4d1cd8e15" providerId="ADAL" clId="{2AEBB26D-F63E-48CB-9B98-6F513FB961DD}" dt="2026-08-25T11:41:52.375" v="289" actId="12084"/>
          <ac:spMkLst>
            <pc:docMk/>
            <pc:sldMk cId="4121644730" sldId="2595"/>
            <ac:spMk id="3" creationId="{82494338-243D-AA84-B028-0642BBFE8F7C}"/>
          </ac:spMkLst>
        </pc:spChg>
        <pc:graphicFrameChg chg="add mod modGraphic">
          <ac:chgData name="Waterfall, Amanda (CYPD)" userId="fbd73246-6e8f-42fb-8534-28c4d1cd8e15" providerId="ADAL" clId="{2AEBB26D-F63E-48CB-9B98-6F513FB961DD}" dt="2026-08-25T13:46:58.887" v="4360" actId="20577"/>
          <ac:graphicFrameMkLst>
            <pc:docMk/>
            <pc:sldMk cId="4121644730" sldId="2595"/>
            <ac:graphicFrameMk id="4" creationId="{30FF2AE5-E4BF-000A-FA4A-3B0818316951}"/>
          </ac:graphicFrameMkLst>
        </pc:graphicFrameChg>
      </pc:sldChg>
      <pc:sldChg chg="modSp mod ord">
        <pc:chgData name="Waterfall, Amanda (CYPD)" userId="fbd73246-6e8f-42fb-8534-28c4d1cd8e15" providerId="ADAL" clId="{2AEBB26D-F63E-48CB-9B98-6F513FB961DD}" dt="2026-08-25T12:56:34.897" v="2046"/>
        <pc:sldMkLst>
          <pc:docMk/>
          <pc:sldMk cId="3536920880" sldId="2596"/>
        </pc:sldMkLst>
        <pc:spChg chg="mod">
          <ac:chgData name="Waterfall, Amanda (CYPD)" userId="fbd73246-6e8f-42fb-8534-28c4d1cd8e15" providerId="ADAL" clId="{2AEBB26D-F63E-48CB-9B98-6F513FB961DD}" dt="2026-08-25T12:49:50.950" v="1876" actId="122"/>
          <ac:spMkLst>
            <pc:docMk/>
            <pc:sldMk cId="3536920880" sldId="2596"/>
            <ac:spMk id="8" creationId="{1E8FA2E7-FE15-9273-C9B7-5C90D6729D7A}"/>
          </ac:spMkLst>
        </pc:spChg>
      </pc:sldChg>
      <pc:sldChg chg="del">
        <pc:chgData name="Waterfall, Amanda (CYPD)" userId="fbd73246-6e8f-42fb-8534-28c4d1cd8e15" providerId="ADAL" clId="{2AEBB26D-F63E-48CB-9B98-6F513FB961DD}" dt="2026-08-25T12:31:32.554" v="1164" actId="47"/>
        <pc:sldMkLst>
          <pc:docMk/>
          <pc:sldMk cId="1921417254" sldId="2597"/>
        </pc:sldMkLst>
      </pc:sldChg>
      <pc:sldChg chg="modSp mod ord">
        <pc:chgData name="Waterfall, Amanda (CYPD)" userId="fbd73246-6e8f-42fb-8534-28c4d1cd8e15" providerId="ADAL" clId="{2AEBB26D-F63E-48CB-9B98-6F513FB961DD}" dt="2026-08-25T13:37:26.445" v="3806"/>
        <pc:sldMkLst>
          <pc:docMk/>
          <pc:sldMk cId="2353048988" sldId="2598"/>
        </pc:sldMkLst>
        <pc:spChg chg="mod">
          <ac:chgData name="Waterfall, Amanda (CYPD)" userId="fbd73246-6e8f-42fb-8534-28c4d1cd8e15" providerId="ADAL" clId="{2AEBB26D-F63E-48CB-9B98-6F513FB961DD}" dt="2026-08-25T12:49:04.447" v="1872" actId="123"/>
          <ac:spMkLst>
            <pc:docMk/>
            <pc:sldMk cId="2353048988" sldId="2598"/>
            <ac:spMk id="5" creationId="{0639B63F-93CC-47E3-E2A5-FE580E3D2E89}"/>
          </ac:spMkLst>
        </pc:spChg>
      </pc:sldChg>
      <pc:sldChg chg="modSp mod modNotesTx">
        <pc:chgData name="Waterfall, Amanda (CYPD)" userId="fbd73246-6e8f-42fb-8534-28c4d1cd8e15" providerId="ADAL" clId="{2AEBB26D-F63E-48CB-9B98-6F513FB961DD}" dt="2026-08-25T13:15:59.560" v="3311" actId="255"/>
        <pc:sldMkLst>
          <pc:docMk/>
          <pc:sldMk cId="537135458" sldId="2599"/>
        </pc:sldMkLst>
        <pc:spChg chg="mod">
          <ac:chgData name="Waterfall, Amanda (CYPD)" userId="fbd73246-6e8f-42fb-8534-28c4d1cd8e15" providerId="ADAL" clId="{2AEBB26D-F63E-48CB-9B98-6F513FB961DD}" dt="2026-08-25T13:15:59.560" v="3311" actId="255"/>
          <ac:spMkLst>
            <pc:docMk/>
            <pc:sldMk cId="537135458" sldId="2599"/>
            <ac:spMk id="3" creationId="{D30B2FED-EB3E-B630-962B-7E571364060D}"/>
          </ac:spMkLst>
        </pc:spChg>
        <pc:spChg chg="mod">
          <ac:chgData name="Waterfall, Amanda (CYPD)" userId="fbd73246-6e8f-42fb-8534-28c4d1cd8e15" providerId="ADAL" clId="{2AEBB26D-F63E-48CB-9B98-6F513FB961DD}" dt="2026-08-25T13:15:11.683" v="3282" actId="113"/>
          <ac:spMkLst>
            <pc:docMk/>
            <pc:sldMk cId="537135458" sldId="2599"/>
            <ac:spMk id="4" creationId="{6ED01055-9CA1-B9BF-18AF-64D5E7375719}"/>
          </ac:spMkLst>
        </pc:spChg>
      </pc:sldChg>
      <pc:sldChg chg="addSp delSp modSp mod modNotesTx">
        <pc:chgData name="Waterfall, Amanda (CYPD)" userId="fbd73246-6e8f-42fb-8534-28c4d1cd8e15" providerId="ADAL" clId="{2AEBB26D-F63E-48CB-9B98-6F513FB961DD}" dt="2026-08-25T13:54:12.118" v="4711" actId="1076"/>
        <pc:sldMkLst>
          <pc:docMk/>
          <pc:sldMk cId="763778153" sldId="2600"/>
        </pc:sldMkLst>
        <pc:spChg chg="add del mod">
          <ac:chgData name="Waterfall, Amanda (CYPD)" userId="fbd73246-6e8f-42fb-8534-28c4d1cd8e15" providerId="ADAL" clId="{2AEBB26D-F63E-48CB-9B98-6F513FB961DD}" dt="2026-08-25T11:56:37.974" v="511"/>
          <ac:spMkLst>
            <pc:docMk/>
            <pc:sldMk cId="763778153" sldId="2600"/>
            <ac:spMk id="4" creationId="{BAF00F5E-DBAB-97EA-F45A-224436BE3DC7}"/>
          </ac:spMkLst>
        </pc:spChg>
        <pc:spChg chg="mod">
          <ac:chgData name="Waterfall, Amanda (CYPD)" userId="fbd73246-6e8f-42fb-8534-28c4d1cd8e15" providerId="ADAL" clId="{2AEBB26D-F63E-48CB-9B98-6F513FB961DD}" dt="2026-08-25T11:56:37.444" v="509" actId="14100"/>
          <ac:spMkLst>
            <pc:docMk/>
            <pc:sldMk cId="763778153" sldId="2600"/>
            <ac:spMk id="5" creationId="{A56BC1AF-C448-4E94-60DE-BE4F9A9DCEEB}"/>
          </ac:spMkLst>
        </pc:spChg>
        <pc:spChg chg="add mod">
          <ac:chgData name="Waterfall, Amanda (CYPD)" userId="fbd73246-6e8f-42fb-8534-28c4d1cd8e15" providerId="ADAL" clId="{2AEBB26D-F63E-48CB-9B98-6F513FB961DD}" dt="2026-08-25T13:54:12.118" v="4711" actId="1076"/>
          <ac:spMkLst>
            <pc:docMk/>
            <pc:sldMk cId="763778153" sldId="2600"/>
            <ac:spMk id="9" creationId="{21CD364D-D252-52E3-89A3-9ABF5EC3B598}"/>
          </ac:spMkLst>
        </pc:spChg>
        <pc:picChg chg="del">
          <ac:chgData name="Waterfall, Amanda (CYPD)" userId="fbd73246-6e8f-42fb-8534-28c4d1cd8e15" providerId="ADAL" clId="{2AEBB26D-F63E-48CB-9B98-6F513FB961DD}" dt="2026-08-25T11:55:04.762" v="499" actId="478"/>
          <ac:picMkLst>
            <pc:docMk/>
            <pc:sldMk cId="763778153" sldId="2600"/>
            <ac:picMk id="3" creationId="{A9104DAA-C479-60D9-5487-B44C5B8E0ABC}"/>
          </ac:picMkLst>
        </pc:picChg>
        <pc:picChg chg="add mod modCrop">
          <ac:chgData name="Waterfall, Amanda (CYPD)" userId="fbd73246-6e8f-42fb-8534-28c4d1cd8e15" providerId="ADAL" clId="{2AEBB26D-F63E-48CB-9B98-6F513FB961DD}" dt="2026-08-25T13:52:40.623" v="4689" actId="14100"/>
          <ac:picMkLst>
            <pc:docMk/>
            <pc:sldMk cId="763778153" sldId="2600"/>
            <ac:picMk id="6" creationId="{7F2D7FD1-1D87-03B3-83E1-2F5E62CC8E87}"/>
          </ac:picMkLst>
        </pc:picChg>
        <pc:picChg chg="add mod">
          <ac:chgData name="Waterfall, Amanda (CYPD)" userId="fbd73246-6e8f-42fb-8534-28c4d1cd8e15" providerId="ADAL" clId="{2AEBB26D-F63E-48CB-9B98-6F513FB961DD}" dt="2026-08-25T13:39:47.246" v="3867" actId="1076"/>
          <ac:picMkLst>
            <pc:docMk/>
            <pc:sldMk cId="763778153" sldId="2600"/>
            <ac:picMk id="8" creationId="{A50246A1-EDDE-C5AE-46C0-20AEEE5EB7A1}"/>
          </ac:picMkLst>
        </pc:picChg>
      </pc:sldChg>
      <pc:sldChg chg="del">
        <pc:chgData name="Waterfall, Amanda (CYPD)" userId="fbd73246-6e8f-42fb-8534-28c4d1cd8e15" providerId="ADAL" clId="{2AEBB26D-F63E-48CB-9B98-6F513FB961DD}" dt="2026-08-25T11:31:06.976" v="36" actId="47"/>
        <pc:sldMkLst>
          <pc:docMk/>
          <pc:sldMk cId="0" sldId="2601"/>
        </pc:sldMkLst>
      </pc:sldChg>
      <pc:sldChg chg="modSp mod modNotesTx">
        <pc:chgData name="Waterfall, Amanda (CYPD)" userId="fbd73246-6e8f-42fb-8534-28c4d1cd8e15" providerId="ADAL" clId="{2AEBB26D-F63E-48CB-9B98-6F513FB961DD}" dt="2026-08-25T13:50:48.701" v="4686" actId="20577"/>
        <pc:sldMkLst>
          <pc:docMk/>
          <pc:sldMk cId="1479210673" sldId="2602"/>
        </pc:sldMkLst>
        <pc:spChg chg="mod">
          <ac:chgData name="Waterfall, Amanda (CYPD)" userId="fbd73246-6e8f-42fb-8534-28c4d1cd8e15" providerId="ADAL" clId="{2AEBB26D-F63E-48CB-9B98-6F513FB961DD}" dt="2026-08-25T13:01:07.372" v="2490" actId="1076"/>
          <ac:spMkLst>
            <pc:docMk/>
            <pc:sldMk cId="1479210673" sldId="2602"/>
            <ac:spMk id="2" creationId="{C1292499-C064-C19D-BC29-AEBFD5C6EE3F}"/>
          </ac:spMkLst>
        </pc:spChg>
      </pc:sldChg>
      <pc:sldChg chg="addSp delSp modSp mod ord modNotesTx">
        <pc:chgData name="Waterfall, Amanda (CYPD)" userId="fbd73246-6e8f-42fb-8534-28c4d1cd8e15" providerId="ADAL" clId="{2AEBB26D-F63E-48CB-9B98-6F513FB961DD}" dt="2026-08-25T12:55:54.185" v="2041" actId="20577"/>
        <pc:sldMkLst>
          <pc:docMk/>
          <pc:sldMk cId="3685847933" sldId="2603"/>
        </pc:sldMkLst>
        <pc:spChg chg="del mod">
          <ac:chgData name="Waterfall, Amanda (CYPD)" userId="fbd73246-6e8f-42fb-8534-28c4d1cd8e15" providerId="ADAL" clId="{2AEBB26D-F63E-48CB-9B98-6F513FB961DD}" dt="2026-08-25T12:45:21.366" v="1838" actId="478"/>
          <ac:spMkLst>
            <pc:docMk/>
            <pc:sldMk cId="3685847933" sldId="2603"/>
            <ac:spMk id="2" creationId="{4EA8FBED-8B81-8F68-BF95-6E38B61D4D93}"/>
          </ac:spMkLst>
        </pc:spChg>
        <pc:spChg chg="add mod">
          <ac:chgData name="Waterfall, Amanda (CYPD)" userId="fbd73246-6e8f-42fb-8534-28c4d1cd8e15" providerId="ADAL" clId="{2AEBB26D-F63E-48CB-9B98-6F513FB961DD}" dt="2026-08-25T12:48:39.673" v="1868" actId="115"/>
          <ac:spMkLst>
            <pc:docMk/>
            <pc:sldMk cId="3685847933" sldId="2603"/>
            <ac:spMk id="3" creationId="{D9D5BC20-2E76-F0C5-68BB-11EE8781EF49}"/>
          </ac:spMkLst>
        </pc:spChg>
        <pc:spChg chg="add del mod">
          <ac:chgData name="Waterfall, Amanda (CYPD)" userId="fbd73246-6e8f-42fb-8534-28c4d1cd8e15" providerId="ADAL" clId="{2AEBB26D-F63E-48CB-9B98-6F513FB961DD}" dt="2026-08-25T12:45:26.081" v="1840" actId="478"/>
          <ac:spMkLst>
            <pc:docMk/>
            <pc:sldMk cId="3685847933" sldId="2603"/>
            <ac:spMk id="5" creationId="{75FC3DA1-8C1F-84ED-2453-2092DA8E27A7}"/>
          </ac:spMkLst>
        </pc:spChg>
        <pc:picChg chg="add mod">
          <ac:chgData name="Waterfall, Amanda (CYPD)" userId="fbd73246-6e8f-42fb-8534-28c4d1cd8e15" providerId="ADAL" clId="{2AEBB26D-F63E-48CB-9B98-6F513FB961DD}" dt="2026-08-25T12:46:45.488" v="1846" actId="1076"/>
          <ac:picMkLst>
            <pc:docMk/>
            <pc:sldMk cId="3685847933" sldId="2603"/>
            <ac:picMk id="6" creationId="{6FBB16BD-E9BA-E0D6-2CC3-CBDF61EF00D5}"/>
          </ac:picMkLst>
        </pc:picChg>
      </pc:sldChg>
      <pc:sldChg chg="addSp modSp add mod ord">
        <pc:chgData name="Waterfall, Amanda (CYPD)" userId="fbd73246-6e8f-42fb-8534-28c4d1cd8e15" providerId="ADAL" clId="{2AEBB26D-F63E-48CB-9B98-6F513FB961DD}" dt="2026-08-25T13:40:37.430" v="3875" actId="1076"/>
        <pc:sldMkLst>
          <pc:docMk/>
          <pc:sldMk cId="749353283" sldId="2604"/>
        </pc:sldMkLst>
        <pc:spChg chg="mod">
          <ac:chgData name="Waterfall, Amanda (CYPD)" userId="fbd73246-6e8f-42fb-8534-28c4d1cd8e15" providerId="ADAL" clId="{2AEBB26D-F63E-48CB-9B98-6F513FB961DD}" dt="2026-08-25T13:40:37.430" v="3875" actId="1076"/>
          <ac:spMkLst>
            <pc:docMk/>
            <pc:sldMk cId="749353283" sldId="2604"/>
            <ac:spMk id="4" creationId="{CB14181D-372C-0B9F-22E1-1C6A2B59849D}"/>
          </ac:spMkLst>
        </pc:spChg>
        <pc:picChg chg="add mod">
          <ac:chgData name="Waterfall, Amanda (CYPD)" userId="fbd73246-6e8f-42fb-8534-28c4d1cd8e15" providerId="ADAL" clId="{2AEBB26D-F63E-48CB-9B98-6F513FB961DD}" dt="2026-08-25T13:40:19.288" v="3873" actId="1076"/>
          <ac:picMkLst>
            <pc:docMk/>
            <pc:sldMk cId="749353283" sldId="2604"/>
            <ac:picMk id="5" creationId="{AEA4C684-6A72-9A2A-60B1-F377EE9699D6}"/>
          </ac:picMkLst>
        </pc:picChg>
      </pc:sldChg>
      <pc:sldChg chg="addSp modSp new mod ord modNotesTx">
        <pc:chgData name="Waterfall, Amanda (CYPD)" userId="fbd73246-6e8f-42fb-8534-28c4d1cd8e15" providerId="ADAL" clId="{2AEBB26D-F63E-48CB-9B98-6F513FB961DD}" dt="2026-08-25T13:54:33.598" v="4717" actId="1076"/>
        <pc:sldMkLst>
          <pc:docMk/>
          <pc:sldMk cId="1710379633" sldId="2605"/>
        </pc:sldMkLst>
        <pc:spChg chg="mod">
          <ac:chgData name="Waterfall, Amanda (CYPD)" userId="fbd73246-6e8f-42fb-8534-28c4d1cd8e15" providerId="ADAL" clId="{2AEBB26D-F63E-48CB-9B98-6F513FB961DD}" dt="2026-08-25T13:19:58.118" v="3515" actId="255"/>
          <ac:spMkLst>
            <pc:docMk/>
            <pc:sldMk cId="1710379633" sldId="2605"/>
            <ac:spMk id="2" creationId="{64CC1C58-1359-6125-9506-C8729BCBE839}"/>
          </ac:spMkLst>
        </pc:spChg>
        <pc:spChg chg="add mod">
          <ac:chgData name="Waterfall, Amanda (CYPD)" userId="fbd73246-6e8f-42fb-8534-28c4d1cd8e15" providerId="ADAL" clId="{2AEBB26D-F63E-48CB-9B98-6F513FB961DD}" dt="2026-08-25T13:54:33.598" v="4717" actId="1076"/>
          <ac:spMkLst>
            <pc:docMk/>
            <pc:sldMk cId="1710379633" sldId="2605"/>
            <ac:spMk id="5" creationId="{324BFFC3-DC98-7701-F5A3-9F90E8C5B56D}"/>
          </ac:spMkLst>
        </pc:spChg>
        <pc:picChg chg="add mod ord modCrop">
          <ac:chgData name="Waterfall, Amanda (CYPD)" userId="fbd73246-6e8f-42fb-8534-28c4d1cd8e15" providerId="ADAL" clId="{2AEBB26D-F63E-48CB-9B98-6F513FB961DD}" dt="2026-08-25T13:05:19.374" v="2665" actId="1076"/>
          <ac:picMkLst>
            <pc:docMk/>
            <pc:sldMk cId="1710379633" sldId="2605"/>
            <ac:picMk id="3" creationId="{89D8E8B7-FF46-0F89-1008-B32D2419C5E5}"/>
          </ac:picMkLst>
        </pc:picChg>
        <pc:picChg chg="add mod modCrop">
          <ac:chgData name="Waterfall, Amanda (CYPD)" userId="fbd73246-6e8f-42fb-8534-28c4d1cd8e15" providerId="ADAL" clId="{2AEBB26D-F63E-48CB-9B98-6F513FB961DD}" dt="2026-08-25T13:05:05.189" v="2663" actId="1076"/>
          <ac:picMkLst>
            <pc:docMk/>
            <pc:sldMk cId="1710379633" sldId="2605"/>
            <ac:picMk id="4" creationId="{6ACF1159-E5DE-D913-744A-2C9582FF5F58}"/>
          </ac:picMkLst>
        </pc:picChg>
        <pc:picChg chg="add mod">
          <ac:chgData name="Waterfall, Amanda (CYPD)" userId="fbd73246-6e8f-42fb-8534-28c4d1cd8e15" providerId="ADAL" clId="{2AEBB26D-F63E-48CB-9B98-6F513FB961DD}" dt="2026-08-25T13:20:15.696" v="3520" actId="1076"/>
          <ac:picMkLst>
            <pc:docMk/>
            <pc:sldMk cId="1710379633" sldId="2605"/>
            <ac:picMk id="7" creationId="{97B343F0-C644-1427-D18F-1437F5A8B11B}"/>
          </ac:picMkLst>
        </pc:picChg>
      </pc:sldChg>
      <pc:sldChg chg="addSp delSp modSp new mod">
        <pc:chgData name="Waterfall, Amanda (CYPD)" userId="fbd73246-6e8f-42fb-8534-28c4d1cd8e15" providerId="ADAL" clId="{2AEBB26D-F63E-48CB-9B98-6F513FB961DD}" dt="2026-08-25T13:40:51.548" v="3877" actId="1076"/>
        <pc:sldMkLst>
          <pc:docMk/>
          <pc:sldMk cId="4072267012" sldId="2606"/>
        </pc:sldMkLst>
        <pc:spChg chg="add mod">
          <ac:chgData name="Waterfall, Amanda (CYPD)" userId="fbd73246-6e8f-42fb-8534-28c4d1cd8e15" providerId="ADAL" clId="{2AEBB26D-F63E-48CB-9B98-6F513FB961DD}" dt="2026-08-25T13:40:51.548" v="3877" actId="1076"/>
          <ac:spMkLst>
            <pc:docMk/>
            <pc:sldMk cId="4072267012" sldId="2606"/>
            <ac:spMk id="3" creationId="{4B9DF3E3-7168-7B5C-086F-3000F0037C1D}"/>
          </ac:spMkLst>
        </pc:spChg>
        <pc:spChg chg="add mod">
          <ac:chgData name="Waterfall, Amanda (CYPD)" userId="fbd73246-6e8f-42fb-8534-28c4d1cd8e15" providerId="ADAL" clId="{2AEBB26D-F63E-48CB-9B98-6F513FB961DD}" dt="2026-08-25T13:34:56.189" v="3781" actId="20577"/>
          <ac:spMkLst>
            <pc:docMk/>
            <pc:sldMk cId="4072267012" sldId="2606"/>
            <ac:spMk id="7" creationId="{FE2D68E0-D94A-3043-FF51-1AD01194F191}"/>
          </ac:spMkLst>
        </pc:spChg>
        <pc:spChg chg="add del">
          <ac:chgData name="Waterfall, Amanda (CYPD)" userId="fbd73246-6e8f-42fb-8534-28c4d1cd8e15" providerId="ADAL" clId="{2AEBB26D-F63E-48CB-9B98-6F513FB961DD}" dt="2026-08-25T13:34:06.329" v="3737" actId="22"/>
          <ac:spMkLst>
            <pc:docMk/>
            <pc:sldMk cId="4072267012" sldId="2606"/>
            <ac:spMk id="9" creationId="{4E9C204C-C99C-915A-D5C2-DF1445FB7537}"/>
          </ac:spMkLst>
        </pc:spChg>
        <pc:spChg chg="add mod">
          <ac:chgData name="Waterfall, Amanda (CYPD)" userId="fbd73246-6e8f-42fb-8534-28c4d1cd8e15" providerId="ADAL" clId="{2AEBB26D-F63E-48CB-9B98-6F513FB961DD}" dt="2026-08-25T13:36:21.969" v="3791" actId="207"/>
          <ac:spMkLst>
            <pc:docMk/>
            <pc:sldMk cId="4072267012" sldId="2606"/>
            <ac:spMk id="13" creationId="{30927708-39F8-B51A-F7FE-2BB5BB2342C0}"/>
          </ac:spMkLst>
        </pc:spChg>
        <pc:picChg chg="add mod ord modCrop">
          <ac:chgData name="Waterfall, Amanda (CYPD)" userId="fbd73246-6e8f-42fb-8534-28c4d1cd8e15" providerId="ADAL" clId="{2AEBB26D-F63E-48CB-9B98-6F513FB961DD}" dt="2026-08-25T13:23:37.657" v="3589" actId="14100"/>
          <ac:picMkLst>
            <pc:docMk/>
            <pc:sldMk cId="4072267012" sldId="2606"/>
            <ac:picMk id="4" creationId="{142DE741-1D56-ABEC-55AC-3B95459FD363}"/>
          </ac:picMkLst>
        </pc:picChg>
        <pc:picChg chg="add mod">
          <ac:chgData name="Waterfall, Amanda (CYPD)" userId="fbd73246-6e8f-42fb-8534-28c4d1cd8e15" providerId="ADAL" clId="{2AEBB26D-F63E-48CB-9B98-6F513FB961DD}" dt="2026-08-25T13:23:42.537" v="3590" actId="1076"/>
          <ac:picMkLst>
            <pc:docMk/>
            <pc:sldMk cId="4072267012" sldId="2606"/>
            <ac:picMk id="5" creationId="{AB84150A-7D0B-9EEA-38F4-A58E8FCF1366}"/>
          </ac:picMkLst>
        </pc:picChg>
        <pc:picChg chg="add mod">
          <ac:chgData name="Waterfall, Amanda (CYPD)" userId="fbd73246-6e8f-42fb-8534-28c4d1cd8e15" providerId="ADAL" clId="{2AEBB26D-F63E-48CB-9B98-6F513FB961DD}" dt="2026-08-25T13:37:15.307" v="3803" actId="1076"/>
          <ac:picMkLst>
            <pc:docMk/>
            <pc:sldMk cId="4072267012" sldId="2606"/>
            <ac:picMk id="11" creationId="{602964A7-4A58-3E85-DE47-AF85A3FCB7D3}"/>
          </ac:picMkLst>
        </pc:picChg>
        <pc:picChg chg="add mod">
          <ac:chgData name="Waterfall, Amanda (CYPD)" userId="fbd73246-6e8f-42fb-8534-28c4d1cd8e15" providerId="ADAL" clId="{2AEBB26D-F63E-48CB-9B98-6F513FB961DD}" dt="2026-08-25T13:37:16.942" v="3804" actId="1076"/>
          <ac:picMkLst>
            <pc:docMk/>
            <pc:sldMk cId="4072267012" sldId="2606"/>
            <ac:picMk id="15" creationId="{B069E25D-4C1C-D268-6351-E7391EDE6A60}"/>
          </ac:picMkLst>
        </pc:picChg>
      </pc:sldChg>
      <pc:sldMasterChg chg="delSldLayout">
        <pc:chgData name="Waterfall, Amanda (CYPD)" userId="fbd73246-6e8f-42fb-8534-28c4d1cd8e15" providerId="ADAL" clId="{2AEBB26D-F63E-48CB-9B98-6F513FB961DD}" dt="2026-08-25T12:53:16.686" v="1882" actId="47"/>
        <pc:sldMasterMkLst>
          <pc:docMk/>
          <pc:sldMasterMk cId="0" sldId="2147483681"/>
        </pc:sldMasterMkLst>
        <pc:sldLayoutChg chg="del">
          <pc:chgData name="Waterfall, Amanda (CYPD)" userId="fbd73246-6e8f-42fb-8534-28c4d1cd8e15" providerId="ADAL" clId="{2AEBB26D-F63E-48CB-9B98-6F513FB961DD}" dt="2026-08-25T12:52:57.719" v="1879" actId="47"/>
          <pc:sldLayoutMkLst>
            <pc:docMk/>
            <pc:sldMasterMk cId="0" sldId="2147483681"/>
            <pc:sldLayoutMk cId="0" sldId="2147483652"/>
          </pc:sldLayoutMkLst>
        </pc:sldLayoutChg>
        <pc:sldLayoutChg chg="del">
          <pc:chgData name="Waterfall, Amanda (CYPD)" userId="fbd73246-6e8f-42fb-8534-28c4d1cd8e15" providerId="ADAL" clId="{2AEBB26D-F63E-48CB-9B98-6F513FB961DD}" dt="2026-08-25T11:39:45.947" v="282" actId="47"/>
          <pc:sldLayoutMkLst>
            <pc:docMk/>
            <pc:sldMasterMk cId="0" sldId="2147483681"/>
            <pc:sldLayoutMk cId="0" sldId="2147483653"/>
          </pc:sldLayoutMkLst>
        </pc:sldLayoutChg>
        <pc:sldLayoutChg chg="del">
          <pc:chgData name="Waterfall, Amanda (CYPD)" userId="fbd73246-6e8f-42fb-8534-28c4d1cd8e15" providerId="ADAL" clId="{2AEBB26D-F63E-48CB-9B98-6F513FB961DD}" dt="2026-08-25T12:53:06.900" v="1880" actId="47"/>
          <pc:sldLayoutMkLst>
            <pc:docMk/>
            <pc:sldMasterMk cId="0" sldId="2147483681"/>
            <pc:sldLayoutMk cId="0" sldId="2147483662"/>
          </pc:sldLayoutMkLst>
        </pc:sldLayoutChg>
        <pc:sldLayoutChg chg="del">
          <pc:chgData name="Waterfall, Amanda (CYPD)" userId="fbd73246-6e8f-42fb-8534-28c4d1cd8e15" providerId="ADAL" clId="{2AEBB26D-F63E-48CB-9B98-6F513FB961DD}" dt="2026-08-25T12:53:16.686" v="1882" actId="47"/>
          <pc:sldLayoutMkLst>
            <pc:docMk/>
            <pc:sldMasterMk cId="0" sldId="2147483681"/>
            <pc:sldLayoutMk cId="2028243101" sldId="2147483682"/>
          </pc:sldLayoutMkLst>
        </pc:sldLayoutChg>
      </pc:sldMasterChg>
    </pc:docChg>
  </pc:docChgLst>
</pc:chgInfo>
</file>

<file path=ppt/diagrams/_rels/data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image" Target="../media/image35.jpeg"/></Relationships>
</file>

<file path=ppt/diagrams/_rels/data10.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svg"/><Relationship Id="rId1" Type="http://schemas.openxmlformats.org/officeDocument/2006/relationships/image" Target="../media/image42.svg"/><Relationship Id="rId4" Type="http://schemas.openxmlformats.org/officeDocument/2006/relationships/image" Target="../media/image45.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image" Target="../media/image35.jpeg"/></Relationships>
</file>

<file path=ppt/diagrams/_rels/drawing10.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svg"/><Relationship Id="rId1" Type="http://schemas.openxmlformats.org/officeDocument/2006/relationships/image" Target="../media/image42.svg"/><Relationship Id="rId4" Type="http://schemas.openxmlformats.org/officeDocument/2006/relationships/image" Target="../media/image45.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7C49A7-2622-4C63-B982-64E7E775F942}" type="doc">
      <dgm:prSet loTypeId="urn:microsoft.com/office/officeart/2011/layout/CircleProcess" loCatId="process" qsTypeId="urn:microsoft.com/office/officeart/2005/8/quickstyle/simple2" qsCatId="simple" csTypeId="urn:microsoft.com/office/officeart/2005/8/colors/colorful4" csCatId="colorful" phldr="1"/>
      <dgm:spPr/>
      <dgm:t>
        <a:bodyPr/>
        <a:lstStyle/>
        <a:p>
          <a:endParaRPr lang="en-GB"/>
        </a:p>
      </dgm:t>
    </dgm:pt>
    <dgm:pt modelId="{9182A1D7-1894-43E3-ABEE-7AAD0FF6C02D}">
      <dgm:prSet phldrT="[Text]" custT="1"/>
      <dgm:spPr/>
      <dgm:t>
        <a:bodyPr/>
        <a:lstStyle/>
        <a:p>
          <a:pPr>
            <a:buNone/>
          </a:pPr>
          <a:r>
            <a:rPr lang="en-GB" sz="1100" b="1" i="0" u="none" strike="noStrike" cap="none" dirty="0">
              <a:ln/>
              <a:effectLst/>
              <a:latin typeface="Open sans" panose="020B0606030504020204" pitchFamily="34" charset="0"/>
              <a:ea typeface="Open sans" panose="020B0606030504020204" pitchFamily="34" charset="0"/>
              <a:cs typeface="Open sans" panose="020B0606030504020204" pitchFamily="34" charset="0"/>
            </a:rPr>
            <a:t>Preventing impairment of children’s mental and physical health or development</a:t>
          </a:r>
          <a:endParaRPr lang="en-GB" sz="1100" dirty="0"/>
        </a:p>
      </dgm:t>
    </dgm:pt>
    <dgm:pt modelId="{D6BDAD84-8E9F-4797-97C1-C110212977C4}" type="parTrans" cxnId="{09DC5BAC-364D-4A8D-BE79-952094AB6E74}">
      <dgm:prSet/>
      <dgm:spPr/>
      <dgm:t>
        <a:bodyPr/>
        <a:lstStyle/>
        <a:p>
          <a:endParaRPr lang="en-GB"/>
        </a:p>
      </dgm:t>
    </dgm:pt>
    <dgm:pt modelId="{EBD025EE-12F7-4C03-96A5-FCAF9525DBE6}" type="sibTrans" cxnId="{09DC5BAC-364D-4A8D-BE79-952094AB6E74}">
      <dgm:prSet/>
      <dgm:spPr/>
      <dgm:t>
        <a:bodyPr/>
        <a:lstStyle/>
        <a:p>
          <a:endParaRPr lang="en-GB"/>
        </a:p>
      </dgm:t>
    </dgm:pt>
    <dgm:pt modelId="{3AD9408D-0DAC-4964-9DFC-71FACA0E2CB4}">
      <dgm:prSet phldrT="[Text]" custT="1"/>
      <dgm:spPr/>
      <dgm:t>
        <a:bodyPr/>
        <a:lstStyle/>
        <a:p>
          <a:pPr>
            <a:buNone/>
          </a:pPr>
          <a:r>
            <a:rPr lang="en-GB" altLang="en-US" sz="1000" b="1" i="0" u="none" strike="noStrike" cap="none" dirty="0">
              <a:ln/>
              <a:effectLst/>
              <a:latin typeface="Open sans" panose="020B0606030504020204" pitchFamily="34" charset="0"/>
              <a:ea typeface="Open sans" panose="020B0606030504020204" pitchFamily="34" charset="0"/>
              <a:cs typeface="Open sans" panose="020B0606030504020204" pitchFamily="34" charset="0"/>
              <a:sym typeface="Overpass Black"/>
            </a:rPr>
            <a:t>Protecting from </a:t>
          </a:r>
          <a:br>
            <a:rPr lang="en-GB" altLang="en-US" sz="1000" b="1" i="0" u="none" strike="noStrike" cap="none" dirty="0">
              <a:ln/>
              <a:effectLst/>
              <a:latin typeface="Open sans" panose="020B0606030504020204" pitchFamily="34" charset="0"/>
              <a:ea typeface="Open sans" panose="020B0606030504020204" pitchFamily="34" charset="0"/>
              <a:cs typeface="Open sans" panose="020B0606030504020204" pitchFamily="34" charset="0"/>
              <a:sym typeface="Overpass Black"/>
            </a:rPr>
          </a:br>
          <a:r>
            <a:rPr lang="en-GB" altLang="en-US" sz="1000" b="1" i="0" u="none" strike="noStrike" cap="none" dirty="0">
              <a:ln/>
              <a:effectLst/>
              <a:latin typeface="Open sans" panose="020B0606030504020204" pitchFamily="34" charset="0"/>
              <a:ea typeface="Open sans" panose="020B0606030504020204" pitchFamily="34" charset="0"/>
              <a:cs typeface="Open sans" panose="020B0606030504020204" pitchFamily="34" charset="0"/>
              <a:sym typeface="Overpass Black"/>
            </a:rPr>
            <a:t>maltreatment</a:t>
          </a:r>
          <a:r>
            <a:rPr lang="en-GB" altLang="en-US" sz="1000" b="1" dirty="0">
              <a:ln/>
              <a:latin typeface="Open sans" panose="020B0606030504020204" pitchFamily="34" charset="0"/>
              <a:ea typeface="Open sans" panose="020B0606030504020204" pitchFamily="34" charset="0"/>
              <a:cs typeface="Open sans" panose="020B0606030504020204" pitchFamily="34" charset="0"/>
              <a:sym typeface="Overpass Black"/>
            </a:rPr>
            <a:t>, </a:t>
          </a:r>
          <a:r>
            <a:rPr lang="en-GB" altLang="en-US" sz="1000" b="1" u="sng" dirty="0">
              <a:ln/>
              <a:latin typeface="Open sans" panose="020B0606030504020204" pitchFamily="34" charset="0"/>
              <a:ea typeface="Open sans" panose="020B0606030504020204" pitchFamily="34" charset="0"/>
              <a:cs typeface="Open sans" panose="020B0606030504020204" pitchFamily="34" charset="0"/>
              <a:sym typeface="Overpass Black"/>
            </a:rPr>
            <a:t>whether that is within or outside the home, including online </a:t>
          </a:r>
          <a:endParaRPr lang="en-GB" sz="1000" dirty="0"/>
        </a:p>
      </dgm:t>
    </dgm:pt>
    <dgm:pt modelId="{D05A0B39-E50C-4783-90BE-6B382B682CA4}" type="sibTrans" cxnId="{A9FCA454-4A7F-486E-B629-513FBC84DBFD}">
      <dgm:prSet/>
      <dgm:spPr/>
      <dgm:t>
        <a:bodyPr/>
        <a:lstStyle/>
        <a:p>
          <a:endParaRPr lang="en-GB"/>
        </a:p>
      </dgm:t>
    </dgm:pt>
    <dgm:pt modelId="{DEE2E28E-7662-405E-8F5A-FED04470B8FE}" type="parTrans" cxnId="{A9FCA454-4A7F-486E-B629-513FBC84DBFD}">
      <dgm:prSet/>
      <dgm:spPr/>
      <dgm:t>
        <a:bodyPr/>
        <a:lstStyle/>
        <a:p>
          <a:endParaRPr lang="en-GB"/>
        </a:p>
      </dgm:t>
    </dgm:pt>
    <dgm:pt modelId="{427FD34B-FF58-4F0F-8302-B94852C22AEB}">
      <dgm:prSet custT="1"/>
      <dgm:spPr/>
      <dgm:t>
        <a:bodyPr/>
        <a:lstStyle/>
        <a:p>
          <a:pPr>
            <a:buNone/>
          </a:pPr>
          <a:r>
            <a:rPr lang="en-GB" sz="1100" b="1" i="0" u="none" strike="noStrike" cap="none" dirty="0">
              <a:ln/>
              <a:effectLst/>
              <a:latin typeface="Open sans" panose="020B0606030504020204" pitchFamily="34" charset="0"/>
              <a:ea typeface="Open sans" panose="020B0606030504020204" pitchFamily="34" charset="0"/>
              <a:cs typeface="Open sans" panose="020B0606030504020204" pitchFamily="34" charset="0"/>
            </a:rPr>
            <a:t>Taking action to enable all children to have the best outcomes</a:t>
          </a:r>
          <a:endParaRPr lang="en-GB" sz="1100" b="1" dirty="0">
            <a:latin typeface="Open sans" panose="020B0606030504020204" pitchFamily="34" charset="0"/>
            <a:ea typeface="Open sans" panose="020B0606030504020204" pitchFamily="34" charset="0"/>
            <a:cs typeface="Open sans" panose="020B0606030504020204" pitchFamily="34" charset="0"/>
          </a:endParaRPr>
        </a:p>
      </dgm:t>
    </dgm:pt>
    <dgm:pt modelId="{93D5EB44-04A2-43A6-9D82-F11DBC9B04FF}" type="parTrans" cxnId="{477F4BA3-6740-4127-8D1D-A8D7C99A33A9}">
      <dgm:prSet/>
      <dgm:spPr/>
      <dgm:t>
        <a:bodyPr/>
        <a:lstStyle/>
        <a:p>
          <a:endParaRPr lang="en-GB"/>
        </a:p>
      </dgm:t>
    </dgm:pt>
    <dgm:pt modelId="{F190676C-4F8B-4464-BE5D-C0B2206A74EB}" type="sibTrans" cxnId="{477F4BA3-6740-4127-8D1D-A8D7C99A33A9}">
      <dgm:prSet/>
      <dgm:spPr/>
      <dgm:t>
        <a:bodyPr/>
        <a:lstStyle/>
        <a:p>
          <a:endParaRPr lang="en-GB"/>
        </a:p>
      </dgm:t>
    </dgm:pt>
    <dgm:pt modelId="{A67A8794-FE34-4195-A20D-80D774BF5C86}">
      <dgm:prSet custT="1"/>
      <dgm:spPr/>
      <dgm:t>
        <a:bodyPr/>
        <a:lstStyle/>
        <a:p>
          <a:pPr>
            <a:buNone/>
          </a:pPr>
          <a:r>
            <a:rPr lang="en-GB" sz="1000" b="1" i="0" u="none" strike="noStrike" cap="none" dirty="0">
              <a:ln/>
              <a:effectLst/>
              <a:latin typeface="Open sans" panose="020B0606030504020204" pitchFamily="34" charset="0"/>
              <a:ea typeface="Open sans" panose="020B0606030504020204" pitchFamily="34" charset="0"/>
              <a:cs typeface="Open sans" panose="020B0606030504020204" pitchFamily="34" charset="0"/>
            </a:rPr>
            <a:t>Children grow up in circumstances consistent with  provision of safe &amp; effective care</a:t>
          </a:r>
        </a:p>
      </dgm:t>
    </dgm:pt>
    <dgm:pt modelId="{220C5151-8791-4406-AD06-17441D49ACA0}" type="parTrans" cxnId="{0E3177C3-DDD6-425D-91AF-AF09CC15D1E7}">
      <dgm:prSet/>
      <dgm:spPr/>
      <dgm:t>
        <a:bodyPr/>
        <a:lstStyle/>
        <a:p>
          <a:endParaRPr lang="en-GB"/>
        </a:p>
      </dgm:t>
    </dgm:pt>
    <dgm:pt modelId="{1C052B76-92EC-4917-9609-3F6995E31E51}" type="sibTrans" cxnId="{0E3177C3-DDD6-425D-91AF-AF09CC15D1E7}">
      <dgm:prSet/>
      <dgm:spPr/>
      <dgm:t>
        <a:bodyPr/>
        <a:lstStyle/>
        <a:p>
          <a:endParaRPr lang="en-GB"/>
        </a:p>
      </dgm:t>
    </dgm:pt>
    <dgm:pt modelId="{8579426F-640C-440F-ADA1-0DD8104A6766}">
      <dgm:prSet phldrT="[Text]" custT="1"/>
      <dgm:spPr/>
      <dgm:t>
        <a:bodyPr/>
        <a:lstStyle/>
        <a:p>
          <a:r>
            <a:rPr lang="en-GB" sz="1100" b="1" dirty="0"/>
            <a:t>Providing help and support to meet the needs of children as soon as problems emerge</a:t>
          </a:r>
          <a:endParaRPr lang="en-GB" sz="1100" b="1" i="0" u="none" strike="noStrike" cap="none" dirty="0">
            <a:ln/>
            <a:effectLst/>
            <a:latin typeface="Open sans" panose="020B0606030504020204" pitchFamily="34" charset="0"/>
            <a:ea typeface="Open sans" panose="020B0606030504020204" pitchFamily="34" charset="0"/>
            <a:cs typeface="Open sans" panose="020B0606030504020204" pitchFamily="34" charset="0"/>
          </a:endParaRPr>
        </a:p>
      </dgm:t>
    </dgm:pt>
    <dgm:pt modelId="{FE7454CC-F43F-4CD6-B33A-863510E02D6D}" type="parTrans" cxnId="{681F1F3C-3E21-4CE9-BEB9-D81DC5572B1A}">
      <dgm:prSet/>
      <dgm:spPr/>
      <dgm:t>
        <a:bodyPr/>
        <a:lstStyle/>
        <a:p>
          <a:endParaRPr lang="en-GB"/>
        </a:p>
      </dgm:t>
    </dgm:pt>
    <dgm:pt modelId="{0C829163-35E6-4AE3-89DF-7DA36D8E2B94}" type="sibTrans" cxnId="{681F1F3C-3E21-4CE9-BEB9-D81DC5572B1A}">
      <dgm:prSet/>
      <dgm:spPr/>
      <dgm:t>
        <a:bodyPr/>
        <a:lstStyle/>
        <a:p>
          <a:endParaRPr lang="en-GB"/>
        </a:p>
      </dgm:t>
    </dgm:pt>
    <dgm:pt modelId="{3AFBC641-7555-45B3-B283-B4F014E0FC8A}" type="pres">
      <dgm:prSet presAssocID="{477C49A7-2622-4C63-B982-64E7E775F942}" presName="Name0" presStyleCnt="0">
        <dgm:presLayoutVars>
          <dgm:chMax val="11"/>
          <dgm:chPref val="11"/>
          <dgm:dir/>
          <dgm:resizeHandles/>
        </dgm:presLayoutVars>
      </dgm:prSet>
      <dgm:spPr/>
    </dgm:pt>
    <dgm:pt modelId="{973B3AD7-401E-4BDA-9004-0E6F16F4748C}" type="pres">
      <dgm:prSet presAssocID="{8579426F-640C-440F-ADA1-0DD8104A6766}" presName="Accent5" presStyleCnt="0"/>
      <dgm:spPr/>
    </dgm:pt>
    <dgm:pt modelId="{4E367D7B-5FAF-44DF-8AE2-2D294B88B9A7}" type="pres">
      <dgm:prSet presAssocID="{8579426F-640C-440F-ADA1-0DD8104A6766}" presName="Accent" presStyleLbl="node1" presStyleIdx="0" presStyleCnt="5"/>
      <dgm:spPr/>
    </dgm:pt>
    <dgm:pt modelId="{1FDE94C4-8D9B-4647-88FE-825941056E5C}" type="pres">
      <dgm:prSet presAssocID="{8579426F-640C-440F-ADA1-0DD8104A6766}" presName="ParentBackground5" presStyleCnt="0"/>
      <dgm:spPr/>
    </dgm:pt>
    <dgm:pt modelId="{DD2A87B8-E723-429B-A6CB-728AE0F27B6E}" type="pres">
      <dgm:prSet presAssocID="{8579426F-640C-440F-ADA1-0DD8104A6766}" presName="ParentBackground" presStyleLbl="fgAcc1" presStyleIdx="0" presStyleCnt="5"/>
      <dgm:spPr/>
    </dgm:pt>
    <dgm:pt modelId="{CDEDB69B-6806-463F-AA44-770CE7ABDA85}" type="pres">
      <dgm:prSet presAssocID="{8579426F-640C-440F-ADA1-0DD8104A6766}" presName="Parent5" presStyleLbl="revTx" presStyleIdx="0" presStyleCnt="0">
        <dgm:presLayoutVars>
          <dgm:chMax val="1"/>
          <dgm:chPref val="1"/>
          <dgm:bulletEnabled val="1"/>
        </dgm:presLayoutVars>
      </dgm:prSet>
      <dgm:spPr/>
    </dgm:pt>
    <dgm:pt modelId="{811534F5-81D9-4472-9B4A-0D5B33B0473E}" type="pres">
      <dgm:prSet presAssocID="{A67A8794-FE34-4195-A20D-80D774BF5C86}" presName="Accent4" presStyleCnt="0"/>
      <dgm:spPr/>
    </dgm:pt>
    <dgm:pt modelId="{90FAFDA8-E48D-4826-A522-DD9BB76C3224}" type="pres">
      <dgm:prSet presAssocID="{A67A8794-FE34-4195-A20D-80D774BF5C86}" presName="Accent" presStyleLbl="node1" presStyleIdx="1" presStyleCnt="5"/>
      <dgm:spPr/>
    </dgm:pt>
    <dgm:pt modelId="{026C6E67-9838-4016-9FB8-1C00BA6306CA}" type="pres">
      <dgm:prSet presAssocID="{A67A8794-FE34-4195-A20D-80D774BF5C86}" presName="ParentBackground4" presStyleCnt="0"/>
      <dgm:spPr/>
    </dgm:pt>
    <dgm:pt modelId="{D2A36707-DCA5-4538-B8F0-1523BC6C6A2F}" type="pres">
      <dgm:prSet presAssocID="{A67A8794-FE34-4195-A20D-80D774BF5C86}" presName="ParentBackground" presStyleLbl="fgAcc1" presStyleIdx="1" presStyleCnt="5"/>
      <dgm:spPr/>
    </dgm:pt>
    <dgm:pt modelId="{382C1192-CDF8-4023-B0C7-3BBCFBDF6C4F}" type="pres">
      <dgm:prSet presAssocID="{A67A8794-FE34-4195-A20D-80D774BF5C86}" presName="Parent4" presStyleLbl="revTx" presStyleIdx="0" presStyleCnt="0">
        <dgm:presLayoutVars>
          <dgm:chMax val="1"/>
          <dgm:chPref val="1"/>
          <dgm:bulletEnabled val="1"/>
        </dgm:presLayoutVars>
      </dgm:prSet>
      <dgm:spPr/>
    </dgm:pt>
    <dgm:pt modelId="{2442A8C4-0EF3-4D4A-BACB-EE9546A378E5}" type="pres">
      <dgm:prSet presAssocID="{427FD34B-FF58-4F0F-8302-B94852C22AEB}" presName="Accent3" presStyleCnt="0"/>
      <dgm:spPr/>
    </dgm:pt>
    <dgm:pt modelId="{14B283A5-33CC-4F6D-8BAA-D8C13027350B}" type="pres">
      <dgm:prSet presAssocID="{427FD34B-FF58-4F0F-8302-B94852C22AEB}" presName="Accent" presStyleLbl="node1" presStyleIdx="2" presStyleCnt="5"/>
      <dgm:spPr/>
    </dgm:pt>
    <dgm:pt modelId="{1543E176-F50A-4E48-AF09-8A8549C264DD}" type="pres">
      <dgm:prSet presAssocID="{427FD34B-FF58-4F0F-8302-B94852C22AEB}" presName="ParentBackground3" presStyleCnt="0"/>
      <dgm:spPr/>
    </dgm:pt>
    <dgm:pt modelId="{DA349966-1865-44FB-AD96-FED09A643B20}" type="pres">
      <dgm:prSet presAssocID="{427FD34B-FF58-4F0F-8302-B94852C22AEB}" presName="ParentBackground" presStyleLbl="fgAcc1" presStyleIdx="2" presStyleCnt="5"/>
      <dgm:spPr/>
    </dgm:pt>
    <dgm:pt modelId="{3CE9D888-B9BD-41C7-8D69-C9B088793B11}" type="pres">
      <dgm:prSet presAssocID="{427FD34B-FF58-4F0F-8302-B94852C22AEB}" presName="Parent3" presStyleLbl="revTx" presStyleIdx="0" presStyleCnt="0">
        <dgm:presLayoutVars>
          <dgm:chMax val="1"/>
          <dgm:chPref val="1"/>
          <dgm:bulletEnabled val="1"/>
        </dgm:presLayoutVars>
      </dgm:prSet>
      <dgm:spPr/>
    </dgm:pt>
    <dgm:pt modelId="{F0DC5174-F1E8-404D-94E2-7CA3E9316442}" type="pres">
      <dgm:prSet presAssocID="{9182A1D7-1894-43E3-ABEE-7AAD0FF6C02D}" presName="Accent2" presStyleCnt="0"/>
      <dgm:spPr/>
    </dgm:pt>
    <dgm:pt modelId="{6C0FD473-E4A4-4587-97DE-6EC65B294F7D}" type="pres">
      <dgm:prSet presAssocID="{9182A1D7-1894-43E3-ABEE-7AAD0FF6C02D}" presName="Accent" presStyleLbl="node1" presStyleIdx="3" presStyleCnt="5"/>
      <dgm:spPr/>
    </dgm:pt>
    <dgm:pt modelId="{CB180256-AA17-4B40-9652-24EC4D337FCC}" type="pres">
      <dgm:prSet presAssocID="{9182A1D7-1894-43E3-ABEE-7AAD0FF6C02D}" presName="ParentBackground2" presStyleCnt="0"/>
      <dgm:spPr/>
    </dgm:pt>
    <dgm:pt modelId="{05F756E0-8241-4961-8E54-8CD1A5C97FF7}" type="pres">
      <dgm:prSet presAssocID="{9182A1D7-1894-43E3-ABEE-7AAD0FF6C02D}" presName="ParentBackground" presStyleLbl="fgAcc1" presStyleIdx="3" presStyleCnt="5"/>
      <dgm:spPr/>
    </dgm:pt>
    <dgm:pt modelId="{6C51C639-0959-4375-BB5C-7DFDD4AB6F90}" type="pres">
      <dgm:prSet presAssocID="{9182A1D7-1894-43E3-ABEE-7AAD0FF6C02D}" presName="Parent2" presStyleLbl="revTx" presStyleIdx="0" presStyleCnt="0">
        <dgm:presLayoutVars>
          <dgm:chMax val="1"/>
          <dgm:chPref val="1"/>
          <dgm:bulletEnabled val="1"/>
        </dgm:presLayoutVars>
      </dgm:prSet>
      <dgm:spPr/>
    </dgm:pt>
    <dgm:pt modelId="{D4F64348-81AF-489B-9C5F-E6FE42D79646}" type="pres">
      <dgm:prSet presAssocID="{3AD9408D-0DAC-4964-9DFC-71FACA0E2CB4}" presName="Accent1" presStyleCnt="0"/>
      <dgm:spPr/>
    </dgm:pt>
    <dgm:pt modelId="{F105B4FB-8CED-47C7-95F4-C316F9C36543}" type="pres">
      <dgm:prSet presAssocID="{3AD9408D-0DAC-4964-9DFC-71FACA0E2CB4}" presName="Accent" presStyleLbl="node1" presStyleIdx="4" presStyleCnt="5"/>
      <dgm:spPr/>
    </dgm:pt>
    <dgm:pt modelId="{A245CF6E-631F-4910-A4EA-244829B66300}" type="pres">
      <dgm:prSet presAssocID="{3AD9408D-0DAC-4964-9DFC-71FACA0E2CB4}" presName="ParentBackground1" presStyleCnt="0"/>
      <dgm:spPr/>
    </dgm:pt>
    <dgm:pt modelId="{9F791C08-7F00-4207-8738-E043856FD6F1}" type="pres">
      <dgm:prSet presAssocID="{3AD9408D-0DAC-4964-9DFC-71FACA0E2CB4}" presName="ParentBackground" presStyleLbl="fgAcc1" presStyleIdx="4" presStyleCnt="5"/>
      <dgm:spPr/>
    </dgm:pt>
    <dgm:pt modelId="{1AB07E13-4D61-486E-818C-0B3A24467DD1}" type="pres">
      <dgm:prSet presAssocID="{3AD9408D-0DAC-4964-9DFC-71FACA0E2CB4}" presName="Parent1" presStyleLbl="revTx" presStyleIdx="0" presStyleCnt="0">
        <dgm:presLayoutVars>
          <dgm:chMax val="1"/>
          <dgm:chPref val="1"/>
          <dgm:bulletEnabled val="1"/>
        </dgm:presLayoutVars>
      </dgm:prSet>
      <dgm:spPr/>
    </dgm:pt>
  </dgm:ptLst>
  <dgm:cxnLst>
    <dgm:cxn modelId="{E2612B2B-77DE-4AE9-B997-A8F26B7A228F}" type="presOf" srcId="{9182A1D7-1894-43E3-ABEE-7AAD0FF6C02D}" destId="{05F756E0-8241-4961-8E54-8CD1A5C97FF7}" srcOrd="0" destOrd="0" presId="urn:microsoft.com/office/officeart/2011/layout/CircleProcess"/>
    <dgm:cxn modelId="{681F1F3C-3E21-4CE9-BEB9-D81DC5572B1A}" srcId="{477C49A7-2622-4C63-B982-64E7E775F942}" destId="{8579426F-640C-440F-ADA1-0DD8104A6766}" srcOrd="4" destOrd="0" parTransId="{FE7454CC-F43F-4CD6-B33A-863510E02D6D}" sibTransId="{0C829163-35E6-4AE3-89DF-7DA36D8E2B94}"/>
    <dgm:cxn modelId="{217FD066-9AAF-4FA5-9EF9-F7AA403D3720}" type="presOf" srcId="{A67A8794-FE34-4195-A20D-80D774BF5C86}" destId="{382C1192-CDF8-4023-B0C7-3BBCFBDF6C4F}" srcOrd="1" destOrd="0" presId="urn:microsoft.com/office/officeart/2011/layout/CircleProcess"/>
    <dgm:cxn modelId="{0405DD4A-CD8D-476B-81FE-223DABE1E500}" type="presOf" srcId="{3AD9408D-0DAC-4964-9DFC-71FACA0E2CB4}" destId="{1AB07E13-4D61-486E-818C-0B3A24467DD1}" srcOrd="1" destOrd="0" presId="urn:microsoft.com/office/officeart/2011/layout/CircleProcess"/>
    <dgm:cxn modelId="{A9FCA454-4A7F-486E-B629-513FBC84DBFD}" srcId="{477C49A7-2622-4C63-B982-64E7E775F942}" destId="{3AD9408D-0DAC-4964-9DFC-71FACA0E2CB4}" srcOrd="0" destOrd="0" parTransId="{DEE2E28E-7662-405E-8F5A-FED04470B8FE}" sibTransId="{D05A0B39-E50C-4783-90BE-6B382B682CA4}"/>
    <dgm:cxn modelId="{467F857C-588A-44E4-82E9-31CA709F1644}" type="presOf" srcId="{427FD34B-FF58-4F0F-8302-B94852C22AEB}" destId="{3CE9D888-B9BD-41C7-8D69-C9B088793B11}" srcOrd="1" destOrd="0" presId="urn:microsoft.com/office/officeart/2011/layout/CircleProcess"/>
    <dgm:cxn modelId="{AE060882-BA99-4386-9665-B3D7726C41A3}" type="presOf" srcId="{8579426F-640C-440F-ADA1-0DD8104A6766}" destId="{CDEDB69B-6806-463F-AA44-770CE7ABDA85}" srcOrd="1" destOrd="0" presId="urn:microsoft.com/office/officeart/2011/layout/CircleProcess"/>
    <dgm:cxn modelId="{271E5688-7BC5-4B19-8344-E318F3145CAE}" type="presOf" srcId="{477C49A7-2622-4C63-B982-64E7E775F942}" destId="{3AFBC641-7555-45B3-B283-B4F014E0FC8A}" srcOrd="0" destOrd="0" presId="urn:microsoft.com/office/officeart/2011/layout/CircleProcess"/>
    <dgm:cxn modelId="{477F4BA3-6740-4127-8D1D-A8D7C99A33A9}" srcId="{477C49A7-2622-4C63-B982-64E7E775F942}" destId="{427FD34B-FF58-4F0F-8302-B94852C22AEB}" srcOrd="2" destOrd="0" parTransId="{93D5EB44-04A2-43A6-9D82-F11DBC9B04FF}" sibTransId="{F190676C-4F8B-4464-BE5D-C0B2206A74EB}"/>
    <dgm:cxn modelId="{38664BAA-F9B3-4636-A51A-2276D3B93151}" type="presOf" srcId="{3AD9408D-0DAC-4964-9DFC-71FACA0E2CB4}" destId="{9F791C08-7F00-4207-8738-E043856FD6F1}" srcOrd="0" destOrd="0" presId="urn:microsoft.com/office/officeart/2011/layout/CircleProcess"/>
    <dgm:cxn modelId="{09DC5BAC-364D-4A8D-BE79-952094AB6E74}" srcId="{477C49A7-2622-4C63-B982-64E7E775F942}" destId="{9182A1D7-1894-43E3-ABEE-7AAD0FF6C02D}" srcOrd="1" destOrd="0" parTransId="{D6BDAD84-8E9F-4797-97C1-C110212977C4}" sibTransId="{EBD025EE-12F7-4C03-96A5-FCAF9525DBE6}"/>
    <dgm:cxn modelId="{84172FBB-1310-48B9-9BB5-0F47354F98E1}" type="presOf" srcId="{427FD34B-FF58-4F0F-8302-B94852C22AEB}" destId="{DA349966-1865-44FB-AD96-FED09A643B20}" srcOrd="0" destOrd="0" presId="urn:microsoft.com/office/officeart/2011/layout/CircleProcess"/>
    <dgm:cxn modelId="{0E3177C3-DDD6-425D-91AF-AF09CC15D1E7}" srcId="{477C49A7-2622-4C63-B982-64E7E775F942}" destId="{A67A8794-FE34-4195-A20D-80D774BF5C86}" srcOrd="3" destOrd="0" parTransId="{220C5151-8791-4406-AD06-17441D49ACA0}" sibTransId="{1C052B76-92EC-4917-9609-3F6995E31E51}"/>
    <dgm:cxn modelId="{8BCDFACA-30C1-4FD7-BF70-6DAD25A0304F}" type="presOf" srcId="{8579426F-640C-440F-ADA1-0DD8104A6766}" destId="{DD2A87B8-E723-429B-A6CB-728AE0F27B6E}" srcOrd="0" destOrd="0" presId="urn:microsoft.com/office/officeart/2011/layout/CircleProcess"/>
    <dgm:cxn modelId="{A08D90F7-8ABD-41C3-90C4-B7E8BA5CDD6D}" type="presOf" srcId="{A67A8794-FE34-4195-A20D-80D774BF5C86}" destId="{D2A36707-DCA5-4538-B8F0-1523BC6C6A2F}" srcOrd="0" destOrd="0" presId="urn:microsoft.com/office/officeart/2011/layout/CircleProcess"/>
    <dgm:cxn modelId="{D0060FF8-AA5A-4909-B995-E7C49ED0796B}" type="presOf" srcId="{9182A1D7-1894-43E3-ABEE-7AAD0FF6C02D}" destId="{6C51C639-0959-4375-BB5C-7DFDD4AB6F90}" srcOrd="1" destOrd="0" presId="urn:microsoft.com/office/officeart/2011/layout/CircleProcess"/>
    <dgm:cxn modelId="{AA26BDBA-2188-4401-BB4C-21E811893DEF}" type="presParOf" srcId="{3AFBC641-7555-45B3-B283-B4F014E0FC8A}" destId="{973B3AD7-401E-4BDA-9004-0E6F16F4748C}" srcOrd="0" destOrd="0" presId="urn:microsoft.com/office/officeart/2011/layout/CircleProcess"/>
    <dgm:cxn modelId="{43014B88-DDD8-4CF5-897D-81C2D6D5D65C}" type="presParOf" srcId="{973B3AD7-401E-4BDA-9004-0E6F16F4748C}" destId="{4E367D7B-5FAF-44DF-8AE2-2D294B88B9A7}" srcOrd="0" destOrd="0" presId="urn:microsoft.com/office/officeart/2011/layout/CircleProcess"/>
    <dgm:cxn modelId="{CFC4F107-DCBB-4C7E-ADA9-118036C03F64}" type="presParOf" srcId="{3AFBC641-7555-45B3-B283-B4F014E0FC8A}" destId="{1FDE94C4-8D9B-4647-88FE-825941056E5C}" srcOrd="1" destOrd="0" presId="urn:microsoft.com/office/officeart/2011/layout/CircleProcess"/>
    <dgm:cxn modelId="{94921225-1F7D-4239-953A-3B3AD0364166}" type="presParOf" srcId="{1FDE94C4-8D9B-4647-88FE-825941056E5C}" destId="{DD2A87B8-E723-429B-A6CB-728AE0F27B6E}" srcOrd="0" destOrd="0" presId="urn:microsoft.com/office/officeart/2011/layout/CircleProcess"/>
    <dgm:cxn modelId="{1C224F0C-56BD-48B2-862A-290AF5E1A4AB}" type="presParOf" srcId="{3AFBC641-7555-45B3-B283-B4F014E0FC8A}" destId="{CDEDB69B-6806-463F-AA44-770CE7ABDA85}" srcOrd="2" destOrd="0" presId="urn:microsoft.com/office/officeart/2011/layout/CircleProcess"/>
    <dgm:cxn modelId="{26BBE26F-48BE-4364-A30B-A3E96B00E269}" type="presParOf" srcId="{3AFBC641-7555-45B3-B283-B4F014E0FC8A}" destId="{811534F5-81D9-4472-9B4A-0D5B33B0473E}" srcOrd="3" destOrd="0" presId="urn:microsoft.com/office/officeart/2011/layout/CircleProcess"/>
    <dgm:cxn modelId="{6921FEFF-B31B-4DB1-B6D4-96ABCE765745}" type="presParOf" srcId="{811534F5-81D9-4472-9B4A-0D5B33B0473E}" destId="{90FAFDA8-E48D-4826-A522-DD9BB76C3224}" srcOrd="0" destOrd="0" presId="urn:microsoft.com/office/officeart/2011/layout/CircleProcess"/>
    <dgm:cxn modelId="{1704E4CC-86B5-48E4-A919-7E2AE863822F}" type="presParOf" srcId="{3AFBC641-7555-45B3-B283-B4F014E0FC8A}" destId="{026C6E67-9838-4016-9FB8-1C00BA6306CA}" srcOrd="4" destOrd="0" presId="urn:microsoft.com/office/officeart/2011/layout/CircleProcess"/>
    <dgm:cxn modelId="{D5B847CA-589E-4AF6-B832-95D05B34E6B0}" type="presParOf" srcId="{026C6E67-9838-4016-9FB8-1C00BA6306CA}" destId="{D2A36707-DCA5-4538-B8F0-1523BC6C6A2F}" srcOrd="0" destOrd="0" presId="urn:microsoft.com/office/officeart/2011/layout/CircleProcess"/>
    <dgm:cxn modelId="{9CFDB5EA-5D3A-4852-93CD-068DB72B2E87}" type="presParOf" srcId="{3AFBC641-7555-45B3-B283-B4F014E0FC8A}" destId="{382C1192-CDF8-4023-B0C7-3BBCFBDF6C4F}" srcOrd="5" destOrd="0" presId="urn:microsoft.com/office/officeart/2011/layout/CircleProcess"/>
    <dgm:cxn modelId="{D56EFEC4-8906-4DC1-8B78-43D3A35766EB}" type="presParOf" srcId="{3AFBC641-7555-45B3-B283-B4F014E0FC8A}" destId="{2442A8C4-0EF3-4D4A-BACB-EE9546A378E5}" srcOrd="6" destOrd="0" presId="urn:microsoft.com/office/officeart/2011/layout/CircleProcess"/>
    <dgm:cxn modelId="{C24D8F84-6F23-4F25-93AD-72F061CEAF49}" type="presParOf" srcId="{2442A8C4-0EF3-4D4A-BACB-EE9546A378E5}" destId="{14B283A5-33CC-4F6D-8BAA-D8C13027350B}" srcOrd="0" destOrd="0" presId="urn:microsoft.com/office/officeart/2011/layout/CircleProcess"/>
    <dgm:cxn modelId="{8A34513D-034F-411F-9882-2B4CEEB91D8B}" type="presParOf" srcId="{3AFBC641-7555-45B3-B283-B4F014E0FC8A}" destId="{1543E176-F50A-4E48-AF09-8A8549C264DD}" srcOrd="7" destOrd="0" presId="urn:microsoft.com/office/officeart/2011/layout/CircleProcess"/>
    <dgm:cxn modelId="{FAB94E9C-8AE3-476F-8DD6-02F03DD63D3B}" type="presParOf" srcId="{1543E176-F50A-4E48-AF09-8A8549C264DD}" destId="{DA349966-1865-44FB-AD96-FED09A643B20}" srcOrd="0" destOrd="0" presId="urn:microsoft.com/office/officeart/2011/layout/CircleProcess"/>
    <dgm:cxn modelId="{9E123CD9-0B52-4BA5-AE99-77C95F3AF9C4}" type="presParOf" srcId="{3AFBC641-7555-45B3-B283-B4F014E0FC8A}" destId="{3CE9D888-B9BD-41C7-8D69-C9B088793B11}" srcOrd="8" destOrd="0" presId="urn:microsoft.com/office/officeart/2011/layout/CircleProcess"/>
    <dgm:cxn modelId="{65F1C678-B49E-4087-9D50-EDE722181809}" type="presParOf" srcId="{3AFBC641-7555-45B3-B283-B4F014E0FC8A}" destId="{F0DC5174-F1E8-404D-94E2-7CA3E9316442}" srcOrd="9" destOrd="0" presId="urn:microsoft.com/office/officeart/2011/layout/CircleProcess"/>
    <dgm:cxn modelId="{58209AC9-E862-469B-9C11-0ABD694549FB}" type="presParOf" srcId="{F0DC5174-F1E8-404D-94E2-7CA3E9316442}" destId="{6C0FD473-E4A4-4587-97DE-6EC65B294F7D}" srcOrd="0" destOrd="0" presId="urn:microsoft.com/office/officeart/2011/layout/CircleProcess"/>
    <dgm:cxn modelId="{55CA53C0-7028-4B5B-95D9-5306CF9FFC72}" type="presParOf" srcId="{3AFBC641-7555-45B3-B283-B4F014E0FC8A}" destId="{CB180256-AA17-4B40-9652-24EC4D337FCC}" srcOrd="10" destOrd="0" presId="urn:microsoft.com/office/officeart/2011/layout/CircleProcess"/>
    <dgm:cxn modelId="{0A9C38D9-C2CD-40B7-BBBA-E3494C6A690E}" type="presParOf" srcId="{CB180256-AA17-4B40-9652-24EC4D337FCC}" destId="{05F756E0-8241-4961-8E54-8CD1A5C97FF7}" srcOrd="0" destOrd="0" presId="urn:microsoft.com/office/officeart/2011/layout/CircleProcess"/>
    <dgm:cxn modelId="{66A3B3F6-7FBF-411C-819C-C1DEDB3BA995}" type="presParOf" srcId="{3AFBC641-7555-45B3-B283-B4F014E0FC8A}" destId="{6C51C639-0959-4375-BB5C-7DFDD4AB6F90}" srcOrd="11" destOrd="0" presId="urn:microsoft.com/office/officeart/2011/layout/CircleProcess"/>
    <dgm:cxn modelId="{991CE5E6-2531-4335-9043-0BE2082063C8}" type="presParOf" srcId="{3AFBC641-7555-45B3-B283-B4F014E0FC8A}" destId="{D4F64348-81AF-489B-9C5F-E6FE42D79646}" srcOrd="12" destOrd="0" presId="urn:microsoft.com/office/officeart/2011/layout/CircleProcess"/>
    <dgm:cxn modelId="{8802EDB6-4F23-4549-AEA1-2994F10027A8}" type="presParOf" srcId="{D4F64348-81AF-489B-9C5F-E6FE42D79646}" destId="{F105B4FB-8CED-47C7-95F4-C316F9C36543}" srcOrd="0" destOrd="0" presId="urn:microsoft.com/office/officeart/2011/layout/CircleProcess"/>
    <dgm:cxn modelId="{FDD63199-DC1C-4094-B612-EFD7A18BD753}" type="presParOf" srcId="{3AFBC641-7555-45B3-B283-B4F014E0FC8A}" destId="{A245CF6E-631F-4910-A4EA-244829B66300}" srcOrd="13" destOrd="0" presId="urn:microsoft.com/office/officeart/2011/layout/CircleProcess"/>
    <dgm:cxn modelId="{7E8DAFF6-7855-4AC0-A1CD-4DC462E19BA4}" type="presParOf" srcId="{A245CF6E-631F-4910-A4EA-244829B66300}" destId="{9F791C08-7F00-4207-8738-E043856FD6F1}" srcOrd="0" destOrd="0" presId="urn:microsoft.com/office/officeart/2011/layout/CircleProcess"/>
    <dgm:cxn modelId="{B00F6B54-7BFF-4264-9C55-6A7C117C395C}" type="presParOf" srcId="{3AFBC641-7555-45B3-B283-B4F014E0FC8A}" destId="{1AB07E13-4D61-486E-818C-0B3A24467DD1}" srcOrd="14" destOrd="0" presId="urn:microsoft.com/office/officeart/2011/layout/CircleProcess"/>
  </dgm:cxnLst>
  <dgm:bg>
    <a:noFill/>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A3358AC7-C343-4D4D-8802-108AF128A192}" type="doc">
      <dgm:prSet loTypeId="urn:microsoft.com/office/officeart/2005/8/layout/cycle6" loCatId="relationship" qsTypeId="urn:microsoft.com/office/officeart/2005/8/quickstyle/3d3" qsCatId="3D" csTypeId="urn:microsoft.com/office/officeart/2005/8/colors/colorful4" csCatId="colorful" phldr="1"/>
      <dgm:spPr/>
      <dgm:t>
        <a:bodyPr/>
        <a:lstStyle/>
        <a:p>
          <a:endParaRPr lang="en-GB"/>
        </a:p>
      </dgm:t>
    </dgm:pt>
    <dgm:pt modelId="{E97A60C6-CD1D-4306-AB99-CC576D869FBE}">
      <dgm:prSet phldrT="[Text]" custT="1"/>
      <dgm:spPr/>
      <dgm:t>
        <a:bodyPr/>
        <a:lstStyle/>
        <a:p>
          <a:r>
            <a:rPr lang="en-GB" sz="1600" b="1" u="sng" dirty="0">
              <a:solidFill>
                <a:schemeClr val="tx1"/>
              </a:solidFill>
            </a:rPr>
            <a:t>1. Recognise</a:t>
          </a:r>
        </a:p>
      </dgm:t>
    </dgm:pt>
    <dgm:pt modelId="{AB9CACE8-4317-4901-A143-AAF364DE13CD}" type="parTrans" cxnId="{5CF16011-914C-4F4F-80C1-270B899D134D}">
      <dgm:prSet/>
      <dgm:spPr/>
      <dgm:t>
        <a:bodyPr/>
        <a:lstStyle/>
        <a:p>
          <a:endParaRPr lang="en-GB"/>
        </a:p>
      </dgm:t>
    </dgm:pt>
    <dgm:pt modelId="{65797C04-5B48-4582-AFD1-3F274EA33539}" type="sibTrans" cxnId="{5CF16011-914C-4F4F-80C1-270B899D134D}">
      <dgm:prSet/>
      <dgm:spPr/>
      <dgm:t>
        <a:bodyPr/>
        <a:lstStyle/>
        <a:p>
          <a:endParaRPr lang="en-GB"/>
        </a:p>
      </dgm:t>
    </dgm:pt>
    <dgm:pt modelId="{02AFAF26-6015-4403-AC25-EEADD2E7BA83}">
      <dgm:prSet custT="1"/>
      <dgm:spPr/>
      <dgm:t>
        <a:bodyPr/>
        <a:lstStyle/>
        <a:p>
          <a:r>
            <a:rPr lang="en-GB" sz="1600" b="1" u="sng" dirty="0">
              <a:solidFill>
                <a:schemeClr val="tx1"/>
              </a:solidFill>
            </a:rPr>
            <a:t>2. Respond</a:t>
          </a:r>
        </a:p>
      </dgm:t>
    </dgm:pt>
    <dgm:pt modelId="{CD516116-B349-4156-B82B-C5A11F9F44BC}" type="parTrans" cxnId="{BEC9997B-98D9-460E-93A0-977DEC72BA79}">
      <dgm:prSet/>
      <dgm:spPr/>
      <dgm:t>
        <a:bodyPr/>
        <a:lstStyle/>
        <a:p>
          <a:endParaRPr lang="en-GB"/>
        </a:p>
      </dgm:t>
    </dgm:pt>
    <dgm:pt modelId="{67E23EBC-6854-4A49-9257-5BCBDA62E33C}" type="sibTrans" cxnId="{BEC9997B-98D9-460E-93A0-977DEC72BA79}">
      <dgm:prSet/>
      <dgm:spPr/>
      <dgm:t>
        <a:bodyPr/>
        <a:lstStyle/>
        <a:p>
          <a:endParaRPr lang="en-GB"/>
        </a:p>
      </dgm:t>
    </dgm:pt>
    <dgm:pt modelId="{E600C457-8E90-4D04-AFE4-9F6F99D04773}">
      <dgm:prSet custT="1"/>
      <dgm:spPr/>
      <dgm:t>
        <a:bodyPr/>
        <a:lstStyle/>
        <a:p>
          <a:r>
            <a:rPr lang="en-GB" sz="1600" b="1" u="sng" dirty="0">
              <a:solidFill>
                <a:schemeClr val="tx1"/>
              </a:solidFill>
            </a:rPr>
            <a:t>3. Refer</a:t>
          </a:r>
        </a:p>
      </dgm:t>
    </dgm:pt>
    <dgm:pt modelId="{EEF96FF0-2F5A-4533-91CD-F8F431906AB9}" type="parTrans" cxnId="{13CD308F-3791-4088-8E2F-E7600AAA8EA3}">
      <dgm:prSet/>
      <dgm:spPr/>
      <dgm:t>
        <a:bodyPr/>
        <a:lstStyle/>
        <a:p>
          <a:endParaRPr lang="en-GB"/>
        </a:p>
      </dgm:t>
    </dgm:pt>
    <dgm:pt modelId="{544F926C-051B-460E-AF04-86E21B267A5B}" type="sibTrans" cxnId="{13CD308F-3791-4088-8E2F-E7600AAA8EA3}">
      <dgm:prSet/>
      <dgm:spPr/>
      <dgm:t>
        <a:bodyPr/>
        <a:lstStyle/>
        <a:p>
          <a:endParaRPr lang="en-GB"/>
        </a:p>
      </dgm:t>
    </dgm:pt>
    <dgm:pt modelId="{BAC7DE43-1C3E-4561-8ABC-A5C281957C57}">
      <dgm:prSet custT="1"/>
      <dgm:spPr/>
      <dgm:t>
        <a:bodyPr/>
        <a:lstStyle/>
        <a:p>
          <a:r>
            <a:rPr lang="en-GB" sz="1600" b="1" u="sng" dirty="0">
              <a:solidFill>
                <a:schemeClr val="tx1"/>
              </a:solidFill>
            </a:rPr>
            <a:t>4. Record</a:t>
          </a:r>
        </a:p>
      </dgm:t>
    </dgm:pt>
    <dgm:pt modelId="{04B076C3-6FED-4380-87E8-36106496481D}" type="parTrans" cxnId="{F174B1E3-C5F3-4C4C-AA3B-31623106051F}">
      <dgm:prSet/>
      <dgm:spPr/>
      <dgm:t>
        <a:bodyPr/>
        <a:lstStyle/>
        <a:p>
          <a:endParaRPr lang="en-GB"/>
        </a:p>
      </dgm:t>
    </dgm:pt>
    <dgm:pt modelId="{B75C9321-37DC-41E0-AE7F-2296952A1081}" type="sibTrans" cxnId="{F174B1E3-C5F3-4C4C-AA3B-31623106051F}">
      <dgm:prSet/>
      <dgm:spPr/>
      <dgm:t>
        <a:bodyPr/>
        <a:lstStyle/>
        <a:p>
          <a:endParaRPr lang="en-GB"/>
        </a:p>
      </dgm:t>
    </dgm:pt>
    <dgm:pt modelId="{376B88CC-9FF6-49FC-875A-6B0D9D225935}">
      <dgm:prSet custT="1"/>
      <dgm:spPr/>
      <dgm:t>
        <a:bodyPr/>
        <a:lstStyle/>
        <a:p>
          <a:r>
            <a:rPr lang="en-GB" sz="1600" b="1" u="sng" dirty="0">
              <a:solidFill>
                <a:schemeClr val="tx1"/>
              </a:solidFill>
            </a:rPr>
            <a:t>5. Reflect</a:t>
          </a:r>
        </a:p>
      </dgm:t>
    </dgm:pt>
    <dgm:pt modelId="{73B047A4-2D0D-40B5-9BE0-9E1A48E44B85}" type="parTrans" cxnId="{6102860B-86DE-4902-8491-27FB13E7E7D6}">
      <dgm:prSet/>
      <dgm:spPr/>
      <dgm:t>
        <a:bodyPr/>
        <a:lstStyle/>
        <a:p>
          <a:endParaRPr lang="en-GB"/>
        </a:p>
      </dgm:t>
    </dgm:pt>
    <dgm:pt modelId="{21B90E27-19FA-41ED-98BE-C22A326C247A}" type="sibTrans" cxnId="{6102860B-86DE-4902-8491-27FB13E7E7D6}">
      <dgm:prSet/>
      <dgm:spPr/>
      <dgm:t>
        <a:bodyPr/>
        <a:lstStyle/>
        <a:p>
          <a:endParaRPr lang="en-GB"/>
        </a:p>
      </dgm:t>
    </dgm:pt>
    <dgm:pt modelId="{3FA74243-6A73-4B7F-AA6E-94A93DB124C8}" type="pres">
      <dgm:prSet presAssocID="{A3358AC7-C343-4D4D-8802-108AF128A192}" presName="cycle" presStyleCnt="0">
        <dgm:presLayoutVars>
          <dgm:dir/>
          <dgm:resizeHandles val="exact"/>
        </dgm:presLayoutVars>
      </dgm:prSet>
      <dgm:spPr/>
    </dgm:pt>
    <dgm:pt modelId="{A75F43BF-823E-4FB8-9151-A01F931B2578}" type="pres">
      <dgm:prSet presAssocID="{E97A60C6-CD1D-4306-AB99-CC576D869FBE}" presName="node" presStyleLbl="node1" presStyleIdx="0" presStyleCnt="5" custScaleX="115898" custScaleY="128513">
        <dgm:presLayoutVars>
          <dgm:bulletEnabled val="1"/>
        </dgm:presLayoutVars>
      </dgm:prSet>
      <dgm:spPr/>
    </dgm:pt>
    <dgm:pt modelId="{8FEBA704-0750-45D6-8704-C710B2BD373D}" type="pres">
      <dgm:prSet presAssocID="{E97A60C6-CD1D-4306-AB99-CC576D869FBE}" presName="spNode" presStyleCnt="0"/>
      <dgm:spPr/>
    </dgm:pt>
    <dgm:pt modelId="{2E718743-77BE-4568-86BC-E2F0BD16A42A}" type="pres">
      <dgm:prSet presAssocID="{65797C04-5B48-4582-AFD1-3F274EA33539}" presName="sibTrans" presStyleLbl="sibTrans1D1" presStyleIdx="0" presStyleCnt="5"/>
      <dgm:spPr/>
    </dgm:pt>
    <dgm:pt modelId="{9A571878-53DE-4877-982C-588510718B93}" type="pres">
      <dgm:prSet presAssocID="{02AFAF26-6015-4403-AC25-EEADD2E7BA83}" presName="node" presStyleLbl="node1" presStyleIdx="1" presStyleCnt="5" custScaleX="115898" custScaleY="128513">
        <dgm:presLayoutVars>
          <dgm:bulletEnabled val="1"/>
        </dgm:presLayoutVars>
      </dgm:prSet>
      <dgm:spPr/>
    </dgm:pt>
    <dgm:pt modelId="{F3C2EAC8-C33D-4E75-A5B1-B07322BC43FF}" type="pres">
      <dgm:prSet presAssocID="{02AFAF26-6015-4403-AC25-EEADD2E7BA83}" presName="spNode" presStyleCnt="0"/>
      <dgm:spPr/>
    </dgm:pt>
    <dgm:pt modelId="{D910CEE9-B20C-4F6F-B7BE-491BB8AD9743}" type="pres">
      <dgm:prSet presAssocID="{67E23EBC-6854-4A49-9257-5BCBDA62E33C}" presName="sibTrans" presStyleLbl="sibTrans1D1" presStyleIdx="1" presStyleCnt="5"/>
      <dgm:spPr/>
    </dgm:pt>
    <dgm:pt modelId="{230097E9-8F7D-4BF4-B82B-4A90D936474C}" type="pres">
      <dgm:prSet presAssocID="{E600C457-8E90-4D04-AFE4-9F6F99D04773}" presName="node" presStyleLbl="node1" presStyleIdx="2" presStyleCnt="5" custScaleX="115898" custScaleY="128513" custRadScaleRad="103857" custRadScaleInc="-25600">
        <dgm:presLayoutVars>
          <dgm:bulletEnabled val="1"/>
        </dgm:presLayoutVars>
      </dgm:prSet>
      <dgm:spPr/>
    </dgm:pt>
    <dgm:pt modelId="{BA53255E-947B-495B-9F97-1C2DB6884168}" type="pres">
      <dgm:prSet presAssocID="{E600C457-8E90-4D04-AFE4-9F6F99D04773}" presName="spNode" presStyleCnt="0"/>
      <dgm:spPr/>
    </dgm:pt>
    <dgm:pt modelId="{6C189EEA-441A-467D-9659-CCDB98C01B2A}" type="pres">
      <dgm:prSet presAssocID="{544F926C-051B-460E-AF04-86E21B267A5B}" presName="sibTrans" presStyleLbl="sibTrans1D1" presStyleIdx="2" presStyleCnt="5"/>
      <dgm:spPr/>
    </dgm:pt>
    <dgm:pt modelId="{297CA6A7-91DF-4D0E-939F-CF0A81C05AAC}" type="pres">
      <dgm:prSet presAssocID="{BAC7DE43-1C3E-4561-8ABC-A5C281957C57}" presName="node" presStyleLbl="node1" presStyleIdx="3" presStyleCnt="5" custScaleX="115898" custScaleY="128513" custRadScaleRad="105973" custRadScaleInc="30806">
        <dgm:presLayoutVars>
          <dgm:bulletEnabled val="1"/>
        </dgm:presLayoutVars>
      </dgm:prSet>
      <dgm:spPr/>
    </dgm:pt>
    <dgm:pt modelId="{DF9FC7CF-6E1B-4F4B-B9C0-A08B609D25AD}" type="pres">
      <dgm:prSet presAssocID="{BAC7DE43-1C3E-4561-8ABC-A5C281957C57}" presName="spNode" presStyleCnt="0"/>
      <dgm:spPr/>
    </dgm:pt>
    <dgm:pt modelId="{5D026485-3B92-471D-92EF-A72E327A856A}" type="pres">
      <dgm:prSet presAssocID="{B75C9321-37DC-41E0-AE7F-2296952A1081}" presName="sibTrans" presStyleLbl="sibTrans1D1" presStyleIdx="3" presStyleCnt="5"/>
      <dgm:spPr/>
    </dgm:pt>
    <dgm:pt modelId="{09823A86-32F0-45DE-B4B9-39B4F88DA1E8}" type="pres">
      <dgm:prSet presAssocID="{376B88CC-9FF6-49FC-875A-6B0D9D225935}" presName="node" presStyleLbl="node1" presStyleIdx="4" presStyleCnt="5" custScaleX="115898" custScaleY="128513">
        <dgm:presLayoutVars>
          <dgm:bulletEnabled val="1"/>
        </dgm:presLayoutVars>
      </dgm:prSet>
      <dgm:spPr/>
    </dgm:pt>
    <dgm:pt modelId="{895D9F6D-B4FC-4A85-A783-C2E76E78A34A}" type="pres">
      <dgm:prSet presAssocID="{376B88CC-9FF6-49FC-875A-6B0D9D225935}" presName="spNode" presStyleCnt="0"/>
      <dgm:spPr/>
    </dgm:pt>
    <dgm:pt modelId="{72A5D3E3-5014-466A-B748-82864439096A}" type="pres">
      <dgm:prSet presAssocID="{21B90E27-19FA-41ED-98BE-C22A326C247A}" presName="sibTrans" presStyleLbl="sibTrans1D1" presStyleIdx="4" presStyleCnt="5"/>
      <dgm:spPr/>
    </dgm:pt>
  </dgm:ptLst>
  <dgm:cxnLst>
    <dgm:cxn modelId="{2749BC01-4668-4F3B-A1A5-2C8CA717CC74}" type="presOf" srcId="{A3358AC7-C343-4D4D-8802-108AF128A192}" destId="{3FA74243-6A73-4B7F-AA6E-94A93DB124C8}" srcOrd="0" destOrd="0" presId="urn:microsoft.com/office/officeart/2005/8/layout/cycle6"/>
    <dgm:cxn modelId="{6102860B-86DE-4902-8491-27FB13E7E7D6}" srcId="{A3358AC7-C343-4D4D-8802-108AF128A192}" destId="{376B88CC-9FF6-49FC-875A-6B0D9D225935}" srcOrd="4" destOrd="0" parTransId="{73B047A4-2D0D-40B5-9BE0-9E1A48E44B85}" sibTransId="{21B90E27-19FA-41ED-98BE-C22A326C247A}"/>
    <dgm:cxn modelId="{5CF16011-914C-4F4F-80C1-270B899D134D}" srcId="{A3358AC7-C343-4D4D-8802-108AF128A192}" destId="{E97A60C6-CD1D-4306-AB99-CC576D869FBE}" srcOrd="0" destOrd="0" parTransId="{AB9CACE8-4317-4901-A143-AAF364DE13CD}" sibTransId="{65797C04-5B48-4582-AFD1-3F274EA33539}"/>
    <dgm:cxn modelId="{165E5C1C-A398-4D83-B4E7-7E83DB39D03A}" type="presOf" srcId="{E600C457-8E90-4D04-AFE4-9F6F99D04773}" destId="{230097E9-8F7D-4BF4-B82B-4A90D936474C}" srcOrd="0" destOrd="0" presId="urn:microsoft.com/office/officeart/2005/8/layout/cycle6"/>
    <dgm:cxn modelId="{AA936738-0E9F-4184-A769-D23E669C5C5E}" type="presOf" srcId="{BAC7DE43-1C3E-4561-8ABC-A5C281957C57}" destId="{297CA6A7-91DF-4D0E-939F-CF0A81C05AAC}" srcOrd="0" destOrd="0" presId="urn:microsoft.com/office/officeart/2005/8/layout/cycle6"/>
    <dgm:cxn modelId="{91334160-1333-49C1-835F-2B954112BC3C}" type="presOf" srcId="{21B90E27-19FA-41ED-98BE-C22A326C247A}" destId="{72A5D3E3-5014-466A-B748-82864439096A}" srcOrd="0" destOrd="0" presId="urn:microsoft.com/office/officeart/2005/8/layout/cycle6"/>
    <dgm:cxn modelId="{067CDE50-1E28-4897-AE35-5370E4740127}" type="presOf" srcId="{65797C04-5B48-4582-AFD1-3F274EA33539}" destId="{2E718743-77BE-4568-86BC-E2F0BD16A42A}" srcOrd="0" destOrd="0" presId="urn:microsoft.com/office/officeart/2005/8/layout/cycle6"/>
    <dgm:cxn modelId="{C9B33056-4E91-4333-955A-A1E0946640D2}" type="presOf" srcId="{544F926C-051B-460E-AF04-86E21B267A5B}" destId="{6C189EEA-441A-467D-9659-CCDB98C01B2A}" srcOrd="0" destOrd="0" presId="urn:microsoft.com/office/officeart/2005/8/layout/cycle6"/>
    <dgm:cxn modelId="{7F313F77-CE8D-4ADC-8EE3-1145A4E146CA}" type="presOf" srcId="{67E23EBC-6854-4A49-9257-5BCBDA62E33C}" destId="{D910CEE9-B20C-4F6F-B7BE-491BB8AD9743}" srcOrd="0" destOrd="0" presId="urn:microsoft.com/office/officeart/2005/8/layout/cycle6"/>
    <dgm:cxn modelId="{BEC9997B-98D9-460E-93A0-977DEC72BA79}" srcId="{A3358AC7-C343-4D4D-8802-108AF128A192}" destId="{02AFAF26-6015-4403-AC25-EEADD2E7BA83}" srcOrd="1" destOrd="0" parTransId="{CD516116-B349-4156-B82B-C5A11F9F44BC}" sibTransId="{67E23EBC-6854-4A49-9257-5BCBDA62E33C}"/>
    <dgm:cxn modelId="{13CD308F-3791-4088-8E2F-E7600AAA8EA3}" srcId="{A3358AC7-C343-4D4D-8802-108AF128A192}" destId="{E600C457-8E90-4D04-AFE4-9F6F99D04773}" srcOrd="2" destOrd="0" parTransId="{EEF96FF0-2F5A-4533-91CD-F8F431906AB9}" sibTransId="{544F926C-051B-460E-AF04-86E21B267A5B}"/>
    <dgm:cxn modelId="{A3BDC5CA-BF5A-4BDA-AC3B-8FE24A0F4D1C}" type="presOf" srcId="{E97A60C6-CD1D-4306-AB99-CC576D869FBE}" destId="{A75F43BF-823E-4FB8-9151-A01F931B2578}" srcOrd="0" destOrd="0" presId="urn:microsoft.com/office/officeart/2005/8/layout/cycle6"/>
    <dgm:cxn modelId="{D6D823D4-A565-49B7-B93E-04F8A7259293}" type="presOf" srcId="{02AFAF26-6015-4403-AC25-EEADD2E7BA83}" destId="{9A571878-53DE-4877-982C-588510718B93}" srcOrd="0" destOrd="0" presId="urn:microsoft.com/office/officeart/2005/8/layout/cycle6"/>
    <dgm:cxn modelId="{34B133DB-D7DA-4466-B0B9-678734E6B0E7}" type="presOf" srcId="{376B88CC-9FF6-49FC-875A-6B0D9D225935}" destId="{09823A86-32F0-45DE-B4B9-39B4F88DA1E8}" srcOrd="0" destOrd="0" presId="urn:microsoft.com/office/officeart/2005/8/layout/cycle6"/>
    <dgm:cxn modelId="{451EFDE2-B1BB-4A49-9A80-B878B5D2025D}" type="presOf" srcId="{B75C9321-37DC-41E0-AE7F-2296952A1081}" destId="{5D026485-3B92-471D-92EF-A72E327A856A}" srcOrd="0" destOrd="0" presId="urn:microsoft.com/office/officeart/2005/8/layout/cycle6"/>
    <dgm:cxn modelId="{F174B1E3-C5F3-4C4C-AA3B-31623106051F}" srcId="{A3358AC7-C343-4D4D-8802-108AF128A192}" destId="{BAC7DE43-1C3E-4561-8ABC-A5C281957C57}" srcOrd="3" destOrd="0" parTransId="{04B076C3-6FED-4380-87E8-36106496481D}" sibTransId="{B75C9321-37DC-41E0-AE7F-2296952A1081}"/>
    <dgm:cxn modelId="{7313C2C7-AEEC-4BBF-82E0-6DBF1BA2E583}" type="presParOf" srcId="{3FA74243-6A73-4B7F-AA6E-94A93DB124C8}" destId="{A75F43BF-823E-4FB8-9151-A01F931B2578}" srcOrd="0" destOrd="0" presId="urn:microsoft.com/office/officeart/2005/8/layout/cycle6"/>
    <dgm:cxn modelId="{D3CD0D5D-B977-4F61-9BB1-6956D7E05B0C}" type="presParOf" srcId="{3FA74243-6A73-4B7F-AA6E-94A93DB124C8}" destId="{8FEBA704-0750-45D6-8704-C710B2BD373D}" srcOrd="1" destOrd="0" presId="urn:microsoft.com/office/officeart/2005/8/layout/cycle6"/>
    <dgm:cxn modelId="{B0D71F2C-6CCF-4593-B6BD-2E48C5D3B740}" type="presParOf" srcId="{3FA74243-6A73-4B7F-AA6E-94A93DB124C8}" destId="{2E718743-77BE-4568-86BC-E2F0BD16A42A}" srcOrd="2" destOrd="0" presId="urn:microsoft.com/office/officeart/2005/8/layout/cycle6"/>
    <dgm:cxn modelId="{D3B14DF3-D960-40B3-9795-393596A2A7A4}" type="presParOf" srcId="{3FA74243-6A73-4B7F-AA6E-94A93DB124C8}" destId="{9A571878-53DE-4877-982C-588510718B93}" srcOrd="3" destOrd="0" presId="urn:microsoft.com/office/officeart/2005/8/layout/cycle6"/>
    <dgm:cxn modelId="{384BD6DA-F42D-42B6-BBDD-482586FF39C2}" type="presParOf" srcId="{3FA74243-6A73-4B7F-AA6E-94A93DB124C8}" destId="{F3C2EAC8-C33D-4E75-A5B1-B07322BC43FF}" srcOrd="4" destOrd="0" presId="urn:microsoft.com/office/officeart/2005/8/layout/cycle6"/>
    <dgm:cxn modelId="{46D12BCF-2DE6-45D5-8960-D3F6C55AAD76}" type="presParOf" srcId="{3FA74243-6A73-4B7F-AA6E-94A93DB124C8}" destId="{D910CEE9-B20C-4F6F-B7BE-491BB8AD9743}" srcOrd="5" destOrd="0" presId="urn:microsoft.com/office/officeart/2005/8/layout/cycle6"/>
    <dgm:cxn modelId="{052F63E8-F357-4114-99B4-2413F89FA4B6}" type="presParOf" srcId="{3FA74243-6A73-4B7F-AA6E-94A93DB124C8}" destId="{230097E9-8F7D-4BF4-B82B-4A90D936474C}" srcOrd="6" destOrd="0" presId="urn:microsoft.com/office/officeart/2005/8/layout/cycle6"/>
    <dgm:cxn modelId="{828D85A5-8A71-4316-97FE-F4844D6C6FB6}" type="presParOf" srcId="{3FA74243-6A73-4B7F-AA6E-94A93DB124C8}" destId="{BA53255E-947B-495B-9F97-1C2DB6884168}" srcOrd="7" destOrd="0" presId="urn:microsoft.com/office/officeart/2005/8/layout/cycle6"/>
    <dgm:cxn modelId="{DA35412F-7729-4E0B-9E5D-D2A388AA26AB}" type="presParOf" srcId="{3FA74243-6A73-4B7F-AA6E-94A93DB124C8}" destId="{6C189EEA-441A-467D-9659-CCDB98C01B2A}" srcOrd="8" destOrd="0" presId="urn:microsoft.com/office/officeart/2005/8/layout/cycle6"/>
    <dgm:cxn modelId="{D379FECA-5175-492C-BEF7-9F21FD5FEFDF}" type="presParOf" srcId="{3FA74243-6A73-4B7F-AA6E-94A93DB124C8}" destId="{297CA6A7-91DF-4D0E-939F-CF0A81C05AAC}" srcOrd="9" destOrd="0" presId="urn:microsoft.com/office/officeart/2005/8/layout/cycle6"/>
    <dgm:cxn modelId="{FAFA11F7-A707-440C-B531-F67EC412C2FD}" type="presParOf" srcId="{3FA74243-6A73-4B7F-AA6E-94A93DB124C8}" destId="{DF9FC7CF-6E1B-4F4B-B9C0-A08B609D25AD}" srcOrd="10" destOrd="0" presId="urn:microsoft.com/office/officeart/2005/8/layout/cycle6"/>
    <dgm:cxn modelId="{F377F8C7-BF80-4DD2-B50D-DE821B79F0E5}" type="presParOf" srcId="{3FA74243-6A73-4B7F-AA6E-94A93DB124C8}" destId="{5D026485-3B92-471D-92EF-A72E327A856A}" srcOrd="11" destOrd="0" presId="urn:microsoft.com/office/officeart/2005/8/layout/cycle6"/>
    <dgm:cxn modelId="{AD925C50-7461-4805-9CA5-1DA88E44BAAB}" type="presParOf" srcId="{3FA74243-6A73-4B7F-AA6E-94A93DB124C8}" destId="{09823A86-32F0-45DE-B4B9-39B4F88DA1E8}" srcOrd="12" destOrd="0" presId="urn:microsoft.com/office/officeart/2005/8/layout/cycle6"/>
    <dgm:cxn modelId="{D47739C8-406A-4566-A89D-A5B208302B38}" type="presParOf" srcId="{3FA74243-6A73-4B7F-AA6E-94A93DB124C8}" destId="{895D9F6D-B4FC-4A85-A783-C2E76E78A34A}" srcOrd="13" destOrd="0" presId="urn:microsoft.com/office/officeart/2005/8/layout/cycle6"/>
    <dgm:cxn modelId="{CFE121D7-EC45-480F-A15B-0CEA2BB6E941}" type="presParOf" srcId="{3FA74243-6A73-4B7F-AA6E-94A93DB124C8}" destId="{72A5D3E3-5014-466A-B748-82864439096A}" srcOrd="14" destOrd="0" presId="urn:microsoft.com/office/officeart/2005/8/layout/cycle6"/>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35C6C8-F3A5-46AE-8DF7-720578596DE4}" type="doc">
      <dgm:prSet loTypeId="urn:microsoft.com/office/officeart/2005/8/layout/vProcess5" loCatId="process" qsTypeId="urn:microsoft.com/office/officeart/2005/8/quickstyle/3d3" qsCatId="3D" csTypeId="urn:microsoft.com/office/officeart/2005/8/colors/colorful4" csCatId="colorful" phldr="1"/>
      <dgm:spPr/>
      <dgm:t>
        <a:bodyPr/>
        <a:lstStyle/>
        <a:p>
          <a:endParaRPr lang="en-US"/>
        </a:p>
      </dgm:t>
    </dgm:pt>
    <dgm:pt modelId="{46F3ECBF-C72A-4950-8225-CB39F0664BA7}">
      <dgm:prSet custT="1"/>
      <dgm:spPr/>
      <dgm:t>
        <a:bodyPr/>
        <a:lstStyle/>
        <a:p>
          <a:r>
            <a:rPr lang="en-GB" sz="3600" dirty="0">
              <a:solidFill>
                <a:schemeClr val="accent4">
                  <a:lumMod val="50000"/>
                </a:schemeClr>
              </a:solidFill>
            </a:rPr>
            <a:t>What YOU see... </a:t>
          </a:r>
          <a:endParaRPr lang="en-US" sz="3600" dirty="0">
            <a:solidFill>
              <a:schemeClr val="accent4">
                <a:lumMod val="50000"/>
              </a:schemeClr>
            </a:solidFill>
          </a:endParaRPr>
        </a:p>
      </dgm:t>
    </dgm:pt>
    <dgm:pt modelId="{4B4DAAAD-C8F1-4334-B8CF-93AEC627F7C2}" type="parTrans" cxnId="{0EA66B50-FA3D-41AE-A328-6FFB481870E2}">
      <dgm:prSet/>
      <dgm:spPr/>
      <dgm:t>
        <a:bodyPr/>
        <a:lstStyle/>
        <a:p>
          <a:endParaRPr lang="en-US"/>
        </a:p>
      </dgm:t>
    </dgm:pt>
    <dgm:pt modelId="{C396A13A-8673-4464-B649-4F83041C839C}" type="sibTrans" cxnId="{0EA66B50-FA3D-41AE-A328-6FFB481870E2}">
      <dgm:prSet/>
      <dgm:spPr/>
      <dgm:t>
        <a:bodyPr/>
        <a:lstStyle/>
        <a:p>
          <a:endParaRPr lang="en-US"/>
        </a:p>
      </dgm:t>
    </dgm:pt>
    <dgm:pt modelId="{814715BB-4583-4BED-9EE8-05CFC3D7EF67}">
      <dgm:prSet custT="1"/>
      <dgm:spPr/>
      <dgm:t>
        <a:bodyPr/>
        <a:lstStyle/>
        <a:p>
          <a:r>
            <a:rPr lang="en-GB" sz="3200" dirty="0">
              <a:solidFill>
                <a:schemeClr val="accent4">
                  <a:lumMod val="50000"/>
                </a:schemeClr>
              </a:solidFill>
            </a:rPr>
            <a:t>What YOU are told…</a:t>
          </a:r>
          <a:endParaRPr lang="en-US" sz="3200" dirty="0">
            <a:solidFill>
              <a:schemeClr val="accent4">
                <a:lumMod val="50000"/>
              </a:schemeClr>
            </a:solidFill>
          </a:endParaRPr>
        </a:p>
      </dgm:t>
    </dgm:pt>
    <dgm:pt modelId="{7FDA06B8-7D8F-4F4E-BFB1-637DD075ACE4}" type="parTrans" cxnId="{FE24B83C-5104-4A7E-AD04-657C4DAA323A}">
      <dgm:prSet/>
      <dgm:spPr/>
      <dgm:t>
        <a:bodyPr/>
        <a:lstStyle/>
        <a:p>
          <a:endParaRPr lang="en-US"/>
        </a:p>
      </dgm:t>
    </dgm:pt>
    <dgm:pt modelId="{52DCFB91-AFD1-4567-82E4-035D1832F3BC}" type="sibTrans" cxnId="{FE24B83C-5104-4A7E-AD04-657C4DAA323A}">
      <dgm:prSet/>
      <dgm:spPr/>
      <dgm:t>
        <a:bodyPr/>
        <a:lstStyle/>
        <a:p>
          <a:endParaRPr lang="en-US"/>
        </a:p>
      </dgm:t>
    </dgm:pt>
    <dgm:pt modelId="{1FDA149B-043D-4665-A7E2-316A0D92B2FB}">
      <dgm:prSet custT="1"/>
      <dgm:spPr/>
      <dgm:t>
        <a:bodyPr/>
        <a:lstStyle/>
        <a:p>
          <a:r>
            <a:rPr lang="en-GB" sz="3600" dirty="0">
              <a:solidFill>
                <a:schemeClr val="accent4">
                  <a:lumMod val="50000"/>
                </a:schemeClr>
              </a:solidFill>
            </a:rPr>
            <a:t>What YOU hear… </a:t>
          </a:r>
          <a:endParaRPr lang="en-US" sz="3600" dirty="0">
            <a:solidFill>
              <a:schemeClr val="accent4">
                <a:lumMod val="50000"/>
              </a:schemeClr>
            </a:solidFill>
          </a:endParaRPr>
        </a:p>
      </dgm:t>
    </dgm:pt>
    <dgm:pt modelId="{556C7771-0E82-4466-B7B4-365B50F1203E}" type="sibTrans" cxnId="{7C824534-B6EB-40AA-BA21-F5AFB89976B6}">
      <dgm:prSet/>
      <dgm:spPr/>
      <dgm:t>
        <a:bodyPr/>
        <a:lstStyle/>
        <a:p>
          <a:endParaRPr lang="en-US"/>
        </a:p>
      </dgm:t>
    </dgm:pt>
    <dgm:pt modelId="{27060C8D-7518-4EF0-AF6C-3C63D354FEC7}" type="parTrans" cxnId="{7C824534-B6EB-40AA-BA21-F5AFB89976B6}">
      <dgm:prSet/>
      <dgm:spPr/>
      <dgm:t>
        <a:bodyPr/>
        <a:lstStyle/>
        <a:p>
          <a:endParaRPr lang="en-US"/>
        </a:p>
      </dgm:t>
    </dgm:pt>
    <dgm:pt modelId="{37002EEA-AA86-44DB-905D-55FF6F6C5A79}" type="pres">
      <dgm:prSet presAssocID="{5E35C6C8-F3A5-46AE-8DF7-720578596DE4}" presName="outerComposite" presStyleCnt="0">
        <dgm:presLayoutVars>
          <dgm:chMax val="5"/>
          <dgm:dir/>
          <dgm:resizeHandles val="exact"/>
        </dgm:presLayoutVars>
      </dgm:prSet>
      <dgm:spPr/>
    </dgm:pt>
    <dgm:pt modelId="{D73B7DE8-D5D1-44E5-9048-525DFB07D1FF}" type="pres">
      <dgm:prSet presAssocID="{5E35C6C8-F3A5-46AE-8DF7-720578596DE4}" presName="dummyMaxCanvas" presStyleCnt="0">
        <dgm:presLayoutVars/>
      </dgm:prSet>
      <dgm:spPr/>
    </dgm:pt>
    <dgm:pt modelId="{F57E7587-0AE7-408D-B1FF-5503C81476F8}" type="pres">
      <dgm:prSet presAssocID="{5E35C6C8-F3A5-46AE-8DF7-720578596DE4}" presName="ThreeNodes_1" presStyleLbl="node1" presStyleIdx="0" presStyleCnt="3" custLinFactY="-100000" custLinFactNeighborX="-700" custLinFactNeighborY="-123395">
        <dgm:presLayoutVars>
          <dgm:bulletEnabled val="1"/>
        </dgm:presLayoutVars>
      </dgm:prSet>
      <dgm:spPr/>
    </dgm:pt>
    <dgm:pt modelId="{0A19ECB7-17A4-4C4E-8A25-FC72BBBE76C6}" type="pres">
      <dgm:prSet presAssocID="{5E35C6C8-F3A5-46AE-8DF7-720578596DE4}" presName="ThreeNodes_2" presStyleLbl="node1" presStyleIdx="1" presStyleCnt="3" custLinFactNeighborX="-48" custLinFactNeighborY="1186">
        <dgm:presLayoutVars>
          <dgm:bulletEnabled val="1"/>
        </dgm:presLayoutVars>
      </dgm:prSet>
      <dgm:spPr/>
    </dgm:pt>
    <dgm:pt modelId="{F5C18235-968E-4303-8591-817BB2F2AF22}" type="pres">
      <dgm:prSet presAssocID="{5E35C6C8-F3A5-46AE-8DF7-720578596DE4}" presName="ThreeNodes_3" presStyleLbl="node1" presStyleIdx="2" presStyleCnt="3">
        <dgm:presLayoutVars>
          <dgm:bulletEnabled val="1"/>
        </dgm:presLayoutVars>
      </dgm:prSet>
      <dgm:spPr/>
    </dgm:pt>
    <dgm:pt modelId="{9476A585-E999-4507-A445-4ED6DFDFDF2C}" type="pres">
      <dgm:prSet presAssocID="{5E35C6C8-F3A5-46AE-8DF7-720578596DE4}" presName="ThreeConn_1-2" presStyleLbl="fgAccFollowNode1" presStyleIdx="0" presStyleCnt="2">
        <dgm:presLayoutVars>
          <dgm:bulletEnabled val="1"/>
        </dgm:presLayoutVars>
      </dgm:prSet>
      <dgm:spPr/>
    </dgm:pt>
    <dgm:pt modelId="{D70BCC38-B6C5-41B9-BF49-F95A781362D8}" type="pres">
      <dgm:prSet presAssocID="{5E35C6C8-F3A5-46AE-8DF7-720578596DE4}" presName="ThreeConn_2-3" presStyleLbl="fgAccFollowNode1" presStyleIdx="1" presStyleCnt="2">
        <dgm:presLayoutVars>
          <dgm:bulletEnabled val="1"/>
        </dgm:presLayoutVars>
      </dgm:prSet>
      <dgm:spPr/>
    </dgm:pt>
    <dgm:pt modelId="{1E5A8548-4793-4B3F-82F0-2852C4F76E14}" type="pres">
      <dgm:prSet presAssocID="{5E35C6C8-F3A5-46AE-8DF7-720578596DE4}" presName="ThreeNodes_1_text" presStyleLbl="node1" presStyleIdx="2" presStyleCnt="3">
        <dgm:presLayoutVars>
          <dgm:bulletEnabled val="1"/>
        </dgm:presLayoutVars>
      </dgm:prSet>
      <dgm:spPr/>
    </dgm:pt>
    <dgm:pt modelId="{51D87F38-DB0A-40AC-BE0A-E803665B8B2E}" type="pres">
      <dgm:prSet presAssocID="{5E35C6C8-F3A5-46AE-8DF7-720578596DE4}" presName="ThreeNodes_2_text" presStyleLbl="node1" presStyleIdx="2" presStyleCnt="3">
        <dgm:presLayoutVars>
          <dgm:bulletEnabled val="1"/>
        </dgm:presLayoutVars>
      </dgm:prSet>
      <dgm:spPr/>
    </dgm:pt>
    <dgm:pt modelId="{AD920065-46C4-4D2B-9A9D-F561F352E7AC}" type="pres">
      <dgm:prSet presAssocID="{5E35C6C8-F3A5-46AE-8DF7-720578596DE4}" presName="ThreeNodes_3_text" presStyleLbl="node1" presStyleIdx="2" presStyleCnt="3">
        <dgm:presLayoutVars>
          <dgm:bulletEnabled val="1"/>
        </dgm:presLayoutVars>
      </dgm:prSet>
      <dgm:spPr/>
    </dgm:pt>
  </dgm:ptLst>
  <dgm:cxnLst>
    <dgm:cxn modelId="{D3F8741B-9CA3-4791-8D7C-A2C8D82EE581}" type="presOf" srcId="{556C7771-0E82-4466-B7B4-365B50F1203E}" destId="{D70BCC38-B6C5-41B9-BF49-F95A781362D8}" srcOrd="0" destOrd="0" presId="urn:microsoft.com/office/officeart/2005/8/layout/vProcess5"/>
    <dgm:cxn modelId="{7C824534-B6EB-40AA-BA21-F5AFB89976B6}" srcId="{5E35C6C8-F3A5-46AE-8DF7-720578596DE4}" destId="{1FDA149B-043D-4665-A7E2-316A0D92B2FB}" srcOrd="1" destOrd="0" parTransId="{27060C8D-7518-4EF0-AF6C-3C63D354FEC7}" sibTransId="{556C7771-0E82-4466-B7B4-365B50F1203E}"/>
    <dgm:cxn modelId="{34CB8337-AEAA-4BFF-A654-C365C33ABB57}" type="presOf" srcId="{1FDA149B-043D-4665-A7E2-316A0D92B2FB}" destId="{0A19ECB7-17A4-4C4E-8A25-FC72BBBE76C6}" srcOrd="0" destOrd="0" presId="urn:microsoft.com/office/officeart/2005/8/layout/vProcess5"/>
    <dgm:cxn modelId="{FE24B83C-5104-4A7E-AD04-657C4DAA323A}" srcId="{5E35C6C8-F3A5-46AE-8DF7-720578596DE4}" destId="{814715BB-4583-4BED-9EE8-05CFC3D7EF67}" srcOrd="2" destOrd="0" parTransId="{7FDA06B8-7D8F-4F4E-BFB1-637DD075ACE4}" sibTransId="{52DCFB91-AFD1-4567-82E4-035D1832F3BC}"/>
    <dgm:cxn modelId="{3F948049-E0FB-44F2-ADD4-81AD9C7B20E0}" type="presOf" srcId="{814715BB-4583-4BED-9EE8-05CFC3D7EF67}" destId="{AD920065-46C4-4D2B-9A9D-F561F352E7AC}" srcOrd="1" destOrd="0" presId="urn:microsoft.com/office/officeart/2005/8/layout/vProcess5"/>
    <dgm:cxn modelId="{230C074C-2106-42C0-ACA0-FB000D5350C1}" type="presOf" srcId="{46F3ECBF-C72A-4950-8225-CB39F0664BA7}" destId="{F57E7587-0AE7-408D-B1FF-5503C81476F8}" srcOrd="0" destOrd="0" presId="urn:microsoft.com/office/officeart/2005/8/layout/vProcess5"/>
    <dgm:cxn modelId="{0EA66B50-FA3D-41AE-A328-6FFB481870E2}" srcId="{5E35C6C8-F3A5-46AE-8DF7-720578596DE4}" destId="{46F3ECBF-C72A-4950-8225-CB39F0664BA7}" srcOrd="0" destOrd="0" parTransId="{4B4DAAAD-C8F1-4334-B8CF-93AEC627F7C2}" sibTransId="{C396A13A-8673-4464-B649-4F83041C839C}"/>
    <dgm:cxn modelId="{AD49FA82-BE43-4195-8032-ADB8C2177774}" type="presOf" srcId="{46F3ECBF-C72A-4950-8225-CB39F0664BA7}" destId="{1E5A8548-4793-4B3F-82F0-2852C4F76E14}" srcOrd="1" destOrd="0" presId="urn:microsoft.com/office/officeart/2005/8/layout/vProcess5"/>
    <dgm:cxn modelId="{82524685-7382-430D-8761-E40D9B069575}" type="presOf" srcId="{814715BB-4583-4BED-9EE8-05CFC3D7EF67}" destId="{F5C18235-968E-4303-8591-817BB2F2AF22}" srcOrd="0" destOrd="0" presId="urn:microsoft.com/office/officeart/2005/8/layout/vProcess5"/>
    <dgm:cxn modelId="{23D30C8E-609B-4FC3-A090-AE341E8B7B96}" type="presOf" srcId="{5E35C6C8-F3A5-46AE-8DF7-720578596DE4}" destId="{37002EEA-AA86-44DB-905D-55FF6F6C5A79}" srcOrd="0" destOrd="0" presId="urn:microsoft.com/office/officeart/2005/8/layout/vProcess5"/>
    <dgm:cxn modelId="{D29FAB9C-76D6-43B0-8BAB-05B21F1C6AED}" type="presOf" srcId="{C396A13A-8673-4464-B649-4F83041C839C}" destId="{9476A585-E999-4507-A445-4ED6DFDFDF2C}" srcOrd="0" destOrd="0" presId="urn:microsoft.com/office/officeart/2005/8/layout/vProcess5"/>
    <dgm:cxn modelId="{F0ADBBFF-275C-40AF-B9C2-C5924131FE34}" type="presOf" srcId="{1FDA149B-043D-4665-A7E2-316A0D92B2FB}" destId="{51D87F38-DB0A-40AC-BE0A-E803665B8B2E}" srcOrd="1" destOrd="0" presId="urn:microsoft.com/office/officeart/2005/8/layout/vProcess5"/>
    <dgm:cxn modelId="{07F504F8-512F-4056-96B6-7B314CEA42D9}" type="presParOf" srcId="{37002EEA-AA86-44DB-905D-55FF6F6C5A79}" destId="{D73B7DE8-D5D1-44E5-9048-525DFB07D1FF}" srcOrd="0" destOrd="0" presId="urn:microsoft.com/office/officeart/2005/8/layout/vProcess5"/>
    <dgm:cxn modelId="{B4C65489-891B-4BA6-A484-22F399452411}" type="presParOf" srcId="{37002EEA-AA86-44DB-905D-55FF6F6C5A79}" destId="{F57E7587-0AE7-408D-B1FF-5503C81476F8}" srcOrd="1" destOrd="0" presId="urn:microsoft.com/office/officeart/2005/8/layout/vProcess5"/>
    <dgm:cxn modelId="{EFB98B81-3019-48D8-9BF3-05EBD9379138}" type="presParOf" srcId="{37002EEA-AA86-44DB-905D-55FF6F6C5A79}" destId="{0A19ECB7-17A4-4C4E-8A25-FC72BBBE76C6}" srcOrd="2" destOrd="0" presId="urn:microsoft.com/office/officeart/2005/8/layout/vProcess5"/>
    <dgm:cxn modelId="{EB223BA3-97F3-46F8-AC80-8CB91FD8B5FA}" type="presParOf" srcId="{37002EEA-AA86-44DB-905D-55FF6F6C5A79}" destId="{F5C18235-968E-4303-8591-817BB2F2AF22}" srcOrd="3" destOrd="0" presId="urn:microsoft.com/office/officeart/2005/8/layout/vProcess5"/>
    <dgm:cxn modelId="{5A2D3C3F-D890-4821-9952-69929CCF6A3A}" type="presParOf" srcId="{37002EEA-AA86-44DB-905D-55FF6F6C5A79}" destId="{9476A585-E999-4507-A445-4ED6DFDFDF2C}" srcOrd="4" destOrd="0" presId="urn:microsoft.com/office/officeart/2005/8/layout/vProcess5"/>
    <dgm:cxn modelId="{E9650FF9-0607-4300-A036-CB8ABE4D12A8}" type="presParOf" srcId="{37002EEA-AA86-44DB-905D-55FF6F6C5A79}" destId="{D70BCC38-B6C5-41B9-BF49-F95A781362D8}" srcOrd="5" destOrd="0" presId="urn:microsoft.com/office/officeart/2005/8/layout/vProcess5"/>
    <dgm:cxn modelId="{985A2F9F-FEE0-48E6-8F81-F267F7EEA22B}" type="presParOf" srcId="{37002EEA-AA86-44DB-905D-55FF6F6C5A79}" destId="{1E5A8548-4793-4B3F-82F0-2852C4F76E14}" srcOrd="6" destOrd="0" presId="urn:microsoft.com/office/officeart/2005/8/layout/vProcess5"/>
    <dgm:cxn modelId="{4A47F82A-9010-4BE6-A2BB-251CA2309E96}" type="presParOf" srcId="{37002EEA-AA86-44DB-905D-55FF6F6C5A79}" destId="{51D87F38-DB0A-40AC-BE0A-E803665B8B2E}" srcOrd="7" destOrd="0" presId="urn:microsoft.com/office/officeart/2005/8/layout/vProcess5"/>
    <dgm:cxn modelId="{DDC2B840-29DF-48EC-B939-72510D5DAF49}" type="presParOf" srcId="{37002EEA-AA86-44DB-905D-55FF6F6C5A79}" destId="{AD920065-46C4-4D2B-9A9D-F561F352E7AC}" srcOrd="8" destOrd="0" presId="urn:microsoft.com/office/officeart/2005/8/layout/vProcess5"/>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F4D467-0E61-44B7-A6FE-37EB92923FEC}" type="doc">
      <dgm:prSet loTypeId="urn:microsoft.com/office/officeart/2005/8/layout/radial5" loCatId="cycle" qsTypeId="urn:microsoft.com/office/officeart/2005/8/quickstyle/simple1" qsCatId="simple" csTypeId="urn:microsoft.com/office/officeart/2005/8/colors/accent2_5" csCatId="accent2" phldr="1"/>
      <dgm:spPr/>
      <dgm:t>
        <a:bodyPr/>
        <a:lstStyle/>
        <a:p>
          <a:endParaRPr lang="en-US"/>
        </a:p>
      </dgm:t>
    </dgm:pt>
    <dgm:pt modelId="{878F0FC0-8969-4DEE-8647-ABEEEF276B00}">
      <dgm:prSet phldrT="[Text]" custT="1"/>
      <dgm:spPr/>
      <dgm:t>
        <a:bodyPr/>
        <a:lstStyle/>
        <a:p>
          <a:r>
            <a:rPr lang="en-US" sz="1200" b="1" dirty="0">
              <a:solidFill>
                <a:schemeClr val="accent1">
                  <a:lumMod val="50000"/>
                </a:schemeClr>
              </a:solidFill>
              <a:latin typeface="Calabri"/>
            </a:rPr>
            <a:t>Disclosure</a:t>
          </a:r>
        </a:p>
      </dgm:t>
    </dgm:pt>
    <dgm:pt modelId="{98931EFE-6E85-4216-87B0-531040808D5A}" type="parTrans" cxnId="{06516896-0A88-469B-AE19-5E0BC3AC27BE}">
      <dgm:prSet/>
      <dgm:spPr/>
      <dgm:t>
        <a:bodyPr/>
        <a:lstStyle/>
        <a:p>
          <a:endParaRPr lang="en-US"/>
        </a:p>
      </dgm:t>
    </dgm:pt>
    <dgm:pt modelId="{D11CC381-5E83-43B5-8533-A72658E40AB9}" type="sibTrans" cxnId="{06516896-0A88-469B-AE19-5E0BC3AC27BE}">
      <dgm:prSet/>
      <dgm:spPr/>
      <dgm:t>
        <a:bodyPr/>
        <a:lstStyle/>
        <a:p>
          <a:endParaRPr lang="en-US"/>
        </a:p>
      </dgm:t>
    </dgm:pt>
    <dgm:pt modelId="{1EF08124-CD98-4528-BF35-1C575D1768C3}">
      <dgm:prSet phldrT="[Text]" custT="1"/>
      <dgm:spPr/>
      <dgm:t>
        <a:bodyPr/>
        <a:lstStyle/>
        <a:p>
          <a:r>
            <a:rPr lang="en-US" sz="1200" b="1" dirty="0">
              <a:solidFill>
                <a:schemeClr val="accent1">
                  <a:lumMod val="50000"/>
                </a:schemeClr>
              </a:solidFill>
              <a:latin typeface="Calabri"/>
            </a:rPr>
            <a:t>Stay calm</a:t>
          </a:r>
        </a:p>
      </dgm:t>
    </dgm:pt>
    <dgm:pt modelId="{0C7E3205-9108-4CA4-9B2D-3D7C797692E1}" type="parTrans" cxnId="{027AE3A2-07CB-4A0F-8FB3-D262E704F433}">
      <dgm:prSet/>
      <dgm:spPr/>
      <dgm:t>
        <a:bodyPr/>
        <a:lstStyle/>
        <a:p>
          <a:endParaRPr lang="en-US">
            <a:solidFill>
              <a:schemeClr val="accent5">
                <a:lumMod val="50000"/>
              </a:schemeClr>
            </a:solidFill>
          </a:endParaRPr>
        </a:p>
      </dgm:t>
    </dgm:pt>
    <dgm:pt modelId="{177AC756-E1CC-405C-9BAB-0F76D6B1BA2B}" type="sibTrans" cxnId="{027AE3A2-07CB-4A0F-8FB3-D262E704F433}">
      <dgm:prSet/>
      <dgm:spPr/>
      <dgm:t>
        <a:bodyPr/>
        <a:lstStyle/>
        <a:p>
          <a:endParaRPr lang="en-US"/>
        </a:p>
      </dgm:t>
    </dgm:pt>
    <dgm:pt modelId="{817D2857-7BAC-46F9-87AF-80E29AB81369}">
      <dgm:prSet phldrT="[Text]" custT="1"/>
      <dgm:spPr/>
      <dgm:t>
        <a:bodyPr/>
        <a:lstStyle/>
        <a:p>
          <a:r>
            <a:rPr lang="en-US" sz="1200" b="1" dirty="0">
              <a:solidFill>
                <a:schemeClr val="accent1">
                  <a:lumMod val="50000"/>
                </a:schemeClr>
              </a:solidFill>
              <a:latin typeface="Calabri"/>
            </a:rPr>
            <a:t>Take the child or adult seriously</a:t>
          </a:r>
        </a:p>
      </dgm:t>
    </dgm:pt>
    <dgm:pt modelId="{16B3414F-EA59-42BE-9E8E-7FA470696F5C}" type="parTrans" cxnId="{5F9A693D-BD76-4C61-B099-93ED4BE75258}">
      <dgm:prSet/>
      <dgm:spPr/>
      <dgm:t>
        <a:bodyPr/>
        <a:lstStyle/>
        <a:p>
          <a:endParaRPr lang="en-US">
            <a:solidFill>
              <a:schemeClr val="accent5">
                <a:lumMod val="50000"/>
              </a:schemeClr>
            </a:solidFill>
          </a:endParaRPr>
        </a:p>
      </dgm:t>
    </dgm:pt>
    <dgm:pt modelId="{BA4B5CAA-AAAA-4FF5-A160-929269FB7937}" type="sibTrans" cxnId="{5F9A693D-BD76-4C61-B099-93ED4BE75258}">
      <dgm:prSet/>
      <dgm:spPr/>
      <dgm:t>
        <a:bodyPr/>
        <a:lstStyle/>
        <a:p>
          <a:endParaRPr lang="en-US"/>
        </a:p>
      </dgm:t>
    </dgm:pt>
    <dgm:pt modelId="{CDDA448F-0BE4-4033-A8A3-936409D3DFE7}">
      <dgm:prSet phldrT="[Text]" custT="1"/>
      <dgm:spPr/>
      <dgm:t>
        <a:bodyPr/>
        <a:lstStyle/>
        <a:p>
          <a:r>
            <a:rPr lang="en-US" sz="1200" b="1">
              <a:solidFill>
                <a:schemeClr val="accent1">
                  <a:lumMod val="50000"/>
                </a:schemeClr>
              </a:solidFill>
              <a:latin typeface="Calabri"/>
            </a:rPr>
            <a:t>Ask open ended questions</a:t>
          </a:r>
          <a:endParaRPr lang="en-US" sz="1200" b="1" dirty="0">
            <a:solidFill>
              <a:schemeClr val="accent1">
                <a:lumMod val="50000"/>
              </a:schemeClr>
            </a:solidFill>
            <a:latin typeface="Calabri"/>
          </a:endParaRPr>
        </a:p>
      </dgm:t>
    </dgm:pt>
    <dgm:pt modelId="{FE7B0290-179F-4608-AD80-024F3F58CAF7}" type="parTrans" cxnId="{6F07F622-190A-4A21-8820-925BB529B0B6}">
      <dgm:prSet/>
      <dgm:spPr/>
      <dgm:t>
        <a:bodyPr/>
        <a:lstStyle/>
        <a:p>
          <a:endParaRPr lang="en-US">
            <a:solidFill>
              <a:schemeClr val="accent5">
                <a:lumMod val="50000"/>
              </a:schemeClr>
            </a:solidFill>
          </a:endParaRPr>
        </a:p>
      </dgm:t>
    </dgm:pt>
    <dgm:pt modelId="{D2BE0793-8756-4A45-BFC0-B0C58FEF5D6A}" type="sibTrans" cxnId="{6F07F622-190A-4A21-8820-925BB529B0B6}">
      <dgm:prSet/>
      <dgm:spPr/>
      <dgm:t>
        <a:bodyPr/>
        <a:lstStyle/>
        <a:p>
          <a:endParaRPr lang="en-US"/>
        </a:p>
      </dgm:t>
    </dgm:pt>
    <dgm:pt modelId="{ED87E217-AA07-4023-9852-AA3E79655D50}">
      <dgm:prSet phldrT="[Text]" custT="1"/>
      <dgm:spPr/>
      <dgm:t>
        <a:bodyPr/>
        <a:lstStyle/>
        <a:p>
          <a:r>
            <a:rPr lang="en-US" sz="1200" b="1">
              <a:solidFill>
                <a:schemeClr val="accent1">
                  <a:lumMod val="50000"/>
                </a:schemeClr>
              </a:solidFill>
              <a:latin typeface="Calabri"/>
            </a:rPr>
            <a:t>Offer reassurance</a:t>
          </a:r>
          <a:endParaRPr lang="en-US" sz="1200" b="1" dirty="0">
            <a:solidFill>
              <a:schemeClr val="accent1">
                <a:lumMod val="50000"/>
              </a:schemeClr>
            </a:solidFill>
            <a:latin typeface="Calabri"/>
          </a:endParaRPr>
        </a:p>
      </dgm:t>
    </dgm:pt>
    <dgm:pt modelId="{6CA15E49-0B50-410C-9BE9-46C1610F3C79}" type="parTrans" cxnId="{F596E2BE-9136-45CD-858D-92744DB65D18}">
      <dgm:prSet/>
      <dgm:spPr/>
      <dgm:t>
        <a:bodyPr/>
        <a:lstStyle/>
        <a:p>
          <a:endParaRPr lang="en-US">
            <a:solidFill>
              <a:schemeClr val="accent5">
                <a:lumMod val="50000"/>
              </a:schemeClr>
            </a:solidFill>
          </a:endParaRPr>
        </a:p>
      </dgm:t>
    </dgm:pt>
    <dgm:pt modelId="{9B9A1705-C24A-4912-BAF0-4F507BBFC964}" type="sibTrans" cxnId="{F596E2BE-9136-45CD-858D-92744DB65D18}">
      <dgm:prSet/>
      <dgm:spPr/>
      <dgm:t>
        <a:bodyPr/>
        <a:lstStyle/>
        <a:p>
          <a:endParaRPr lang="en-US"/>
        </a:p>
      </dgm:t>
    </dgm:pt>
    <dgm:pt modelId="{8426B7E9-4DD1-4684-8B0E-785C566B4A1C}">
      <dgm:prSet phldrT="[Text]" custT="1"/>
      <dgm:spPr/>
      <dgm:t>
        <a:bodyPr/>
        <a:lstStyle/>
        <a:p>
          <a:r>
            <a:rPr lang="en-US" sz="1200" b="1">
              <a:solidFill>
                <a:schemeClr val="accent1">
                  <a:lumMod val="50000"/>
                </a:schemeClr>
              </a:solidFill>
              <a:latin typeface="Calabri"/>
            </a:rPr>
            <a:t>Listen &amp; be attentive</a:t>
          </a:r>
          <a:endParaRPr lang="en-US" sz="1200" b="1" dirty="0">
            <a:solidFill>
              <a:schemeClr val="accent1">
                <a:lumMod val="50000"/>
              </a:schemeClr>
            </a:solidFill>
            <a:latin typeface="Calabri"/>
          </a:endParaRPr>
        </a:p>
      </dgm:t>
    </dgm:pt>
    <dgm:pt modelId="{F559ECAD-4DF7-4650-8AFF-A9167D99AF24}" type="parTrans" cxnId="{0E173507-A17C-4BF0-936C-149ADA16FCCA}">
      <dgm:prSet/>
      <dgm:spPr/>
      <dgm:t>
        <a:bodyPr/>
        <a:lstStyle/>
        <a:p>
          <a:endParaRPr lang="en-US">
            <a:solidFill>
              <a:schemeClr val="accent5">
                <a:lumMod val="50000"/>
              </a:schemeClr>
            </a:solidFill>
          </a:endParaRPr>
        </a:p>
      </dgm:t>
    </dgm:pt>
    <dgm:pt modelId="{7755EFA6-9B71-41AD-9C28-4EA330AF66AB}" type="sibTrans" cxnId="{0E173507-A17C-4BF0-936C-149ADA16FCCA}">
      <dgm:prSet/>
      <dgm:spPr/>
      <dgm:t>
        <a:bodyPr/>
        <a:lstStyle/>
        <a:p>
          <a:endParaRPr lang="en-US"/>
        </a:p>
      </dgm:t>
    </dgm:pt>
    <dgm:pt modelId="{B893B64B-11C6-4672-8380-224BF4E0D723}">
      <dgm:prSet phldrT="[Text]" custT="1"/>
      <dgm:spPr/>
      <dgm:t>
        <a:bodyPr/>
        <a:lstStyle/>
        <a:p>
          <a:r>
            <a:rPr lang="en-US" sz="1200" b="1">
              <a:solidFill>
                <a:schemeClr val="accent1">
                  <a:lumMod val="50000"/>
                </a:schemeClr>
              </a:solidFill>
              <a:latin typeface="Calabri"/>
            </a:rPr>
            <a:t>Explain what you will do next</a:t>
          </a:r>
          <a:endParaRPr lang="en-US" sz="1200" b="1" dirty="0">
            <a:solidFill>
              <a:schemeClr val="accent1">
                <a:lumMod val="50000"/>
              </a:schemeClr>
            </a:solidFill>
            <a:latin typeface="Calabri"/>
          </a:endParaRPr>
        </a:p>
      </dgm:t>
    </dgm:pt>
    <dgm:pt modelId="{F3B4E287-5F3E-4BA5-93E7-E95F9B3B4F57}" type="parTrans" cxnId="{C7F3197C-5930-4C60-A94E-B407146F7CE9}">
      <dgm:prSet/>
      <dgm:spPr/>
      <dgm:t>
        <a:bodyPr/>
        <a:lstStyle/>
        <a:p>
          <a:endParaRPr lang="en-US">
            <a:solidFill>
              <a:schemeClr val="accent5">
                <a:lumMod val="50000"/>
              </a:schemeClr>
            </a:solidFill>
          </a:endParaRPr>
        </a:p>
      </dgm:t>
    </dgm:pt>
    <dgm:pt modelId="{C389E2A0-6455-4DED-96C5-8CF0B163781A}" type="sibTrans" cxnId="{C7F3197C-5930-4C60-A94E-B407146F7CE9}">
      <dgm:prSet/>
      <dgm:spPr/>
      <dgm:t>
        <a:bodyPr/>
        <a:lstStyle/>
        <a:p>
          <a:endParaRPr lang="en-US"/>
        </a:p>
      </dgm:t>
    </dgm:pt>
    <dgm:pt modelId="{F639DAAC-BA41-48F8-927E-B9CB2D36A2D7}">
      <dgm:prSet phldrT="[Text]" custT="1"/>
      <dgm:spPr/>
      <dgm:t>
        <a:bodyPr/>
        <a:lstStyle/>
        <a:p>
          <a:r>
            <a:rPr lang="en-US" sz="1200" b="1" dirty="0">
              <a:solidFill>
                <a:schemeClr val="accent1">
                  <a:lumMod val="50000"/>
                </a:schemeClr>
              </a:solidFill>
              <a:latin typeface="Calabri"/>
            </a:rPr>
            <a:t>Record the child or adult’s words</a:t>
          </a:r>
        </a:p>
      </dgm:t>
    </dgm:pt>
    <dgm:pt modelId="{BA9FEBEF-E822-423A-B411-7789AA28314A}" type="parTrans" cxnId="{A2D58236-A5A5-4FD0-BCC0-98F016825158}">
      <dgm:prSet/>
      <dgm:spPr/>
      <dgm:t>
        <a:bodyPr/>
        <a:lstStyle/>
        <a:p>
          <a:endParaRPr lang="en-US">
            <a:solidFill>
              <a:schemeClr val="accent5">
                <a:lumMod val="50000"/>
              </a:schemeClr>
            </a:solidFill>
          </a:endParaRPr>
        </a:p>
      </dgm:t>
    </dgm:pt>
    <dgm:pt modelId="{F4D9BA5B-F01F-4427-A907-1ABC29906938}" type="sibTrans" cxnId="{A2D58236-A5A5-4FD0-BCC0-98F016825158}">
      <dgm:prSet/>
      <dgm:spPr/>
      <dgm:t>
        <a:bodyPr/>
        <a:lstStyle/>
        <a:p>
          <a:endParaRPr lang="en-US"/>
        </a:p>
      </dgm:t>
    </dgm:pt>
    <dgm:pt modelId="{F766F909-6D55-4B50-A6C9-62F11AA33395}" type="pres">
      <dgm:prSet presAssocID="{FCF4D467-0E61-44B7-A6FE-37EB92923FEC}" presName="Name0" presStyleCnt="0">
        <dgm:presLayoutVars>
          <dgm:chMax val="1"/>
          <dgm:dir/>
          <dgm:animLvl val="ctr"/>
          <dgm:resizeHandles val="exact"/>
        </dgm:presLayoutVars>
      </dgm:prSet>
      <dgm:spPr/>
    </dgm:pt>
    <dgm:pt modelId="{D8ABCD9C-485D-4BD7-91B4-97F240D8D75F}" type="pres">
      <dgm:prSet presAssocID="{878F0FC0-8969-4DEE-8647-ABEEEF276B00}" presName="centerShape" presStyleLbl="node0" presStyleIdx="0" presStyleCnt="1" custScaleX="143691" custScaleY="122598" custLinFactNeighborX="289"/>
      <dgm:spPr/>
    </dgm:pt>
    <dgm:pt modelId="{15CB2999-43EA-4B7C-A639-B74B612411B6}" type="pres">
      <dgm:prSet presAssocID="{0C7E3205-9108-4CA4-9B2D-3D7C797692E1}" presName="parTrans" presStyleLbl="sibTrans2D1" presStyleIdx="0" presStyleCnt="7"/>
      <dgm:spPr/>
    </dgm:pt>
    <dgm:pt modelId="{69A2EBC9-D1DC-46C8-B527-0F301065340D}" type="pres">
      <dgm:prSet presAssocID="{0C7E3205-9108-4CA4-9B2D-3D7C797692E1}" presName="connectorText" presStyleLbl="sibTrans2D1" presStyleIdx="0" presStyleCnt="7"/>
      <dgm:spPr/>
    </dgm:pt>
    <dgm:pt modelId="{47FCAE5F-1723-4060-BDDE-FBC043918486}" type="pres">
      <dgm:prSet presAssocID="{1EF08124-CD98-4528-BF35-1C575D1768C3}" presName="node" presStyleLbl="node1" presStyleIdx="0" presStyleCnt="7" custScaleX="129845" custScaleY="121367">
        <dgm:presLayoutVars>
          <dgm:bulletEnabled val="1"/>
        </dgm:presLayoutVars>
      </dgm:prSet>
      <dgm:spPr/>
    </dgm:pt>
    <dgm:pt modelId="{E0337565-1674-44A9-854C-7632F0722EFA}" type="pres">
      <dgm:prSet presAssocID="{F559ECAD-4DF7-4650-8AFF-A9167D99AF24}" presName="parTrans" presStyleLbl="sibTrans2D1" presStyleIdx="1" presStyleCnt="7"/>
      <dgm:spPr/>
    </dgm:pt>
    <dgm:pt modelId="{7C031F07-B66A-4399-AC44-AD7C385B995A}" type="pres">
      <dgm:prSet presAssocID="{F559ECAD-4DF7-4650-8AFF-A9167D99AF24}" presName="connectorText" presStyleLbl="sibTrans2D1" presStyleIdx="1" presStyleCnt="7"/>
      <dgm:spPr/>
    </dgm:pt>
    <dgm:pt modelId="{CBE78038-BFDE-4F1C-8CBC-C19A1F38D789}" type="pres">
      <dgm:prSet presAssocID="{8426B7E9-4DD1-4684-8B0E-785C566B4A1C}" presName="node" presStyleLbl="node1" presStyleIdx="1" presStyleCnt="7" custScaleX="129845" custScaleY="121367">
        <dgm:presLayoutVars>
          <dgm:bulletEnabled val="1"/>
        </dgm:presLayoutVars>
      </dgm:prSet>
      <dgm:spPr/>
    </dgm:pt>
    <dgm:pt modelId="{F9AD0243-C2EF-4A8D-81B6-6A6907AA87E5}" type="pres">
      <dgm:prSet presAssocID="{16B3414F-EA59-42BE-9E8E-7FA470696F5C}" presName="parTrans" presStyleLbl="sibTrans2D1" presStyleIdx="2" presStyleCnt="7"/>
      <dgm:spPr/>
    </dgm:pt>
    <dgm:pt modelId="{C797D213-B0F8-4276-B57D-CF94248DD8D7}" type="pres">
      <dgm:prSet presAssocID="{16B3414F-EA59-42BE-9E8E-7FA470696F5C}" presName="connectorText" presStyleLbl="sibTrans2D1" presStyleIdx="2" presStyleCnt="7"/>
      <dgm:spPr/>
    </dgm:pt>
    <dgm:pt modelId="{FA491997-B70A-481F-9657-9136B07C9CFD}" type="pres">
      <dgm:prSet presAssocID="{817D2857-7BAC-46F9-87AF-80E29AB81369}" presName="node" presStyleLbl="node1" presStyleIdx="2" presStyleCnt="7" custScaleX="129845" custScaleY="121367">
        <dgm:presLayoutVars>
          <dgm:bulletEnabled val="1"/>
        </dgm:presLayoutVars>
      </dgm:prSet>
      <dgm:spPr/>
    </dgm:pt>
    <dgm:pt modelId="{A19B5BC1-017C-4DAA-9BC6-F84ACD076BA5}" type="pres">
      <dgm:prSet presAssocID="{FE7B0290-179F-4608-AD80-024F3F58CAF7}" presName="parTrans" presStyleLbl="sibTrans2D1" presStyleIdx="3" presStyleCnt="7"/>
      <dgm:spPr/>
    </dgm:pt>
    <dgm:pt modelId="{CA9C5BD2-6C6F-4B28-A35F-A39C071AB907}" type="pres">
      <dgm:prSet presAssocID="{FE7B0290-179F-4608-AD80-024F3F58CAF7}" presName="connectorText" presStyleLbl="sibTrans2D1" presStyleIdx="3" presStyleCnt="7"/>
      <dgm:spPr/>
    </dgm:pt>
    <dgm:pt modelId="{73086D29-2B29-4080-A4BD-7353F9AF0FEB}" type="pres">
      <dgm:prSet presAssocID="{CDDA448F-0BE4-4033-A8A3-936409D3DFE7}" presName="node" presStyleLbl="node1" presStyleIdx="3" presStyleCnt="7" custScaleX="129845" custScaleY="121367">
        <dgm:presLayoutVars>
          <dgm:bulletEnabled val="1"/>
        </dgm:presLayoutVars>
      </dgm:prSet>
      <dgm:spPr/>
    </dgm:pt>
    <dgm:pt modelId="{8862EEAE-BA5E-490D-A7EB-216F4E7DC288}" type="pres">
      <dgm:prSet presAssocID="{6CA15E49-0B50-410C-9BE9-46C1610F3C79}" presName="parTrans" presStyleLbl="sibTrans2D1" presStyleIdx="4" presStyleCnt="7"/>
      <dgm:spPr/>
    </dgm:pt>
    <dgm:pt modelId="{E7087C37-546E-4F8B-9A43-5A7AEB5E1450}" type="pres">
      <dgm:prSet presAssocID="{6CA15E49-0B50-410C-9BE9-46C1610F3C79}" presName="connectorText" presStyleLbl="sibTrans2D1" presStyleIdx="4" presStyleCnt="7"/>
      <dgm:spPr/>
    </dgm:pt>
    <dgm:pt modelId="{68C449B7-5385-49FF-BF29-9763CBC641DF}" type="pres">
      <dgm:prSet presAssocID="{ED87E217-AA07-4023-9852-AA3E79655D50}" presName="node" presStyleLbl="node1" presStyleIdx="4" presStyleCnt="7" custScaleX="129845" custScaleY="121367">
        <dgm:presLayoutVars>
          <dgm:bulletEnabled val="1"/>
        </dgm:presLayoutVars>
      </dgm:prSet>
      <dgm:spPr/>
    </dgm:pt>
    <dgm:pt modelId="{11E8E4B3-2D95-400A-A089-95895347D9BC}" type="pres">
      <dgm:prSet presAssocID="{F3B4E287-5F3E-4BA5-93E7-E95F9B3B4F57}" presName="parTrans" presStyleLbl="sibTrans2D1" presStyleIdx="5" presStyleCnt="7"/>
      <dgm:spPr/>
    </dgm:pt>
    <dgm:pt modelId="{01773195-DA28-42B5-9942-026275587A24}" type="pres">
      <dgm:prSet presAssocID="{F3B4E287-5F3E-4BA5-93E7-E95F9B3B4F57}" presName="connectorText" presStyleLbl="sibTrans2D1" presStyleIdx="5" presStyleCnt="7"/>
      <dgm:spPr/>
    </dgm:pt>
    <dgm:pt modelId="{A709FE5D-9962-4EF3-B632-72A7F5F72E52}" type="pres">
      <dgm:prSet presAssocID="{B893B64B-11C6-4672-8380-224BF4E0D723}" presName="node" presStyleLbl="node1" presStyleIdx="5" presStyleCnt="7" custScaleX="129845" custScaleY="121367">
        <dgm:presLayoutVars>
          <dgm:bulletEnabled val="1"/>
        </dgm:presLayoutVars>
      </dgm:prSet>
      <dgm:spPr/>
    </dgm:pt>
    <dgm:pt modelId="{BD11B61D-4BDD-4A98-A245-E6189CCBDBA5}" type="pres">
      <dgm:prSet presAssocID="{BA9FEBEF-E822-423A-B411-7789AA28314A}" presName="parTrans" presStyleLbl="sibTrans2D1" presStyleIdx="6" presStyleCnt="7"/>
      <dgm:spPr/>
    </dgm:pt>
    <dgm:pt modelId="{22CE27A9-9FD4-44E2-8C6C-4874B3249DF7}" type="pres">
      <dgm:prSet presAssocID="{BA9FEBEF-E822-423A-B411-7789AA28314A}" presName="connectorText" presStyleLbl="sibTrans2D1" presStyleIdx="6" presStyleCnt="7"/>
      <dgm:spPr/>
    </dgm:pt>
    <dgm:pt modelId="{B377DAF0-0C19-4A83-949B-88ECCE38BF3C}" type="pres">
      <dgm:prSet presAssocID="{F639DAAC-BA41-48F8-927E-B9CB2D36A2D7}" presName="node" presStyleLbl="node1" presStyleIdx="6" presStyleCnt="7" custScaleX="129845" custScaleY="121367">
        <dgm:presLayoutVars>
          <dgm:bulletEnabled val="1"/>
        </dgm:presLayoutVars>
      </dgm:prSet>
      <dgm:spPr/>
    </dgm:pt>
  </dgm:ptLst>
  <dgm:cxnLst>
    <dgm:cxn modelId="{152F1906-D4C0-4191-A3FE-449615610DD9}" type="presOf" srcId="{16B3414F-EA59-42BE-9E8E-7FA470696F5C}" destId="{C797D213-B0F8-4276-B57D-CF94248DD8D7}" srcOrd="1" destOrd="0" presId="urn:microsoft.com/office/officeart/2005/8/layout/radial5"/>
    <dgm:cxn modelId="{0E173507-A17C-4BF0-936C-149ADA16FCCA}" srcId="{878F0FC0-8969-4DEE-8647-ABEEEF276B00}" destId="{8426B7E9-4DD1-4684-8B0E-785C566B4A1C}" srcOrd="1" destOrd="0" parTransId="{F559ECAD-4DF7-4650-8AFF-A9167D99AF24}" sibTransId="{7755EFA6-9B71-41AD-9C28-4EA330AF66AB}"/>
    <dgm:cxn modelId="{F869970B-D58D-4883-A540-307EFBCFB8FE}" type="presOf" srcId="{F559ECAD-4DF7-4650-8AFF-A9167D99AF24}" destId="{E0337565-1674-44A9-854C-7632F0722EFA}" srcOrd="0" destOrd="0" presId="urn:microsoft.com/office/officeart/2005/8/layout/radial5"/>
    <dgm:cxn modelId="{2F021B0E-CF39-4481-B6BA-46A3900B287C}" type="presOf" srcId="{8426B7E9-4DD1-4684-8B0E-785C566B4A1C}" destId="{CBE78038-BFDE-4F1C-8CBC-C19A1F38D789}" srcOrd="0" destOrd="0" presId="urn:microsoft.com/office/officeart/2005/8/layout/radial5"/>
    <dgm:cxn modelId="{1DB0A90E-B97F-4304-ADA8-CF28E894DDBA}" type="presOf" srcId="{ED87E217-AA07-4023-9852-AA3E79655D50}" destId="{68C449B7-5385-49FF-BF29-9763CBC641DF}" srcOrd="0" destOrd="0" presId="urn:microsoft.com/office/officeart/2005/8/layout/radial5"/>
    <dgm:cxn modelId="{14F47420-21E0-41DD-A017-539EA4E8AD98}" type="presOf" srcId="{BA9FEBEF-E822-423A-B411-7789AA28314A}" destId="{BD11B61D-4BDD-4A98-A245-E6189CCBDBA5}" srcOrd="0" destOrd="0" presId="urn:microsoft.com/office/officeart/2005/8/layout/radial5"/>
    <dgm:cxn modelId="{6F07F622-190A-4A21-8820-925BB529B0B6}" srcId="{878F0FC0-8969-4DEE-8647-ABEEEF276B00}" destId="{CDDA448F-0BE4-4033-A8A3-936409D3DFE7}" srcOrd="3" destOrd="0" parTransId="{FE7B0290-179F-4608-AD80-024F3F58CAF7}" sibTransId="{D2BE0793-8756-4A45-BFC0-B0C58FEF5D6A}"/>
    <dgm:cxn modelId="{A2D58236-A5A5-4FD0-BCC0-98F016825158}" srcId="{878F0FC0-8969-4DEE-8647-ABEEEF276B00}" destId="{F639DAAC-BA41-48F8-927E-B9CB2D36A2D7}" srcOrd="6" destOrd="0" parTransId="{BA9FEBEF-E822-423A-B411-7789AA28314A}" sibTransId="{F4D9BA5B-F01F-4427-A907-1ABC29906938}"/>
    <dgm:cxn modelId="{5F9A693D-BD76-4C61-B099-93ED4BE75258}" srcId="{878F0FC0-8969-4DEE-8647-ABEEEF276B00}" destId="{817D2857-7BAC-46F9-87AF-80E29AB81369}" srcOrd="2" destOrd="0" parTransId="{16B3414F-EA59-42BE-9E8E-7FA470696F5C}" sibTransId="{BA4B5CAA-AAAA-4FF5-A160-929269FB7937}"/>
    <dgm:cxn modelId="{8E49C43F-4057-4C37-9E64-652BD847E54F}" type="presOf" srcId="{F3B4E287-5F3E-4BA5-93E7-E95F9B3B4F57}" destId="{11E8E4B3-2D95-400A-A089-95895347D9BC}" srcOrd="0" destOrd="0" presId="urn:microsoft.com/office/officeart/2005/8/layout/radial5"/>
    <dgm:cxn modelId="{18970543-A3F5-4795-AC44-5FBD153AC5EA}" type="presOf" srcId="{F559ECAD-4DF7-4650-8AFF-A9167D99AF24}" destId="{7C031F07-B66A-4399-AC44-AD7C385B995A}" srcOrd="1" destOrd="0" presId="urn:microsoft.com/office/officeart/2005/8/layout/radial5"/>
    <dgm:cxn modelId="{CC6EBA52-15C3-435A-8423-5F16DAEFF115}" type="presOf" srcId="{FE7B0290-179F-4608-AD80-024F3F58CAF7}" destId="{A19B5BC1-017C-4DAA-9BC6-F84ACD076BA5}" srcOrd="0" destOrd="0" presId="urn:microsoft.com/office/officeart/2005/8/layout/radial5"/>
    <dgm:cxn modelId="{4E650D58-534F-42E8-90C2-2625E84CA0C4}" type="presOf" srcId="{0C7E3205-9108-4CA4-9B2D-3D7C797692E1}" destId="{69A2EBC9-D1DC-46C8-B527-0F301065340D}" srcOrd="1" destOrd="0" presId="urn:microsoft.com/office/officeart/2005/8/layout/radial5"/>
    <dgm:cxn modelId="{0BF55578-4CD8-4EF0-B3CF-62C2099EB886}" type="presOf" srcId="{BA9FEBEF-E822-423A-B411-7789AA28314A}" destId="{22CE27A9-9FD4-44E2-8C6C-4874B3249DF7}" srcOrd="1" destOrd="0" presId="urn:microsoft.com/office/officeart/2005/8/layout/radial5"/>
    <dgm:cxn modelId="{C7F3197C-5930-4C60-A94E-B407146F7CE9}" srcId="{878F0FC0-8969-4DEE-8647-ABEEEF276B00}" destId="{B893B64B-11C6-4672-8380-224BF4E0D723}" srcOrd="5" destOrd="0" parTransId="{F3B4E287-5F3E-4BA5-93E7-E95F9B3B4F57}" sibTransId="{C389E2A0-6455-4DED-96C5-8CF0B163781A}"/>
    <dgm:cxn modelId="{4CC5B288-2985-44FF-A952-183581B3C5CE}" type="presOf" srcId="{16B3414F-EA59-42BE-9E8E-7FA470696F5C}" destId="{F9AD0243-C2EF-4A8D-81B6-6A6907AA87E5}" srcOrd="0" destOrd="0" presId="urn:microsoft.com/office/officeart/2005/8/layout/radial5"/>
    <dgm:cxn modelId="{BB418489-A6D1-4D51-9DE0-787175CBC61F}" type="presOf" srcId="{878F0FC0-8969-4DEE-8647-ABEEEF276B00}" destId="{D8ABCD9C-485D-4BD7-91B4-97F240D8D75F}" srcOrd="0" destOrd="0" presId="urn:microsoft.com/office/officeart/2005/8/layout/radial5"/>
    <dgm:cxn modelId="{06516896-0A88-469B-AE19-5E0BC3AC27BE}" srcId="{FCF4D467-0E61-44B7-A6FE-37EB92923FEC}" destId="{878F0FC0-8969-4DEE-8647-ABEEEF276B00}" srcOrd="0" destOrd="0" parTransId="{98931EFE-6E85-4216-87B0-531040808D5A}" sibTransId="{D11CC381-5E83-43B5-8533-A72658E40AB9}"/>
    <dgm:cxn modelId="{5976309B-9B7F-4910-88E3-CE332625DA78}" type="presOf" srcId="{1EF08124-CD98-4528-BF35-1C575D1768C3}" destId="{47FCAE5F-1723-4060-BDDE-FBC043918486}" srcOrd="0" destOrd="0" presId="urn:microsoft.com/office/officeart/2005/8/layout/radial5"/>
    <dgm:cxn modelId="{027AE3A2-07CB-4A0F-8FB3-D262E704F433}" srcId="{878F0FC0-8969-4DEE-8647-ABEEEF276B00}" destId="{1EF08124-CD98-4528-BF35-1C575D1768C3}" srcOrd="0" destOrd="0" parTransId="{0C7E3205-9108-4CA4-9B2D-3D7C797692E1}" sibTransId="{177AC756-E1CC-405C-9BAB-0F76D6B1BA2B}"/>
    <dgm:cxn modelId="{576BD9A8-65FA-4E37-92CA-8BDED39F25D0}" type="presOf" srcId="{B893B64B-11C6-4672-8380-224BF4E0D723}" destId="{A709FE5D-9962-4EF3-B632-72A7F5F72E52}" srcOrd="0" destOrd="0" presId="urn:microsoft.com/office/officeart/2005/8/layout/radial5"/>
    <dgm:cxn modelId="{5E6CBEAC-3F8C-4CEF-8907-0FE8AF78C51C}" type="presOf" srcId="{F3B4E287-5F3E-4BA5-93E7-E95F9B3B4F57}" destId="{01773195-DA28-42B5-9942-026275587A24}" srcOrd="1" destOrd="0" presId="urn:microsoft.com/office/officeart/2005/8/layout/radial5"/>
    <dgm:cxn modelId="{F596E2BE-9136-45CD-858D-92744DB65D18}" srcId="{878F0FC0-8969-4DEE-8647-ABEEEF276B00}" destId="{ED87E217-AA07-4023-9852-AA3E79655D50}" srcOrd="4" destOrd="0" parTransId="{6CA15E49-0B50-410C-9BE9-46C1610F3C79}" sibTransId="{9B9A1705-C24A-4912-BAF0-4F507BBFC964}"/>
    <dgm:cxn modelId="{937448C4-D63B-4A1C-9569-2FC6503DB62F}" type="presOf" srcId="{6CA15E49-0B50-410C-9BE9-46C1610F3C79}" destId="{8862EEAE-BA5E-490D-A7EB-216F4E7DC288}" srcOrd="0" destOrd="0" presId="urn:microsoft.com/office/officeart/2005/8/layout/radial5"/>
    <dgm:cxn modelId="{861F1CCA-7DEE-4293-83C8-BF3A80B90978}" type="presOf" srcId="{FE7B0290-179F-4608-AD80-024F3F58CAF7}" destId="{CA9C5BD2-6C6F-4B28-A35F-A39C071AB907}" srcOrd="1" destOrd="0" presId="urn:microsoft.com/office/officeart/2005/8/layout/radial5"/>
    <dgm:cxn modelId="{F1D038D5-7326-472E-8450-D935203931EC}" type="presOf" srcId="{0C7E3205-9108-4CA4-9B2D-3D7C797692E1}" destId="{15CB2999-43EA-4B7C-A639-B74B612411B6}" srcOrd="0" destOrd="0" presId="urn:microsoft.com/office/officeart/2005/8/layout/radial5"/>
    <dgm:cxn modelId="{5CEBCFD7-93D3-4771-A607-91BEE3C375B1}" type="presOf" srcId="{FCF4D467-0E61-44B7-A6FE-37EB92923FEC}" destId="{F766F909-6D55-4B50-A6C9-62F11AA33395}" srcOrd="0" destOrd="0" presId="urn:microsoft.com/office/officeart/2005/8/layout/radial5"/>
    <dgm:cxn modelId="{3E55B7E3-8CE3-42B8-825F-6B5B188284C2}" type="presOf" srcId="{CDDA448F-0BE4-4033-A8A3-936409D3DFE7}" destId="{73086D29-2B29-4080-A4BD-7353F9AF0FEB}" srcOrd="0" destOrd="0" presId="urn:microsoft.com/office/officeart/2005/8/layout/radial5"/>
    <dgm:cxn modelId="{5436A7ED-8326-49B7-92BA-1772ED80EF00}" type="presOf" srcId="{F639DAAC-BA41-48F8-927E-B9CB2D36A2D7}" destId="{B377DAF0-0C19-4A83-949B-88ECCE38BF3C}" srcOrd="0" destOrd="0" presId="urn:microsoft.com/office/officeart/2005/8/layout/radial5"/>
    <dgm:cxn modelId="{59890AF0-BC5B-448D-8292-43A175E5AD3A}" type="presOf" srcId="{817D2857-7BAC-46F9-87AF-80E29AB81369}" destId="{FA491997-B70A-481F-9657-9136B07C9CFD}" srcOrd="0" destOrd="0" presId="urn:microsoft.com/office/officeart/2005/8/layout/radial5"/>
    <dgm:cxn modelId="{F15689F7-D815-48A5-945C-AA7A24A77154}" type="presOf" srcId="{6CA15E49-0B50-410C-9BE9-46C1610F3C79}" destId="{E7087C37-546E-4F8B-9A43-5A7AEB5E1450}" srcOrd="1" destOrd="0" presId="urn:microsoft.com/office/officeart/2005/8/layout/radial5"/>
    <dgm:cxn modelId="{3C654B54-4EF6-4459-8323-158269558AF4}" type="presParOf" srcId="{F766F909-6D55-4B50-A6C9-62F11AA33395}" destId="{D8ABCD9C-485D-4BD7-91B4-97F240D8D75F}" srcOrd="0" destOrd="0" presId="urn:microsoft.com/office/officeart/2005/8/layout/radial5"/>
    <dgm:cxn modelId="{E44923D3-0157-4614-A2EF-CA3FFC5A8166}" type="presParOf" srcId="{F766F909-6D55-4B50-A6C9-62F11AA33395}" destId="{15CB2999-43EA-4B7C-A639-B74B612411B6}" srcOrd="1" destOrd="0" presId="urn:microsoft.com/office/officeart/2005/8/layout/radial5"/>
    <dgm:cxn modelId="{6C37160A-AB70-4496-B362-4442EEA91C5C}" type="presParOf" srcId="{15CB2999-43EA-4B7C-A639-B74B612411B6}" destId="{69A2EBC9-D1DC-46C8-B527-0F301065340D}" srcOrd="0" destOrd="0" presId="urn:microsoft.com/office/officeart/2005/8/layout/radial5"/>
    <dgm:cxn modelId="{E904553F-2ABA-448C-B137-90C28E3C1790}" type="presParOf" srcId="{F766F909-6D55-4B50-A6C9-62F11AA33395}" destId="{47FCAE5F-1723-4060-BDDE-FBC043918486}" srcOrd="2" destOrd="0" presId="urn:microsoft.com/office/officeart/2005/8/layout/radial5"/>
    <dgm:cxn modelId="{3BE6A2E5-74C6-49F7-83A6-E79A82ACB1B7}" type="presParOf" srcId="{F766F909-6D55-4B50-A6C9-62F11AA33395}" destId="{E0337565-1674-44A9-854C-7632F0722EFA}" srcOrd="3" destOrd="0" presId="urn:microsoft.com/office/officeart/2005/8/layout/radial5"/>
    <dgm:cxn modelId="{8BC4BAFD-95D9-447C-965E-CE553F6ED737}" type="presParOf" srcId="{E0337565-1674-44A9-854C-7632F0722EFA}" destId="{7C031F07-B66A-4399-AC44-AD7C385B995A}" srcOrd="0" destOrd="0" presId="urn:microsoft.com/office/officeart/2005/8/layout/radial5"/>
    <dgm:cxn modelId="{4A25C038-A022-4190-8A4D-76EB0735F6BE}" type="presParOf" srcId="{F766F909-6D55-4B50-A6C9-62F11AA33395}" destId="{CBE78038-BFDE-4F1C-8CBC-C19A1F38D789}" srcOrd="4" destOrd="0" presId="urn:microsoft.com/office/officeart/2005/8/layout/radial5"/>
    <dgm:cxn modelId="{71D5165F-B471-4298-95CA-6FAD5A1556A0}" type="presParOf" srcId="{F766F909-6D55-4B50-A6C9-62F11AA33395}" destId="{F9AD0243-C2EF-4A8D-81B6-6A6907AA87E5}" srcOrd="5" destOrd="0" presId="urn:microsoft.com/office/officeart/2005/8/layout/radial5"/>
    <dgm:cxn modelId="{257CCE96-4B78-4D63-B792-46B009A19AFA}" type="presParOf" srcId="{F9AD0243-C2EF-4A8D-81B6-6A6907AA87E5}" destId="{C797D213-B0F8-4276-B57D-CF94248DD8D7}" srcOrd="0" destOrd="0" presId="urn:microsoft.com/office/officeart/2005/8/layout/radial5"/>
    <dgm:cxn modelId="{7D497DA0-D23C-4188-A461-FBC72319617F}" type="presParOf" srcId="{F766F909-6D55-4B50-A6C9-62F11AA33395}" destId="{FA491997-B70A-481F-9657-9136B07C9CFD}" srcOrd="6" destOrd="0" presId="urn:microsoft.com/office/officeart/2005/8/layout/radial5"/>
    <dgm:cxn modelId="{702EEAB0-806E-436F-8918-FFC787D8615E}" type="presParOf" srcId="{F766F909-6D55-4B50-A6C9-62F11AA33395}" destId="{A19B5BC1-017C-4DAA-9BC6-F84ACD076BA5}" srcOrd="7" destOrd="0" presId="urn:microsoft.com/office/officeart/2005/8/layout/radial5"/>
    <dgm:cxn modelId="{424E1D87-AC90-4BF8-B41E-53F48F78A5C0}" type="presParOf" srcId="{A19B5BC1-017C-4DAA-9BC6-F84ACD076BA5}" destId="{CA9C5BD2-6C6F-4B28-A35F-A39C071AB907}" srcOrd="0" destOrd="0" presId="urn:microsoft.com/office/officeart/2005/8/layout/radial5"/>
    <dgm:cxn modelId="{7CCFCB83-AF4B-4D1A-BC1D-0AC49185F2F9}" type="presParOf" srcId="{F766F909-6D55-4B50-A6C9-62F11AA33395}" destId="{73086D29-2B29-4080-A4BD-7353F9AF0FEB}" srcOrd="8" destOrd="0" presId="urn:microsoft.com/office/officeart/2005/8/layout/radial5"/>
    <dgm:cxn modelId="{4A20CADB-DA99-422C-A301-B08242599AFD}" type="presParOf" srcId="{F766F909-6D55-4B50-A6C9-62F11AA33395}" destId="{8862EEAE-BA5E-490D-A7EB-216F4E7DC288}" srcOrd="9" destOrd="0" presId="urn:microsoft.com/office/officeart/2005/8/layout/radial5"/>
    <dgm:cxn modelId="{8356B83D-93F6-410F-B9BC-5D701E91700B}" type="presParOf" srcId="{8862EEAE-BA5E-490D-A7EB-216F4E7DC288}" destId="{E7087C37-546E-4F8B-9A43-5A7AEB5E1450}" srcOrd="0" destOrd="0" presId="urn:microsoft.com/office/officeart/2005/8/layout/radial5"/>
    <dgm:cxn modelId="{08B42BAE-69DE-41C0-8737-9597DF9A5F59}" type="presParOf" srcId="{F766F909-6D55-4B50-A6C9-62F11AA33395}" destId="{68C449B7-5385-49FF-BF29-9763CBC641DF}" srcOrd="10" destOrd="0" presId="urn:microsoft.com/office/officeart/2005/8/layout/radial5"/>
    <dgm:cxn modelId="{396C6501-824E-4F9C-9A73-EA563A38CD7E}" type="presParOf" srcId="{F766F909-6D55-4B50-A6C9-62F11AA33395}" destId="{11E8E4B3-2D95-400A-A089-95895347D9BC}" srcOrd="11" destOrd="0" presId="urn:microsoft.com/office/officeart/2005/8/layout/radial5"/>
    <dgm:cxn modelId="{9F7BD917-DF03-4798-9486-FCE965932098}" type="presParOf" srcId="{11E8E4B3-2D95-400A-A089-95895347D9BC}" destId="{01773195-DA28-42B5-9942-026275587A24}" srcOrd="0" destOrd="0" presId="urn:microsoft.com/office/officeart/2005/8/layout/radial5"/>
    <dgm:cxn modelId="{C4E681C2-E232-4074-AAF9-B96DE78A9506}" type="presParOf" srcId="{F766F909-6D55-4B50-A6C9-62F11AA33395}" destId="{A709FE5D-9962-4EF3-B632-72A7F5F72E52}" srcOrd="12" destOrd="0" presId="urn:microsoft.com/office/officeart/2005/8/layout/radial5"/>
    <dgm:cxn modelId="{0A38D454-D623-4813-9957-A0843B6053D1}" type="presParOf" srcId="{F766F909-6D55-4B50-A6C9-62F11AA33395}" destId="{BD11B61D-4BDD-4A98-A245-E6189CCBDBA5}" srcOrd="13" destOrd="0" presId="urn:microsoft.com/office/officeart/2005/8/layout/radial5"/>
    <dgm:cxn modelId="{4BC54DA6-C4E6-4F01-B78C-4AC3B175DC68}" type="presParOf" srcId="{BD11B61D-4BDD-4A98-A245-E6189CCBDBA5}" destId="{22CE27A9-9FD4-44E2-8C6C-4874B3249DF7}" srcOrd="0" destOrd="0" presId="urn:microsoft.com/office/officeart/2005/8/layout/radial5"/>
    <dgm:cxn modelId="{5BDB0F7D-0EE4-4CB9-AD38-50995E1150B9}" type="presParOf" srcId="{F766F909-6D55-4B50-A6C9-62F11AA33395}" destId="{B377DAF0-0C19-4A83-949B-88ECCE38BF3C}" srcOrd="14"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D32990A-0F90-4951-93E4-E7AF725AF11B}" type="doc">
      <dgm:prSet loTypeId="urn:microsoft.com/office/officeart/2005/8/layout/venn1" loCatId="relationship" qsTypeId="urn:microsoft.com/office/officeart/2005/8/quickstyle/3d3" qsCatId="3D" csTypeId="urn:microsoft.com/office/officeart/2005/8/colors/accent1_2" csCatId="accent1" phldr="1"/>
      <dgm:spPr/>
      <dgm:t>
        <a:bodyPr/>
        <a:lstStyle/>
        <a:p>
          <a:endParaRPr lang="en-US"/>
        </a:p>
      </dgm:t>
    </dgm:pt>
    <dgm:pt modelId="{34ADD4B4-F0CF-4927-98E7-94A64C57200C}">
      <dgm:prSet custT="1"/>
      <dgm:spPr/>
      <dgm:t>
        <a:bodyPr/>
        <a:lstStyle/>
        <a:p>
          <a:r>
            <a:rPr lang="en-GB" sz="1200" b="1" dirty="0"/>
            <a:t> </a:t>
          </a:r>
        </a:p>
        <a:p>
          <a:r>
            <a:rPr lang="en-GB" sz="1200" b="1" dirty="0"/>
            <a:t>Respond to concerns, trust your instincts!</a:t>
          </a:r>
          <a:endParaRPr lang="en-US" sz="1200" b="1" dirty="0"/>
        </a:p>
      </dgm:t>
    </dgm:pt>
    <dgm:pt modelId="{43D8011E-7DC0-44A0-A56C-0CA461147AB1}" type="parTrans" cxnId="{7F04A4B2-97F4-4FE8-87C0-C2DF2A053E07}">
      <dgm:prSet/>
      <dgm:spPr/>
      <dgm:t>
        <a:bodyPr/>
        <a:lstStyle/>
        <a:p>
          <a:endParaRPr lang="en-US"/>
        </a:p>
      </dgm:t>
    </dgm:pt>
    <dgm:pt modelId="{C6777516-126B-448B-A018-FF84FD79A6D4}" type="sibTrans" cxnId="{7F04A4B2-97F4-4FE8-87C0-C2DF2A053E07}">
      <dgm:prSet/>
      <dgm:spPr/>
      <dgm:t>
        <a:bodyPr/>
        <a:lstStyle/>
        <a:p>
          <a:endParaRPr lang="en-US"/>
        </a:p>
      </dgm:t>
    </dgm:pt>
    <dgm:pt modelId="{3588C755-7FE6-41BA-A21D-CB20A17408D6}">
      <dgm:prSet custT="1"/>
      <dgm:spPr/>
      <dgm:t>
        <a:bodyPr/>
        <a:lstStyle/>
        <a:p>
          <a:r>
            <a:rPr lang="en-GB" sz="1100" b="1" u="sng" dirty="0"/>
            <a:t>Always</a:t>
          </a:r>
          <a:r>
            <a:rPr lang="en-GB" sz="1100" b="1" dirty="0"/>
            <a:t> share concerns about all adults in a position of trust posing a risk of harm to students or anyone</a:t>
          </a:r>
          <a:endParaRPr lang="en-US" sz="1100" b="1" dirty="0"/>
        </a:p>
      </dgm:t>
    </dgm:pt>
    <dgm:pt modelId="{58AB4602-EC26-42F0-A526-7770B18701AC}" type="parTrans" cxnId="{7C509F1B-7AB7-4A11-9086-FBF2C627B15B}">
      <dgm:prSet/>
      <dgm:spPr/>
      <dgm:t>
        <a:bodyPr/>
        <a:lstStyle/>
        <a:p>
          <a:endParaRPr lang="en-US"/>
        </a:p>
      </dgm:t>
    </dgm:pt>
    <dgm:pt modelId="{F47C558A-9137-4B40-A087-77C49016038E}" type="sibTrans" cxnId="{7C509F1B-7AB7-4A11-9086-FBF2C627B15B}">
      <dgm:prSet/>
      <dgm:spPr/>
      <dgm:t>
        <a:bodyPr/>
        <a:lstStyle/>
        <a:p>
          <a:endParaRPr lang="en-US"/>
        </a:p>
      </dgm:t>
    </dgm:pt>
    <dgm:pt modelId="{D08D6523-5433-44CE-8005-F3A2BD7ED7C5}">
      <dgm:prSet custT="1"/>
      <dgm:spPr/>
      <dgm:t>
        <a:bodyPr/>
        <a:lstStyle/>
        <a:p>
          <a:r>
            <a:rPr lang="en-GB" sz="1100" b="1" dirty="0"/>
            <a:t>If a student is in immediate danger or at risk of harm, report, record, react…</a:t>
          </a:r>
          <a:endParaRPr lang="en-US" sz="1100" b="1" dirty="0"/>
        </a:p>
      </dgm:t>
    </dgm:pt>
    <dgm:pt modelId="{18BD17FE-A529-481F-A667-91B4FB5D599A}" type="parTrans" cxnId="{D517BF4A-F48C-463E-8172-3D474377B3D4}">
      <dgm:prSet/>
      <dgm:spPr/>
      <dgm:t>
        <a:bodyPr/>
        <a:lstStyle/>
        <a:p>
          <a:endParaRPr lang="en-US"/>
        </a:p>
      </dgm:t>
    </dgm:pt>
    <dgm:pt modelId="{F3DFEC4C-CE42-40B7-9220-A1113A667D8B}" type="sibTrans" cxnId="{D517BF4A-F48C-463E-8172-3D474377B3D4}">
      <dgm:prSet/>
      <dgm:spPr/>
      <dgm:t>
        <a:bodyPr/>
        <a:lstStyle/>
        <a:p>
          <a:endParaRPr lang="en-US"/>
        </a:p>
      </dgm:t>
    </dgm:pt>
    <dgm:pt modelId="{D5754EC5-CB41-4DAE-A5D4-F4E7F55C5931}" type="pres">
      <dgm:prSet presAssocID="{8D32990A-0F90-4951-93E4-E7AF725AF11B}" presName="compositeShape" presStyleCnt="0">
        <dgm:presLayoutVars>
          <dgm:chMax val="7"/>
          <dgm:dir/>
          <dgm:resizeHandles val="exact"/>
        </dgm:presLayoutVars>
      </dgm:prSet>
      <dgm:spPr/>
    </dgm:pt>
    <dgm:pt modelId="{FCC1F6FC-02D9-451A-BB0D-AF172BC69F24}" type="pres">
      <dgm:prSet presAssocID="{34ADD4B4-F0CF-4927-98E7-94A64C57200C}" presName="circ1" presStyleLbl="vennNode1" presStyleIdx="0" presStyleCnt="3"/>
      <dgm:spPr/>
    </dgm:pt>
    <dgm:pt modelId="{1C992169-E164-4274-BC7F-28C1A7B77AAA}" type="pres">
      <dgm:prSet presAssocID="{34ADD4B4-F0CF-4927-98E7-94A64C57200C}" presName="circ1Tx" presStyleLbl="revTx" presStyleIdx="0" presStyleCnt="0">
        <dgm:presLayoutVars>
          <dgm:chMax val="0"/>
          <dgm:chPref val="0"/>
          <dgm:bulletEnabled val="1"/>
        </dgm:presLayoutVars>
      </dgm:prSet>
      <dgm:spPr/>
    </dgm:pt>
    <dgm:pt modelId="{2CEF5898-20A7-4C2D-BDEE-3C973484D09E}" type="pres">
      <dgm:prSet presAssocID="{3588C755-7FE6-41BA-A21D-CB20A17408D6}" presName="circ2" presStyleLbl="vennNode1" presStyleIdx="1" presStyleCnt="3" custLinFactNeighborX="3417" custLinFactNeighborY="2083"/>
      <dgm:spPr/>
    </dgm:pt>
    <dgm:pt modelId="{BFF09A94-E642-4082-9F59-6A46E46750CD}" type="pres">
      <dgm:prSet presAssocID="{3588C755-7FE6-41BA-A21D-CB20A17408D6}" presName="circ2Tx" presStyleLbl="revTx" presStyleIdx="0" presStyleCnt="0">
        <dgm:presLayoutVars>
          <dgm:chMax val="0"/>
          <dgm:chPref val="0"/>
          <dgm:bulletEnabled val="1"/>
        </dgm:presLayoutVars>
      </dgm:prSet>
      <dgm:spPr/>
    </dgm:pt>
    <dgm:pt modelId="{1180AE06-2F9E-4647-8BA0-112E6AF09AE1}" type="pres">
      <dgm:prSet presAssocID="{D08D6523-5433-44CE-8005-F3A2BD7ED7C5}" presName="circ3" presStyleLbl="vennNode1" presStyleIdx="2" presStyleCnt="3"/>
      <dgm:spPr/>
    </dgm:pt>
    <dgm:pt modelId="{BB7C9749-3015-4F34-9333-4D6FAC7F2AEB}" type="pres">
      <dgm:prSet presAssocID="{D08D6523-5433-44CE-8005-F3A2BD7ED7C5}" presName="circ3Tx" presStyleLbl="revTx" presStyleIdx="0" presStyleCnt="0">
        <dgm:presLayoutVars>
          <dgm:chMax val="0"/>
          <dgm:chPref val="0"/>
          <dgm:bulletEnabled val="1"/>
        </dgm:presLayoutVars>
      </dgm:prSet>
      <dgm:spPr/>
    </dgm:pt>
  </dgm:ptLst>
  <dgm:cxnLst>
    <dgm:cxn modelId="{44F61908-B0DD-4090-9725-A4F323C7A449}" type="presOf" srcId="{3588C755-7FE6-41BA-A21D-CB20A17408D6}" destId="{BFF09A94-E642-4082-9F59-6A46E46750CD}" srcOrd="1" destOrd="0" presId="urn:microsoft.com/office/officeart/2005/8/layout/venn1"/>
    <dgm:cxn modelId="{CE253F10-1D1A-45BB-A05B-16A47012D0B4}" type="presOf" srcId="{D08D6523-5433-44CE-8005-F3A2BD7ED7C5}" destId="{1180AE06-2F9E-4647-8BA0-112E6AF09AE1}" srcOrd="0" destOrd="0" presId="urn:microsoft.com/office/officeart/2005/8/layout/venn1"/>
    <dgm:cxn modelId="{3B3FCF12-D35D-4A49-B093-3E920D67F812}" type="presOf" srcId="{34ADD4B4-F0CF-4927-98E7-94A64C57200C}" destId="{FCC1F6FC-02D9-451A-BB0D-AF172BC69F24}" srcOrd="0" destOrd="0" presId="urn:microsoft.com/office/officeart/2005/8/layout/venn1"/>
    <dgm:cxn modelId="{7C509F1B-7AB7-4A11-9086-FBF2C627B15B}" srcId="{8D32990A-0F90-4951-93E4-E7AF725AF11B}" destId="{3588C755-7FE6-41BA-A21D-CB20A17408D6}" srcOrd="1" destOrd="0" parTransId="{58AB4602-EC26-42F0-A526-7770B18701AC}" sibTransId="{F47C558A-9137-4B40-A087-77C49016038E}"/>
    <dgm:cxn modelId="{5F910F69-C846-421A-990B-BB15966B9384}" type="presOf" srcId="{3588C755-7FE6-41BA-A21D-CB20A17408D6}" destId="{2CEF5898-20A7-4C2D-BDEE-3C973484D09E}" srcOrd="0" destOrd="0" presId="urn:microsoft.com/office/officeart/2005/8/layout/venn1"/>
    <dgm:cxn modelId="{D517BF4A-F48C-463E-8172-3D474377B3D4}" srcId="{8D32990A-0F90-4951-93E4-E7AF725AF11B}" destId="{D08D6523-5433-44CE-8005-F3A2BD7ED7C5}" srcOrd="2" destOrd="0" parTransId="{18BD17FE-A529-481F-A667-91B4FB5D599A}" sibTransId="{F3DFEC4C-CE42-40B7-9220-A1113A667D8B}"/>
    <dgm:cxn modelId="{52A0FF4B-6986-4D8A-8D79-E0FFBB98192E}" type="presOf" srcId="{8D32990A-0F90-4951-93E4-E7AF725AF11B}" destId="{D5754EC5-CB41-4DAE-A5D4-F4E7F55C5931}" srcOrd="0" destOrd="0" presId="urn:microsoft.com/office/officeart/2005/8/layout/venn1"/>
    <dgm:cxn modelId="{7F04A4B2-97F4-4FE8-87C0-C2DF2A053E07}" srcId="{8D32990A-0F90-4951-93E4-E7AF725AF11B}" destId="{34ADD4B4-F0CF-4927-98E7-94A64C57200C}" srcOrd="0" destOrd="0" parTransId="{43D8011E-7DC0-44A0-A56C-0CA461147AB1}" sibTransId="{C6777516-126B-448B-A018-FF84FD79A6D4}"/>
    <dgm:cxn modelId="{FA2C22E5-E2D4-4C6B-A6B0-AC539847A56E}" type="presOf" srcId="{D08D6523-5433-44CE-8005-F3A2BD7ED7C5}" destId="{BB7C9749-3015-4F34-9333-4D6FAC7F2AEB}" srcOrd="1" destOrd="0" presId="urn:microsoft.com/office/officeart/2005/8/layout/venn1"/>
    <dgm:cxn modelId="{191E19FF-50D0-4047-A88C-631B76A9005A}" type="presOf" srcId="{34ADD4B4-F0CF-4927-98E7-94A64C57200C}" destId="{1C992169-E164-4274-BC7F-28C1A7B77AAA}" srcOrd="1" destOrd="0" presId="urn:microsoft.com/office/officeart/2005/8/layout/venn1"/>
    <dgm:cxn modelId="{B33F8FD6-626F-49F1-A6E6-E41BF1FC8359}" type="presParOf" srcId="{D5754EC5-CB41-4DAE-A5D4-F4E7F55C5931}" destId="{FCC1F6FC-02D9-451A-BB0D-AF172BC69F24}" srcOrd="0" destOrd="0" presId="urn:microsoft.com/office/officeart/2005/8/layout/venn1"/>
    <dgm:cxn modelId="{D67241C1-8C59-42D4-947C-D8E4338024D4}" type="presParOf" srcId="{D5754EC5-CB41-4DAE-A5D4-F4E7F55C5931}" destId="{1C992169-E164-4274-BC7F-28C1A7B77AAA}" srcOrd="1" destOrd="0" presId="urn:microsoft.com/office/officeart/2005/8/layout/venn1"/>
    <dgm:cxn modelId="{D8495BFB-3974-48B0-AC9C-3BBD9D59E48E}" type="presParOf" srcId="{D5754EC5-CB41-4DAE-A5D4-F4E7F55C5931}" destId="{2CEF5898-20A7-4C2D-BDEE-3C973484D09E}" srcOrd="2" destOrd="0" presId="urn:microsoft.com/office/officeart/2005/8/layout/venn1"/>
    <dgm:cxn modelId="{BBFDC2D5-1237-4886-A62E-80661BA7868A}" type="presParOf" srcId="{D5754EC5-CB41-4DAE-A5D4-F4E7F55C5931}" destId="{BFF09A94-E642-4082-9F59-6A46E46750CD}" srcOrd="3" destOrd="0" presId="urn:microsoft.com/office/officeart/2005/8/layout/venn1"/>
    <dgm:cxn modelId="{471A41AF-E3A4-4503-B4F4-28E8563D2A93}" type="presParOf" srcId="{D5754EC5-CB41-4DAE-A5D4-F4E7F55C5931}" destId="{1180AE06-2F9E-4647-8BA0-112E6AF09AE1}" srcOrd="4" destOrd="0" presId="urn:microsoft.com/office/officeart/2005/8/layout/venn1"/>
    <dgm:cxn modelId="{D706E5B0-ED33-4B36-94E6-4CEAED347DD5}" type="presParOf" srcId="{D5754EC5-CB41-4DAE-A5D4-F4E7F55C5931}" destId="{BB7C9749-3015-4F34-9333-4D6FAC7F2AEB}" srcOrd="5" destOrd="0" presId="urn:microsoft.com/office/officeart/2005/8/layout/venn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85B8D98-48E1-40EF-9538-9BDF3BDD6B31}" type="doc">
      <dgm:prSet loTypeId="urn:microsoft.com/office/officeart/2008/layout/LinedList" loCatId="hierarchy" qsTypeId="urn:microsoft.com/office/officeart/2005/8/quickstyle/simple1" qsCatId="simple" csTypeId="urn:microsoft.com/office/officeart/2005/8/colors/accent1_2" csCatId="accent1" phldr="1"/>
      <dgm:spPr/>
      <dgm:t>
        <a:bodyPr/>
        <a:lstStyle/>
        <a:p>
          <a:endParaRPr lang="en-GB"/>
        </a:p>
      </dgm:t>
    </dgm:pt>
    <dgm:pt modelId="{ECC0F462-4E72-4132-92D7-6342E423C500}">
      <dgm:prSet custT="1"/>
      <dgm:spPr/>
      <dgm:t>
        <a:bodyPr/>
        <a:lstStyle/>
        <a:p>
          <a:r>
            <a:rPr lang="en-GB" sz="1600" b="0" i="0" dirty="0">
              <a:latin typeface="Monserrat"/>
            </a:rPr>
            <a:t>Mobile phones in school</a:t>
          </a:r>
          <a:endParaRPr lang="en-GB" sz="1600" b="0" dirty="0">
            <a:latin typeface="Monserrat"/>
          </a:endParaRPr>
        </a:p>
      </dgm:t>
    </dgm:pt>
    <dgm:pt modelId="{9648A953-EADC-4734-9D2C-259A818758C9}" type="parTrans" cxnId="{DE3AF52C-4752-47DF-9669-C8BFCC33EEE5}">
      <dgm:prSet/>
      <dgm:spPr/>
      <dgm:t>
        <a:bodyPr/>
        <a:lstStyle/>
        <a:p>
          <a:endParaRPr lang="en-GB"/>
        </a:p>
      </dgm:t>
    </dgm:pt>
    <dgm:pt modelId="{7EB2F6CF-7D5C-4A9F-A8D0-6B3B8EE1443B}" type="sibTrans" cxnId="{DE3AF52C-4752-47DF-9669-C8BFCC33EEE5}">
      <dgm:prSet/>
      <dgm:spPr/>
      <dgm:t>
        <a:bodyPr/>
        <a:lstStyle/>
        <a:p>
          <a:endParaRPr lang="en-GB"/>
        </a:p>
      </dgm:t>
    </dgm:pt>
    <dgm:pt modelId="{7A2BC228-7211-4433-864F-C783245EE887}">
      <dgm:prSet custT="1"/>
      <dgm:spPr/>
      <dgm:t>
        <a:bodyPr/>
        <a:lstStyle/>
        <a:p>
          <a:r>
            <a:rPr lang="en-GB" sz="1600" b="0" i="0" dirty="0">
              <a:latin typeface="Monserrat"/>
            </a:rPr>
            <a:t>Serious violence (and violence prevention)</a:t>
          </a:r>
          <a:endParaRPr lang="en-GB" sz="1600" b="0" dirty="0">
            <a:latin typeface="Monserrat"/>
          </a:endParaRPr>
        </a:p>
      </dgm:t>
    </dgm:pt>
    <dgm:pt modelId="{9314872C-AEEC-44E2-BC52-F34E3E4ED001}" type="parTrans" cxnId="{37908A05-2FE3-4BD9-B602-CC078C8FF04D}">
      <dgm:prSet/>
      <dgm:spPr/>
      <dgm:t>
        <a:bodyPr/>
        <a:lstStyle/>
        <a:p>
          <a:endParaRPr lang="en-GB"/>
        </a:p>
      </dgm:t>
    </dgm:pt>
    <dgm:pt modelId="{14C00766-98AD-4A6D-9CE0-CB283F3D9039}" type="sibTrans" cxnId="{37908A05-2FE3-4BD9-B602-CC078C8FF04D}">
      <dgm:prSet/>
      <dgm:spPr/>
      <dgm:t>
        <a:bodyPr/>
        <a:lstStyle/>
        <a:p>
          <a:endParaRPr lang="en-GB"/>
        </a:p>
      </dgm:t>
    </dgm:pt>
    <dgm:pt modelId="{6796CF70-FB9C-4989-B183-1DB8D0AD8885}">
      <dgm:prSet phldrT="[Text]" phldr="0" custT="1"/>
      <dgm:spPr/>
      <dgm:t>
        <a:bodyPr/>
        <a:lstStyle/>
        <a:p>
          <a:r>
            <a:rPr lang="en-GB" sz="1600" b="0" dirty="0">
              <a:latin typeface="Monserrat"/>
            </a:rPr>
            <a:t>Legal Routes, Safeguarding &amp; operation encompass</a:t>
          </a:r>
        </a:p>
      </dgm:t>
    </dgm:pt>
    <dgm:pt modelId="{5BA5E63F-51A0-4A5F-9BE9-1EF885D6D72D}" type="parTrans" cxnId="{30F7A91B-E632-4660-B91C-BC73310217A1}">
      <dgm:prSet/>
      <dgm:spPr/>
      <dgm:t>
        <a:bodyPr/>
        <a:lstStyle/>
        <a:p>
          <a:endParaRPr lang="en-GB"/>
        </a:p>
      </dgm:t>
    </dgm:pt>
    <dgm:pt modelId="{895ECF80-BF24-4127-9255-0CDC74EE6D0B}" type="sibTrans" cxnId="{30F7A91B-E632-4660-B91C-BC73310217A1}">
      <dgm:prSet/>
      <dgm:spPr/>
      <dgm:t>
        <a:bodyPr/>
        <a:lstStyle/>
        <a:p>
          <a:endParaRPr lang="en-GB"/>
        </a:p>
      </dgm:t>
    </dgm:pt>
    <dgm:pt modelId="{42FCB0EB-2E69-4D75-9A1B-572F7C73D542}">
      <dgm:prSet phldrT="[Text]" phldr="0" custT="1"/>
      <dgm:spPr/>
      <dgm:t>
        <a:bodyPr/>
        <a:lstStyle/>
        <a:p>
          <a:r>
            <a:rPr lang="en-GB" sz="1600" b="0" dirty="0">
              <a:latin typeface="Monserrat"/>
            </a:rPr>
            <a:t>Child on Child, Child Criminal Exploitation &amp; Domestic Abuse</a:t>
          </a:r>
        </a:p>
      </dgm:t>
    </dgm:pt>
    <dgm:pt modelId="{CD2B3D5D-CA2C-4DC0-8B1D-6EC3CADF56FC}" type="parTrans" cxnId="{E274330F-E19B-4A0A-8248-8771631BE74F}">
      <dgm:prSet/>
      <dgm:spPr/>
      <dgm:t>
        <a:bodyPr/>
        <a:lstStyle/>
        <a:p>
          <a:endParaRPr lang="en-GB"/>
        </a:p>
      </dgm:t>
    </dgm:pt>
    <dgm:pt modelId="{58E6F95D-4B3B-42C8-ACB1-6BD8E8497168}" type="sibTrans" cxnId="{E274330F-E19B-4A0A-8248-8771631BE74F}">
      <dgm:prSet/>
      <dgm:spPr/>
      <dgm:t>
        <a:bodyPr/>
        <a:lstStyle/>
        <a:p>
          <a:endParaRPr lang="en-GB"/>
        </a:p>
      </dgm:t>
    </dgm:pt>
    <dgm:pt modelId="{C34486D1-5E5A-454B-9CBF-3B2049D60C36}">
      <dgm:prSet phldrT="[Text]" phldr="0" custT="1"/>
      <dgm:spPr/>
      <dgm:t>
        <a:bodyPr/>
        <a:lstStyle/>
        <a:p>
          <a:r>
            <a:rPr lang="en-GB" sz="1600" b="0" dirty="0">
              <a:latin typeface="Monserrat"/>
            </a:rPr>
            <a:t>New Risk Indicators</a:t>
          </a:r>
        </a:p>
      </dgm:t>
    </dgm:pt>
    <dgm:pt modelId="{8CD08039-21E5-42AD-8EA7-BF1A141B0506}" type="parTrans" cxnId="{6C541818-C94F-4567-A105-64AC9D3EFEC9}">
      <dgm:prSet/>
      <dgm:spPr/>
      <dgm:t>
        <a:bodyPr/>
        <a:lstStyle/>
        <a:p>
          <a:endParaRPr lang="en-GB"/>
        </a:p>
      </dgm:t>
    </dgm:pt>
    <dgm:pt modelId="{F8FADA59-0956-4E6C-AF56-9A6C01EA3DF1}" type="sibTrans" cxnId="{6C541818-C94F-4567-A105-64AC9D3EFEC9}">
      <dgm:prSet/>
      <dgm:spPr/>
      <dgm:t>
        <a:bodyPr/>
        <a:lstStyle/>
        <a:p>
          <a:endParaRPr lang="en-GB"/>
        </a:p>
      </dgm:t>
    </dgm:pt>
    <dgm:pt modelId="{DF99F9F1-EA1F-43B2-9FA1-90EB8543BEE0}">
      <dgm:prSet custT="1"/>
      <dgm:spPr/>
      <dgm:t>
        <a:bodyPr/>
        <a:lstStyle/>
        <a:p>
          <a:r>
            <a:rPr lang="en-GB" sz="1600" b="0" i="0" dirty="0">
              <a:latin typeface="Monserrat"/>
            </a:rPr>
            <a:t>Guidance on supporting pupils who are questioning their gender</a:t>
          </a:r>
          <a:endParaRPr lang="en-GB" sz="1600" b="0" dirty="0">
            <a:latin typeface="Monserrat"/>
          </a:endParaRPr>
        </a:p>
      </dgm:t>
    </dgm:pt>
    <dgm:pt modelId="{C409CAAB-4CA7-4EE2-97AB-38FBAA16F0D1}" type="parTrans" cxnId="{FBDEF7AF-973A-43DB-9896-7679C0AA38F4}">
      <dgm:prSet/>
      <dgm:spPr/>
      <dgm:t>
        <a:bodyPr/>
        <a:lstStyle/>
        <a:p>
          <a:endParaRPr lang="en-GB"/>
        </a:p>
      </dgm:t>
    </dgm:pt>
    <dgm:pt modelId="{A313B424-3EA6-486B-A28D-1A4744FAA42E}" type="sibTrans" cxnId="{FBDEF7AF-973A-43DB-9896-7679C0AA38F4}">
      <dgm:prSet/>
      <dgm:spPr/>
      <dgm:t>
        <a:bodyPr/>
        <a:lstStyle/>
        <a:p>
          <a:endParaRPr lang="en-GB"/>
        </a:p>
      </dgm:t>
    </dgm:pt>
    <dgm:pt modelId="{9F7C17F0-C89D-45F0-9C56-366CA72CE1BE}">
      <dgm:prSet phldrT="[Text]" phldr="0" custT="1"/>
      <dgm:spPr/>
      <dgm:t>
        <a:bodyPr/>
        <a:lstStyle/>
        <a:p>
          <a:r>
            <a:rPr lang="en-GB" sz="1600" b="0">
              <a:latin typeface="Monserrat"/>
            </a:rPr>
            <a:t>Information Sharing</a:t>
          </a:r>
          <a:endParaRPr lang="en-GB" sz="1600" b="0" dirty="0">
            <a:latin typeface="Monserrat"/>
          </a:endParaRPr>
        </a:p>
      </dgm:t>
    </dgm:pt>
    <dgm:pt modelId="{307E4D11-F431-408E-97A0-3C340C4FE50D}" type="parTrans" cxnId="{AA48F972-9B8C-42D3-8B03-316D9FC9F98C}">
      <dgm:prSet/>
      <dgm:spPr/>
      <dgm:t>
        <a:bodyPr/>
        <a:lstStyle/>
        <a:p>
          <a:endParaRPr lang="en-GB"/>
        </a:p>
      </dgm:t>
    </dgm:pt>
    <dgm:pt modelId="{CBE56FE7-0FD0-473E-8EF4-C7C476C34F23}" type="sibTrans" cxnId="{AA48F972-9B8C-42D3-8B03-316D9FC9F98C}">
      <dgm:prSet/>
      <dgm:spPr/>
      <dgm:t>
        <a:bodyPr/>
        <a:lstStyle/>
        <a:p>
          <a:endParaRPr lang="en-GB"/>
        </a:p>
      </dgm:t>
    </dgm:pt>
    <dgm:pt modelId="{32F59DD4-3B2C-43F4-ACE4-2BC9585F0AAF}">
      <dgm:prSet custT="1"/>
      <dgm:spPr/>
      <dgm:t>
        <a:bodyPr/>
        <a:lstStyle/>
        <a:p>
          <a:r>
            <a:rPr lang="en-GB" sz="1600" b="0" i="0" dirty="0">
              <a:latin typeface="Monserrat"/>
            </a:rPr>
            <a:t>Harmful sexual behaviour (HSB), and digital HSBs</a:t>
          </a:r>
          <a:endParaRPr lang="en-GB" sz="1600" b="0" dirty="0">
            <a:latin typeface="Monserrat"/>
          </a:endParaRPr>
        </a:p>
      </dgm:t>
    </dgm:pt>
    <dgm:pt modelId="{55924D78-318A-4740-B78B-8C22A0C8017F}" type="parTrans" cxnId="{39BF835F-831E-4FC9-8E92-88CEE70CA29B}">
      <dgm:prSet/>
      <dgm:spPr/>
      <dgm:t>
        <a:bodyPr/>
        <a:lstStyle/>
        <a:p>
          <a:endParaRPr lang="en-GB"/>
        </a:p>
      </dgm:t>
    </dgm:pt>
    <dgm:pt modelId="{8BAF332E-BBDD-4717-B689-42C6BF60A0AF}" type="sibTrans" cxnId="{39BF835F-831E-4FC9-8E92-88CEE70CA29B}">
      <dgm:prSet/>
      <dgm:spPr/>
      <dgm:t>
        <a:bodyPr/>
        <a:lstStyle/>
        <a:p>
          <a:endParaRPr lang="en-GB"/>
        </a:p>
      </dgm:t>
    </dgm:pt>
    <dgm:pt modelId="{12E4FA46-B606-4258-B9A9-A70D2E3C42B0}">
      <dgm:prSet phldrT="[Text]" phldr="0" custT="1"/>
      <dgm:spPr/>
      <dgm:t>
        <a:bodyPr/>
        <a:lstStyle/>
        <a:p>
          <a:r>
            <a:rPr lang="en-GB" sz="1600" b="0" dirty="0">
              <a:latin typeface="Monserrat"/>
            </a:rPr>
            <a:t>Digital Harms &amp; Cyber Crime</a:t>
          </a:r>
        </a:p>
      </dgm:t>
    </dgm:pt>
    <dgm:pt modelId="{D9425145-0133-417B-8755-75BF92836885}" type="parTrans" cxnId="{5F1CE5C9-1D59-493F-AA99-C6017ED475F9}">
      <dgm:prSet/>
      <dgm:spPr/>
      <dgm:t>
        <a:bodyPr/>
        <a:lstStyle/>
        <a:p>
          <a:endParaRPr lang="en-GB"/>
        </a:p>
      </dgm:t>
    </dgm:pt>
    <dgm:pt modelId="{96636D0F-9E16-42EE-A3D4-F312F3FF78C3}" type="sibTrans" cxnId="{5F1CE5C9-1D59-493F-AA99-C6017ED475F9}">
      <dgm:prSet/>
      <dgm:spPr/>
      <dgm:t>
        <a:bodyPr/>
        <a:lstStyle/>
        <a:p>
          <a:endParaRPr lang="en-GB"/>
        </a:p>
      </dgm:t>
    </dgm:pt>
    <dgm:pt modelId="{0A6A2B15-BBE2-41C6-91F0-46C9E73CED01}">
      <dgm:prSet phldrT="[Text]" phldr="0" custT="1"/>
      <dgm:spPr/>
      <dgm:t>
        <a:bodyPr/>
        <a:lstStyle/>
        <a:p>
          <a:r>
            <a:rPr lang="en-GB" sz="1600" b="0" u="none" dirty="0">
              <a:solidFill>
                <a:schemeClr val="tx1"/>
              </a:solidFill>
              <a:latin typeface="Monserrat"/>
            </a:rPr>
            <a:t>Restrictive intervention, including reasonable force</a:t>
          </a:r>
        </a:p>
      </dgm:t>
    </dgm:pt>
    <dgm:pt modelId="{C5A01241-A93E-4342-AFEF-A1F148913CB5}" type="parTrans" cxnId="{6FD93B51-63D0-45C9-8321-06E4D285C8AF}">
      <dgm:prSet/>
      <dgm:spPr/>
      <dgm:t>
        <a:bodyPr/>
        <a:lstStyle/>
        <a:p>
          <a:endParaRPr lang="en-GB"/>
        </a:p>
      </dgm:t>
    </dgm:pt>
    <dgm:pt modelId="{31490A85-192B-455D-A5FD-F53657EA6F3B}" type="sibTrans" cxnId="{6FD93B51-63D0-45C9-8321-06E4D285C8AF}">
      <dgm:prSet/>
      <dgm:spPr/>
      <dgm:t>
        <a:bodyPr/>
        <a:lstStyle/>
        <a:p>
          <a:endParaRPr lang="en-GB"/>
        </a:p>
      </dgm:t>
    </dgm:pt>
    <dgm:pt modelId="{7C4FF61C-6223-4B01-A9AA-E7758857BB73}" type="pres">
      <dgm:prSet presAssocID="{F85B8D98-48E1-40EF-9538-9BDF3BDD6B31}" presName="vert0" presStyleCnt="0">
        <dgm:presLayoutVars>
          <dgm:dir/>
          <dgm:animOne val="branch"/>
          <dgm:animLvl val="lvl"/>
        </dgm:presLayoutVars>
      </dgm:prSet>
      <dgm:spPr/>
    </dgm:pt>
    <dgm:pt modelId="{B4CBAD29-AD3A-4C69-ABA0-F4C29DF5F47D}" type="pres">
      <dgm:prSet presAssocID="{C34486D1-5E5A-454B-9CBF-3B2049D60C36}" presName="thickLine" presStyleLbl="alignNode1" presStyleIdx="0" presStyleCnt="10"/>
      <dgm:spPr/>
    </dgm:pt>
    <dgm:pt modelId="{2AF6B5B0-8543-4C57-B3E1-7A7157B95F36}" type="pres">
      <dgm:prSet presAssocID="{C34486D1-5E5A-454B-9CBF-3B2049D60C36}" presName="horz1" presStyleCnt="0"/>
      <dgm:spPr/>
    </dgm:pt>
    <dgm:pt modelId="{A39C4E4E-728A-4B44-AD99-9EC3A31035DA}" type="pres">
      <dgm:prSet presAssocID="{C34486D1-5E5A-454B-9CBF-3B2049D60C36}" presName="tx1" presStyleLbl="revTx" presStyleIdx="0" presStyleCnt="10"/>
      <dgm:spPr/>
    </dgm:pt>
    <dgm:pt modelId="{DB44F648-E7E3-408C-979F-739D76A16F75}" type="pres">
      <dgm:prSet presAssocID="{C34486D1-5E5A-454B-9CBF-3B2049D60C36}" presName="vert1" presStyleCnt="0"/>
      <dgm:spPr/>
    </dgm:pt>
    <dgm:pt modelId="{FA615E03-06DA-4AAF-A245-694F1124FD9E}" type="pres">
      <dgm:prSet presAssocID="{ECC0F462-4E72-4132-92D7-6342E423C500}" presName="thickLine" presStyleLbl="alignNode1" presStyleIdx="1" presStyleCnt="10"/>
      <dgm:spPr/>
    </dgm:pt>
    <dgm:pt modelId="{88E12190-BE01-4ED2-A221-58C379C9DB01}" type="pres">
      <dgm:prSet presAssocID="{ECC0F462-4E72-4132-92D7-6342E423C500}" presName="horz1" presStyleCnt="0"/>
      <dgm:spPr/>
    </dgm:pt>
    <dgm:pt modelId="{994AE618-DA57-4DBD-A8AA-6EC8B3DA38B9}" type="pres">
      <dgm:prSet presAssocID="{ECC0F462-4E72-4132-92D7-6342E423C500}" presName="tx1" presStyleLbl="revTx" presStyleIdx="1" presStyleCnt="10"/>
      <dgm:spPr/>
    </dgm:pt>
    <dgm:pt modelId="{29A5DDD9-12FC-432E-9756-F976EE744570}" type="pres">
      <dgm:prSet presAssocID="{ECC0F462-4E72-4132-92D7-6342E423C500}" presName="vert1" presStyleCnt="0"/>
      <dgm:spPr/>
    </dgm:pt>
    <dgm:pt modelId="{9F4FCF3C-CD14-434D-9964-22A458737A21}" type="pres">
      <dgm:prSet presAssocID="{7A2BC228-7211-4433-864F-C783245EE887}" presName="thickLine" presStyleLbl="alignNode1" presStyleIdx="2" presStyleCnt="10"/>
      <dgm:spPr/>
    </dgm:pt>
    <dgm:pt modelId="{8B64DF89-68B0-4ED5-96C3-2D2F4E83587E}" type="pres">
      <dgm:prSet presAssocID="{7A2BC228-7211-4433-864F-C783245EE887}" presName="horz1" presStyleCnt="0"/>
      <dgm:spPr/>
    </dgm:pt>
    <dgm:pt modelId="{9511739C-322F-487B-A5E9-EEAA93C4DDA4}" type="pres">
      <dgm:prSet presAssocID="{7A2BC228-7211-4433-864F-C783245EE887}" presName="tx1" presStyleLbl="revTx" presStyleIdx="2" presStyleCnt="10"/>
      <dgm:spPr/>
    </dgm:pt>
    <dgm:pt modelId="{62E0689E-7AEE-4A4A-A2B7-8D00827349CC}" type="pres">
      <dgm:prSet presAssocID="{7A2BC228-7211-4433-864F-C783245EE887}" presName="vert1" presStyleCnt="0"/>
      <dgm:spPr/>
    </dgm:pt>
    <dgm:pt modelId="{1E4DDF3B-FD05-4A71-91B3-4311C4CA2ED7}" type="pres">
      <dgm:prSet presAssocID="{6796CF70-FB9C-4989-B183-1DB8D0AD8885}" presName="thickLine" presStyleLbl="alignNode1" presStyleIdx="3" presStyleCnt="10"/>
      <dgm:spPr/>
    </dgm:pt>
    <dgm:pt modelId="{24C28BDB-96D4-4719-ADE7-0A3D23A964BB}" type="pres">
      <dgm:prSet presAssocID="{6796CF70-FB9C-4989-B183-1DB8D0AD8885}" presName="horz1" presStyleCnt="0"/>
      <dgm:spPr/>
    </dgm:pt>
    <dgm:pt modelId="{65F22AC4-F442-4433-82B5-89D0B474CA2C}" type="pres">
      <dgm:prSet presAssocID="{6796CF70-FB9C-4989-B183-1DB8D0AD8885}" presName="tx1" presStyleLbl="revTx" presStyleIdx="3" presStyleCnt="10"/>
      <dgm:spPr/>
    </dgm:pt>
    <dgm:pt modelId="{4BEAC678-309B-4703-8958-B356F139FDF2}" type="pres">
      <dgm:prSet presAssocID="{6796CF70-FB9C-4989-B183-1DB8D0AD8885}" presName="vert1" presStyleCnt="0"/>
      <dgm:spPr/>
    </dgm:pt>
    <dgm:pt modelId="{D54F80BD-7ED7-49C7-A586-A8A1E36FD5A6}" type="pres">
      <dgm:prSet presAssocID="{32F59DD4-3B2C-43F4-ACE4-2BC9585F0AAF}" presName="thickLine" presStyleLbl="alignNode1" presStyleIdx="4" presStyleCnt="10"/>
      <dgm:spPr/>
    </dgm:pt>
    <dgm:pt modelId="{518DAAE5-48B4-432F-A8D5-410BC9389CBB}" type="pres">
      <dgm:prSet presAssocID="{32F59DD4-3B2C-43F4-ACE4-2BC9585F0AAF}" presName="horz1" presStyleCnt="0"/>
      <dgm:spPr/>
    </dgm:pt>
    <dgm:pt modelId="{582CE31A-436A-4ACB-A282-CA3E5E48F235}" type="pres">
      <dgm:prSet presAssocID="{32F59DD4-3B2C-43F4-ACE4-2BC9585F0AAF}" presName="tx1" presStyleLbl="revTx" presStyleIdx="4" presStyleCnt="10"/>
      <dgm:spPr/>
    </dgm:pt>
    <dgm:pt modelId="{A47D7E4E-7EDA-4FCB-91A5-29D398ABA321}" type="pres">
      <dgm:prSet presAssocID="{32F59DD4-3B2C-43F4-ACE4-2BC9585F0AAF}" presName="vert1" presStyleCnt="0"/>
      <dgm:spPr/>
    </dgm:pt>
    <dgm:pt modelId="{EEF61DEB-EBEF-4A80-A616-8B9036A1E87D}" type="pres">
      <dgm:prSet presAssocID="{12E4FA46-B606-4258-B9A9-A70D2E3C42B0}" presName="thickLine" presStyleLbl="alignNode1" presStyleIdx="5" presStyleCnt="10"/>
      <dgm:spPr/>
    </dgm:pt>
    <dgm:pt modelId="{C29EFB2F-EFF8-4369-90C1-8797E45C5895}" type="pres">
      <dgm:prSet presAssocID="{12E4FA46-B606-4258-B9A9-A70D2E3C42B0}" presName="horz1" presStyleCnt="0"/>
      <dgm:spPr/>
    </dgm:pt>
    <dgm:pt modelId="{B93828D3-CA6D-4735-A7C0-E48082A926C6}" type="pres">
      <dgm:prSet presAssocID="{12E4FA46-B606-4258-B9A9-A70D2E3C42B0}" presName="tx1" presStyleLbl="revTx" presStyleIdx="5" presStyleCnt="10"/>
      <dgm:spPr/>
    </dgm:pt>
    <dgm:pt modelId="{FDA25E5A-1214-4B2F-9526-2805C3F1B37B}" type="pres">
      <dgm:prSet presAssocID="{12E4FA46-B606-4258-B9A9-A70D2E3C42B0}" presName="vert1" presStyleCnt="0"/>
      <dgm:spPr/>
    </dgm:pt>
    <dgm:pt modelId="{83557BB4-4F65-4CC4-86CD-E01069829104}" type="pres">
      <dgm:prSet presAssocID="{0A6A2B15-BBE2-41C6-91F0-46C9E73CED01}" presName="thickLine" presStyleLbl="alignNode1" presStyleIdx="6" presStyleCnt="10"/>
      <dgm:spPr/>
    </dgm:pt>
    <dgm:pt modelId="{A2D04FC4-F2E4-4B80-8B61-4807CC60060E}" type="pres">
      <dgm:prSet presAssocID="{0A6A2B15-BBE2-41C6-91F0-46C9E73CED01}" presName="horz1" presStyleCnt="0"/>
      <dgm:spPr/>
    </dgm:pt>
    <dgm:pt modelId="{BC509625-F1EF-473D-A637-CC1A37989057}" type="pres">
      <dgm:prSet presAssocID="{0A6A2B15-BBE2-41C6-91F0-46C9E73CED01}" presName="tx1" presStyleLbl="revTx" presStyleIdx="6" presStyleCnt="10"/>
      <dgm:spPr/>
    </dgm:pt>
    <dgm:pt modelId="{63BA851B-6022-4E7F-8FEC-1CEC1E43FC18}" type="pres">
      <dgm:prSet presAssocID="{0A6A2B15-BBE2-41C6-91F0-46C9E73CED01}" presName="vert1" presStyleCnt="0"/>
      <dgm:spPr/>
    </dgm:pt>
    <dgm:pt modelId="{3507BA47-435A-4909-A44B-BD8521D3F549}" type="pres">
      <dgm:prSet presAssocID="{42FCB0EB-2E69-4D75-9A1B-572F7C73D542}" presName="thickLine" presStyleLbl="alignNode1" presStyleIdx="7" presStyleCnt="10"/>
      <dgm:spPr/>
    </dgm:pt>
    <dgm:pt modelId="{56B1716C-957C-4CA1-AF5B-1B7A27E58E1B}" type="pres">
      <dgm:prSet presAssocID="{42FCB0EB-2E69-4D75-9A1B-572F7C73D542}" presName="horz1" presStyleCnt="0"/>
      <dgm:spPr/>
    </dgm:pt>
    <dgm:pt modelId="{51B227D9-836C-42BD-BE66-26F0A9B9B513}" type="pres">
      <dgm:prSet presAssocID="{42FCB0EB-2E69-4D75-9A1B-572F7C73D542}" presName="tx1" presStyleLbl="revTx" presStyleIdx="7" presStyleCnt="10"/>
      <dgm:spPr/>
    </dgm:pt>
    <dgm:pt modelId="{E340624E-006B-4B15-8BF0-8AFF238AB8F8}" type="pres">
      <dgm:prSet presAssocID="{42FCB0EB-2E69-4D75-9A1B-572F7C73D542}" presName="vert1" presStyleCnt="0"/>
      <dgm:spPr/>
    </dgm:pt>
    <dgm:pt modelId="{7C4A731E-B80A-409D-A539-11A70217FC52}" type="pres">
      <dgm:prSet presAssocID="{9F7C17F0-C89D-45F0-9C56-366CA72CE1BE}" presName="thickLine" presStyleLbl="alignNode1" presStyleIdx="8" presStyleCnt="10"/>
      <dgm:spPr/>
    </dgm:pt>
    <dgm:pt modelId="{37F2FA8C-0828-4A8A-8168-8A781000D12A}" type="pres">
      <dgm:prSet presAssocID="{9F7C17F0-C89D-45F0-9C56-366CA72CE1BE}" presName="horz1" presStyleCnt="0"/>
      <dgm:spPr/>
    </dgm:pt>
    <dgm:pt modelId="{090DA921-72E6-448A-8FD2-C05663D7D22D}" type="pres">
      <dgm:prSet presAssocID="{9F7C17F0-C89D-45F0-9C56-366CA72CE1BE}" presName="tx1" presStyleLbl="revTx" presStyleIdx="8" presStyleCnt="10"/>
      <dgm:spPr/>
    </dgm:pt>
    <dgm:pt modelId="{BD908E43-9F4B-4881-B1E6-07BDBDD294E2}" type="pres">
      <dgm:prSet presAssocID="{9F7C17F0-C89D-45F0-9C56-366CA72CE1BE}" presName="vert1" presStyleCnt="0"/>
      <dgm:spPr/>
    </dgm:pt>
    <dgm:pt modelId="{1A5936CF-4874-45B8-AAF5-D0BDFDAC3124}" type="pres">
      <dgm:prSet presAssocID="{DF99F9F1-EA1F-43B2-9FA1-90EB8543BEE0}" presName="thickLine" presStyleLbl="alignNode1" presStyleIdx="9" presStyleCnt="10"/>
      <dgm:spPr/>
    </dgm:pt>
    <dgm:pt modelId="{9D52B440-E637-4DFD-87BF-3D84D8C87261}" type="pres">
      <dgm:prSet presAssocID="{DF99F9F1-EA1F-43B2-9FA1-90EB8543BEE0}" presName="horz1" presStyleCnt="0"/>
      <dgm:spPr/>
    </dgm:pt>
    <dgm:pt modelId="{0745CE6C-CED3-40C8-B2D9-FF7394A96527}" type="pres">
      <dgm:prSet presAssocID="{DF99F9F1-EA1F-43B2-9FA1-90EB8543BEE0}" presName="tx1" presStyleLbl="revTx" presStyleIdx="9" presStyleCnt="10"/>
      <dgm:spPr/>
    </dgm:pt>
    <dgm:pt modelId="{85B7B66D-C5B1-4204-9972-1F4F4DC6BEE3}" type="pres">
      <dgm:prSet presAssocID="{DF99F9F1-EA1F-43B2-9FA1-90EB8543BEE0}" presName="vert1" presStyleCnt="0"/>
      <dgm:spPr/>
    </dgm:pt>
  </dgm:ptLst>
  <dgm:cxnLst>
    <dgm:cxn modelId="{37908A05-2FE3-4BD9-B602-CC078C8FF04D}" srcId="{F85B8D98-48E1-40EF-9538-9BDF3BDD6B31}" destId="{7A2BC228-7211-4433-864F-C783245EE887}" srcOrd="2" destOrd="0" parTransId="{9314872C-AEEC-44E2-BC52-F34E3E4ED001}" sibTransId="{14C00766-98AD-4A6D-9CE0-CB283F3D9039}"/>
    <dgm:cxn modelId="{E274330F-E19B-4A0A-8248-8771631BE74F}" srcId="{F85B8D98-48E1-40EF-9538-9BDF3BDD6B31}" destId="{42FCB0EB-2E69-4D75-9A1B-572F7C73D542}" srcOrd="7" destOrd="0" parTransId="{CD2B3D5D-CA2C-4DC0-8B1D-6EC3CADF56FC}" sibTransId="{58E6F95D-4B3B-42C8-ACB1-6BD8E8497168}"/>
    <dgm:cxn modelId="{C0A08A15-5687-4E4C-BAD8-9A846A638A92}" type="presOf" srcId="{32F59DD4-3B2C-43F4-ACE4-2BC9585F0AAF}" destId="{582CE31A-436A-4ACB-A282-CA3E5E48F235}" srcOrd="0" destOrd="0" presId="urn:microsoft.com/office/officeart/2008/layout/LinedList"/>
    <dgm:cxn modelId="{6C541818-C94F-4567-A105-64AC9D3EFEC9}" srcId="{F85B8D98-48E1-40EF-9538-9BDF3BDD6B31}" destId="{C34486D1-5E5A-454B-9CBF-3B2049D60C36}" srcOrd="0" destOrd="0" parTransId="{8CD08039-21E5-42AD-8EA7-BF1A141B0506}" sibTransId="{F8FADA59-0956-4E6C-AF56-9A6C01EA3DF1}"/>
    <dgm:cxn modelId="{30F7A91B-E632-4660-B91C-BC73310217A1}" srcId="{F85B8D98-48E1-40EF-9538-9BDF3BDD6B31}" destId="{6796CF70-FB9C-4989-B183-1DB8D0AD8885}" srcOrd="3" destOrd="0" parTransId="{5BA5E63F-51A0-4A5F-9BE9-1EF885D6D72D}" sibTransId="{895ECF80-BF24-4127-9255-0CDC74EE6D0B}"/>
    <dgm:cxn modelId="{DE3AF52C-4752-47DF-9669-C8BFCC33EEE5}" srcId="{F85B8D98-48E1-40EF-9538-9BDF3BDD6B31}" destId="{ECC0F462-4E72-4132-92D7-6342E423C500}" srcOrd="1" destOrd="0" parTransId="{9648A953-EADC-4734-9D2C-259A818758C9}" sibTransId="{7EB2F6CF-7D5C-4A9F-A8D0-6B3B8EE1443B}"/>
    <dgm:cxn modelId="{A7403C39-C741-4442-970C-6D24DFDF2616}" type="presOf" srcId="{C34486D1-5E5A-454B-9CBF-3B2049D60C36}" destId="{A39C4E4E-728A-4B44-AD99-9EC3A31035DA}" srcOrd="0" destOrd="0" presId="urn:microsoft.com/office/officeart/2008/layout/LinedList"/>
    <dgm:cxn modelId="{91D2B939-6231-4E3A-A81F-594275F11704}" type="presOf" srcId="{9F7C17F0-C89D-45F0-9C56-366CA72CE1BE}" destId="{090DA921-72E6-448A-8FD2-C05663D7D22D}" srcOrd="0" destOrd="0" presId="urn:microsoft.com/office/officeart/2008/layout/LinedList"/>
    <dgm:cxn modelId="{8DA6BA3A-EE28-46F9-A8EB-9E504DF48C19}" type="presOf" srcId="{42FCB0EB-2E69-4D75-9A1B-572F7C73D542}" destId="{51B227D9-836C-42BD-BE66-26F0A9B9B513}" srcOrd="0" destOrd="0" presId="urn:microsoft.com/office/officeart/2008/layout/LinedList"/>
    <dgm:cxn modelId="{6FE2813B-C66D-4A7C-A797-4A39A245376D}" type="presOf" srcId="{0A6A2B15-BBE2-41C6-91F0-46C9E73CED01}" destId="{BC509625-F1EF-473D-A637-CC1A37989057}" srcOrd="0" destOrd="0" presId="urn:microsoft.com/office/officeart/2008/layout/LinedList"/>
    <dgm:cxn modelId="{39BF835F-831E-4FC9-8E92-88CEE70CA29B}" srcId="{F85B8D98-48E1-40EF-9538-9BDF3BDD6B31}" destId="{32F59DD4-3B2C-43F4-ACE4-2BC9585F0AAF}" srcOrd="4" destOrd="0" parTransId="{55924D78-318A-4740-B78B-8C22A0C8017F}" sibTransId="{8BAF332E-BBDD-4717-B689-42C6BF60A0AF}"/>
    <dgm:cxn modelId="{B3017C66-A910-48BA-9BEC-A0172E4D5A7E}" type="presOf" srcId="{6796CF70-FB9C-4989-B183-1DB8D0AD8885}" destId="{65F22AC4-F442-4433-82B5-89D0B474CA2C}" srcOrd="0" destOrd="0" presId="urn:microsoft.com/office/officeart/2008/layout/LinedList"/>
    <dgm:cxn modelId="{6FD93B51-63D0-45C9-8321-06E4D285C8AF}" srcId="{F85B8D98-48E1-40EF-9538-9BDF3BDD6B31}" destId="{0A6A2B15-BBE2-41C6-91F0-46C9E73CED01}" srcOrd="6" destOrd="0" parTransId="{C5A01241-A93E-4342-AFEF-A1F148913CB5}" sibTransId="{31490A85-192B-455D-A5FD-F53657EA6F3B}"/>
    <dgm:cxn modelId="{AA48F972-9B8C-42D3-8B03-316D9FC9F98C}" srcId="{F85B8D98-48E1-40EF-9538-9BDF3BDD6B31}" destId="{9F7C17F0-C89D-45F0-9C56-366CA72CE1BE}" srcOrd="8" destOrd="0" parTransId="{307E4D11-F431-408E-97A0-3C340C4FE50D}" sibTransId="{CBE56FE7-0FD0-473E-8EF4-C7C476C34F23}"/>
    <dgm:cxn modelId="{FBDEF7AF-973A-43DB-9896-7679C0AA38F4}" srcId="{F85B8D98-48E1-40EF-9538-9BDF3BDD6B31}" destId="{DF99F9F1-EA1F-43B2-9FA1-90EB8543BEE0}" srcOrd="9" destOrd="0" parTransId="{C409CAAB-4CA7-4EE2-97AB-38FBAA16F0D1}" sibTransId="{A313B424-3EA6-486B-A28D-1A4744FAA42E}"/>
    <dgm:cxn modelId="{EC791DB4-F4ED-4769-96EA-262D9EA2956A}" type="presOf" srcId="{F85B8D98-48E1-40EF-9538-9BDF3BDD6B31}" destId="{7C4FF61C-6223-4B01-A9AA-E7758857BB73}" srcOrd="0" destOrd="0" presId="urn:microsoft.com/office/officeart/2008/layout/LinedList"/>
    <dgm:cxn modelId="{CA0CF3C7-C463-4BB7-B301-1497FA6845B2}" type="presOf" srcId="{12E4FA46-B606-4258-B9A9-A70D2E3C42B0}" destId="{B93828D3-CA6D-4735-A7C0-E48082A926C6}" srcOrd="0" destOrd="0" presId="urn:microsoft.com/office/officeart/2008/layout/LinedList"/>
    <dgm:cxn modelId="{5F1CE5C9-1D59-493F-AA99-C6017ED475F9}" srcId="{F85B8D98-48E1-40EF-9538-9BDF3BDD6B31}" destId="{12E4FA46-B606-4258-B9A9-A70D2E3C42B0}" srcOrd="5" destOrd="0" parTransId="{D9425145-0133-417B-8755-75BF92836885}" sibTransId="{96636D0F-9E16-42EE-A3D4-F312F3FF78C3}"/>
    <dgm:cxn modelId="{13FCE6DD-C389-4B51-8BAF-72DE9B464A48}" type="presOf" srcId="{ECC0F462-4E72-4132-92D7-6342E423C500}" destId="{994AE618-DA57-4DBD-A8AA-6EC8B3DA38B9}" srcOrd="0" destOrd="0" presId="urn:microsoft.com/office/officeart/2008/layout/LinedList"/>
    <dgm:cxn modelId="{393658EC-0794-461A-8EFA-DDF0C7891F6D}" type="presOf" srcId="{DF99F9F1-EA1F-43B2-9FA1-90EB8543BEE0}" destId="{0745CE6C-CED3-40C8-B2D9-FF7394A96527}" srcOrd="0" destOrd="0" presId="urn:microsoft.com/office/officeart/2008/layout/LinedList"/>
    <dgm:cxn modelId="{6A9E16F5-5480-4DE9-A57E-6104B93E3567}" type="presOf" srcId="{7A2BC228-7211-4433-864F-C783245EE887}" destId="{9511739C-322F-487B-A5E9-EEAA93C4DDA4}" srcOrd="0" destOrd="0" presId="urn:microsoft.com/office/officeart/2008/layout/LinedList"/>
    <dgm:cxn modelId="{F52B5CFF-0DF1-4C9C-9A27-E2DE0579E45E}" type="presParOf" srcId="{7C4FF61C-6223-4B01-A9AA-E7758857BB73}" destId="{B4CBAD29-AD3A-4C69-ABA0-F4C29DF5F47D}" srcOrd="0" destOrd="0" presId="urn:microsoft.com/office/officeart/2008/layout/LinedList"/>
    <dgm:cxn modelId="{8548EC6E-6C56-41DB-809B-E01D34BB8269}" type="presParOf" srcId="{7C4FF61C-6223-4B01-A9AA-E7758857BB73}" destId="{2AF6B5B0-8543-4C57-B3E1-7A7157B95F36}" srcOrd="1" destOrd="0" presId="urn:microsoft.com/office/officeart/2008/layout/LinedList"/>
    <dgm:cxn modelId="{200473D2-81D7-4FF5-BB68-02248E974E4E}" type="presParOf" srcId="{2AF6B5B0-8543-4C57-B3E1-7A7157B95F36}" destId="{A39C4E4E-728A-4B44-AD99-9EC3A31035DA}" srcOrd="0" destOrd="0" presId="urn:microsoft.com/office/officeart/2008/layout/LinedList"/>
    <dgm:cxn modelId="{A0541862-C2EF-4459-88F4-55C5F4F5313F}" type="presParOf" srcId="{2AF6B5B0-8543-4C57-B3E1-7A7157B95F36}" destId="{DB44F648-E7E3-408C-979F-739D76A16F75}" srcOrd="1" destOrd="0" presId="urn:microsoft.com/office/officeart/2008/layout/LinedList"/>
    <dgm:cxn modelId="{0BD2A620-4E8A-432A-A96F-104789F28F3C}" type="presParOf" srcId="{7C4FF61C-6223-4B01-A9AA-E7758857BB73}" destId="{FA615E03-06DA-4AAF-A245-694F1124FD9E}" srcOrd="2" destOrd="0" presId="urn:microsoft.com/office/officeart/2008/layout/LinedList"/>
    <dgm:cxn modelId="{55CA7D30-4AA0-48B2-932C-877C0336ECF8}" type="presParOf" srcId="{7C4FF61C-6223-4B01-A9AA-E7758857BB73}" destId="{88E12190-BE01-4ED2-A221-58C379C9DB01}" srcOrd="3" destOrd="0" presId="urn:microsoft.com/office/officeart/2008/layout/LinedList"/>
    <dgm:cxn modelId="{D227E3B0-7D13-4C2D-8ED3-3AB5F7335F8E}" type="presParOf" srcId="{88E12190-BE01-4ED2-A221-58C379C9DB01}" destId="{994AE618-DA57-4DBD-A8AA-6EC8B3DA38B9}" srcOrd="0" destOrd="0" presId="urn:microsoft.com/office/officeart/2008/layout/LinedList"/>
    <dgm:cxn modelId="{4FE4EF38-7D73-481F-8595-D454D66450CB}" type="presParOf" srcId="{88E12190-BE01-4ED2-A221-58C379C9DB01}" destId="{29A5DDD9-12FC-432E-9756-F976EE744570}" srcOrd="1" destOrd="0" presId="urn:microsoft.com/office/officeart/2008/layout/LinedList"/>
    <dgm:cxn modelId="{79957095-285D-4A78-B9F3-86A676D97D17}" type="presParOf" srcId="{7C4FF61C-6223-4B01-A9AA-E7758857BB73}" destId="{9F4FCF3C-CD14-434D-9964-22A458737A21}" srcOrd="4" destOrd="0" presId="urn:microsoft.com/office/officeart/2008/layout/LinedList"/>
    <dgm:cxn modelId="{FA7BDD95-D20C-45B0-A2AD-FFCAAC4C938A}" type="presParOf" srcId="{7C4FF61C-6223-4B01-A9AA-E7758857BB73}" destId="{8B64DF89-68B0-4ED5-96C3-2D2F4E83587E}" srcOrd="5" destOrd="0" presId="urn:microsoft.com/office/officeart/2008/layout/LinedList"/>
    <dgm:cxn modelId="{0ED64B52-707F-47CA-9A1D-29AA8A624B84}" type="presParOf" srcId="{8B64DF89-68B0-4ED5-96C3-2D2F4E83587E}" destId="{9511739C-322F-487B-A5E9-EEAA93C4DDA4}" srcOrd="0" destOrd="0" presId="urn:microsoft.com/office/officeart/2008/layout/LinedList"/>
    <dgm:cxn modelId="{4064CE5E-E2B1-4514-A916-A5CAA21A7985}" type="presParOf" srcId="{8B64DF89-68B0-4ED5-96C3-2D2F4E83587E}" destId="{62E0689E-7AEE-4A4A-A2B7-8D00827349CC}" srcOrd="1" destOrd="0" presId="urn:microsoft.com/office/officeart/2008/layout/LinedList"/>
    <dgm:cxn modelId="{6075907E-B157-4EAF-9AC8-8B830D065388}" type="presParOf" srcId="{7C4FF61C-6223-4B01-A9AA-E7758857BB73}" destId="{1E4DDF3B-FD05-4A71-91B3-4311C4CA2ED7}" srcOrd="6" destOrd="0" presId="urn:microsoft.com/office/officeart/2008/layout/LinedList"/>
    <dgm:cxn modelId="{D6C7E9F6-172C-4932-B23C-4138E2592D8B}" type="presParOf" srcId="{7C4FF61C-6223-4B01-A9AA-E7758857BB73}" destId="{24C28BDB-96D4-4719-ADE7-0A3D23A964BB}" srcOrd="7" destOrd="0" presId="urn:microsoft.com/office/officeart/2008/layout/LinedList"/>
    <dgm:cxn modelId="{91DB7A16-EF53-45FF-8E7A-ADB0A1B1AF98}" type="presParOf" srcId="{24C28BDB-96D4-4719-ADE7-0A3D23A964BB}" destId="{65F22AC4-F442-4433-82B5-89D0B474CA2C}" srcOrd="0" destOrd="0" presId="urn:microsoft.com/office/officeart/2008/layout/LinedList"/>
    <dgm:cxn modelId="{D4313C5D-1327-4ABF-961D-41601AD9994B}" type="presParOf" srcId="{24C28BDB-96D4-4719-ADE7-0A3D23A964BB}" destId="{4BEAC678-309B-4703-8958-B356F139FDF2}" srcOrd="1" destOrd="0" presId="urn:microsoft.com/office/officeart/2008/layout/LinedList"/>
    <dgm:cxn modelId="{AFFF75C8-B37B-4F36-9CD3-F113BD83D234}" type="presParOf" srcId="{7C4FF61C-6223-4B01-A9AA-E7758857BB73}" destId="{D54F80BD-7ED7-49C7-A586-A8A1E36FD5A6}" srcOrd="8" destOrd="0" presId="urn:microsoft.com/office/officeart/2008/layout/LinedList"/>
    <dgm:cxn modelId="{24AAE256-1C99-4741-A773-BC0D3D52DF2C}" type="presParOf" srcId="{7C4FF61C-6223-4B01-A9AA-E7758857BB73}" destId="{518DAAE5-48B4-432F-A8D5-410BC9389CBB}" srcOrd="9" destOrd="0" presId="urn:microsoft.com/office/officeart/2008/layout/LinedList"/>
    <dgm:cxn modelId="{9EE87E94-53B0-4B8C-A1AB-CB42E7301F5E}" type="presParOf" srcId="{518DAAE5-48B4-432F-A8D5-410BC9389CBB}" destId="{582CE31A-436A-4ACB-A282-CA3E5E48F235}" srcOrd="0" destOrd="0" presId="urn:microsoft.com/office/officeart/2008/layout/LinedList"/>
    <dgm:cxn modelId="{ECE26C9B-C48F-4981-A5C9-4407BB2142F1}" type="presParOf" srcId="{518DAAE5-48B4-432F-A8D5-410BC9389CBB}" destId="{A47D7E4E-7EDA-4FCB-91A5-29D398ABA321}" srcOrd="1" destOrd="0" presId="urn:microsoft.com/office/officeart/2008/layout/LinedList"/>
    <dgm:cxn modelId="{B2DE750A-45C8-4B87-A792-57F9CB90B742}" type="presParOf" srcId="{7C4FF61C-6223-4B01-A9AA-E7758857BB73}" destId="{EEF61DEB-EBEF-4A80-A616-8B9036A1E87D}" srcOrd="10" destOrd="0" presId="urn:microsoft.com/office/officeart/2008/layout/LinedList"/>
    <dgm:cxn modelId="{017A068D-1CB1-4DD8-AC01-DECA68DB5632}" type="presParOf" srcId="{7C4FF61C-6223-4B01-A9AA-E7758857BB73}" destId="{C29EFB2F-EFF8-4369-90C1-8797E45C5895}" srcOrd="11" destOrd="0" presId="urn:microsoft.com/office/officeart/2008/layout/LinedList"/>
    <dgm:cxn modelId="{03BEBCED-74C4-4BD1-9E68-B45011D527C2}" type="presParOf" srcId="{C29EFB2F-EFF8-4369-90C1-8797E45C5895}" destId="{B93828D3-CA6D-4735-A7C0-E48082A926C6}" srcOrd="0" destOrd="0" presId="urn:microsoft.com/office/officeart/2008/layout/LinedList"/>
    <dgm:cxn modelId="{0D4C5F07-B112-4958-AC2C-A8826A9B26F6}" type="presParOf" srcId="{C29EFB2F-EFF8-4369-90C1-8797E45C5895}" destId="{FDA25E5A-1214-4B2F-9526-2805C3F1B37B}" srcOrd="1" destOrd="0" presId="urn:microsoft.com/office/officeart/2008/layout/LinedList"/>
    <dgm:cxn modelId="{058B42E1-308A-4FAF-8768-D845ED37C15B}" type="presParOf" srcId="{7C4FF61C-6223-4B01-A9AA-E7758857BB73}" destId="{83557BB4-4F65-4CC4-86CD-E01069829104}" srcOrd="12" destOrd="0" presId="urn:microsoft.com/office/officeart/2008/layout/LinedList"/>
    <dgm:cxn modelId="{26B4B978-020E-4C85-92FB-20E13D404B13}" type="presParOf" srcId="{7C4FF61C-6223-4B01-A9AA-E7758857BB73}" destId="{A2D04FC4-F2E4-4B80-8B61-4807CC60060E}" srcOrd="13" destOrd="0" presId="urn:microsoft.com/office/officeart/2008/layout/LinedList"/>
    <dgm:cxn modelId="{E867BD12-EDBD-4694-86ED-900CA288C5BF}" type="presParOf" srcId="{A2D04FC4-F2E4-4B80-8B61-4807CC60060E}" destId="{BC509625-F1EF-473D-A637-CC1A37989057}" srcOrd="0" destOrd="0" presId="urn:microsoft.com/office/officeart/2008/layout/LinedList"/>
    <dgm:cxn modelId="{F3C257FF-00B6-49C9-9BDB-3F6B64209729}" type="presParOf" srcId="{A2D04FC4-F2E4-4B80-8B61-4807CC60060E}" destId="{63BA851B-6022-4E7F-8FEC-1CEC1E43FC18}" srcOrd="1" destOrd="0" presId="urn:microsoft.com/office/officeart/2008/layout/LinedList"/>
    <dgm:cxn modelId="{29028C3F-A17B-482F-99DC-607E05245927}" type="presParOf" srcId="{7C4FF61C-6223-4B01-A9AA-E7758857BB73}" destId="{3507BA47-435A-4909-A44B-BD8521D3F549}" srcOrd="14" destOrd="0" presId="urn:microsoft.com/office/officeart/2008/layout/LinedList"/>
    <dgm:cxn modelId="{9BAA73A3-D33C-467A-9476-CEF0FF6F430F}" type="presParOf" srcId="{7C4FF61C-6223-4B01-A9AA-E7758857BB73}" destId="{56B1716C-957C-4CA1-AF5B-1B7A27E58E1B}" srcOrd="15" destOrd="0" presId="urn:microsoft.com/office/officeart/2008/layout/LinedList"/>
    <dgm:cxn modelId="{650E9744-4936-48A8-8093-96FD90A9FB40}" type="presParOf" srcId="{56B1716C-957C-4CA1-AF5B-1B7A27E58E1B}" destId="{51B227D9-836C-42BD-BE66-26F0A9B9B513}" srcOrd="0" destOrd="0" presId="urn:microsoft.com/office/officeart/2008/layout/LinedList"/>
    <dgm:cxn modelId="{D18AE092-3790-4BB6-8C9C-BE6EF5EFCCFF}" type="presParOf" srcId="{56B1716C-957C-4CA1-AF5B-1B7A27E58E1B}" destId="{E340624E-006B-4B15-8BF0-8AFF238AB8F8}" srcOrd="1" destOrd="0" presId="urn:microsoft.com/office/officeart/2008/layout/LinedList"/>
    <dgm:cxn modelId="{4685F814-E74F-457B-BCD9-FA98C862741D}" type="presParOf" srcId="{7C4FF61C-6223-4B01-A9AA-E7758857BB73}" destId="{7C4A731E-B80A-409D-A539-11A70217FC52}" srcOrd="16" destOrd="0" presId="urn:microsoft.com/office/officeart/2008/layout/LinedList"/>
    <dgm:cxn modelId="{CFF2A552-8EC5-428C-B158-65F8FAC5CD59}" type="presParOf" srcId="{7C4FF61C-6223-4B01-A9AA-E7758857BB73}" destId="{37F2FA8C-0828-4A8A-8168-8A781000D12A}" srcOrd="17" destOrd="0" presId="urn:microsoft.com/office/officeart/2008/layout/LinedList"/>
    <dgm:cxn modelId="{20CB7F59-EF5E-4583-B8AB-3B618AA511A8}" type="presParOf" srcId="{37F2FA8C-0828-4A8A-8168-8A781000D12A}" destId="{090DA921-72E6-448A-8FD2-C05663D7D22D}" srcOrd="0" destOrd="0" presId="urn:microsoft.com/office/officeart/2008/layout/LinedList"/>
    <dgm:cxn modelId="{4023788F-BC67-4032-AD09-8BD9B2A2DDA9}" type="presParOf" srcId="{37F2FA8C-0828-4A8A-8168-8A781000D12A}" destId="{BD908E43-9F4B-4881-B1E6-07BDBDD294E2}" srcOrd="1" destOrd="0" presId="urn:microsoft.com/office/officeart/2008/layout/LinedList"/>
    <dgm:cxn modelId="{5AD1C106-420A-45E1-85CB-172D441B77A4}" type="presParOf" srcId="{7C4FF61C-6223-4B01-A9AA-E7758857BB73}" destId="{1A5936CF-4874-45B8-AAF5-D0BDFDAC3124}" srcOrd="18" destOrd="0" presId="urn:microsoft.com/office/officeart/2008/layout/LinedList"/>
    <dgm:cxn modelId="{B17CE5B1-6C90-4744-833C-66C7BF2979E9}" type="presParOf" srcId="{7C4FF61C-6223-4B01-A9AA-E7758857BB73}" destId="{9D52B440-E637-4DFD-87BF-3D84D8C87261}" srcOrd="19" destOrd="0" presId="urn:microsoft.com/office/officeart/2008/layout/LinedList"/>
    <dgm:cxn modelId="{80BA8AA2-C649-4F32-B0A4-CB26541244CF}" type="presParOf" srcId="{9D52B440-E637-4DFD-87BF-3D84D8C87261}" destId="{0745CE6C-CED3-40C8-B2D9-FF7394A96527}" srcOrd="0" destOrd="0" presId="urn:microsoft.com/office/officeart/2008/layout/LinedList"/>
    <dgm:cxn modelId="{4BF9F58F-8A24-4934-B5A4-01A38B17A7CD}" type="presParOf" srcId="{9D52B440-E637-4DFD-87BF-3D84D8C87261}" destId="{85B7B66D-C5B1-4204-9972-1F4F4DC6BEE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8E4C48B-7386-40F8-A6EF-BF5910BDE00B}"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n-GB"/>
        </a:p>
      </dgm:t>
    </dgm:pt>
    <dgm:pt modelId="{72DFF0B6-F3DD-4152-B0F4-2F1B3AFEE34C}">
      <dgm:prSet/>
      <dgm:spPr/>
      <dgm:t>
        <a:bodyPr/>
        <a:lstStyle/>
        <a:p>
          <a:r>
            <a:rPr lang="en-GB" dirty="0">
              <a:solidFill>
                <a:schemeClr val="tx1"/>
              </a:solidFill>
            </a:rPr>
            <a:t>Developmentally inappropriate use of pornography</a:t>
          </a:r>
        </a:p>
      </dgm:t>
    </dgm:pt>
    <dgm:pt modelId="{4C88A2EC-E428-4B26-BACA-EC5605EF314F}" type="parTrans" cxnId="{B929275F-6D5A-4EFA-A792-283A0F9B2F65}">
      <dgm:prSet/>
      <dgm:spPr/>
      <dgm:t>
        <a:bodyPr/>
        <a:lstStyle/>
        <a:p>
          <a:endParaRPr lang="en-GB"/>
        </a:p>
      </dgm:t>
    </dgm:pt>
    <dgm:pt modelId="{EDEE4E1D-1640-4C70-8A50-736ADC0D2AC3}" type="sibTrans" cxnId="{B929275F-6D5A-4EFA-A792-283A0F9B2F65}">
      <dgm:prSet/>
      <dgm:spPr/>
      <dgm:t>
        <a:bodyPr/>
        <a:lstStyle/>
        <a:p>
          <a:endParaRPr lang="en-GB"/>
        </a:p>
      </dgm:t>
    </dgm:pt>
    <dgm:pt modelId="{9B9AD7FA-6654-4B6C-965B-74E3DEDF1CD3}">
      <dgm:prSet/>
      <dgm:spPr/>
      <dgm:t>
        <a:bodyPr/>
        <a:lstStyle/>
        <a:p>
          <a:r>
            <a:rPr lang="en-GB">
              <a:solidFill>
                <a:schemeClr val="tx1"/>
              </a:solidFill>
            </a:rPr>
            <a:t>Exposing other children to technology</a:t>
          </a:r>
          <a:endParaRPr lang="en-GB" dirty="0">
            <a:solidFill>
              <a:schemeClr val="tx1"/>
            </a:solidFill>
          </a:endParaRPr>
        </a:p>
      </dgm:t>
    </dgm:pt>
    <dgm:pt modelId="{302B4A8F-3425-485B-B6E2-512391EAA0BB}" type="parTrans" cxnId="{A7CC4C38-4B3D-4E7E-A99E-E96C46389117}">
      <dgm:prSet/>
      <dgm:spPr/>
      <dgm:t>
        <a:bodyPr/>
        <a:lstStyle/>
        <a:p>
          <a:endParaRPr lang="en-GB"/>
        </a:p>
      </dgm:t>
    </dgm:pt>
    <dgm:pt modelId="{ABC4B7E2-F247-45F6-8DBB-E28999E54032}" type="sibTrans" cxnId="{A7CC4C38-4B3D-4E7E-A99E-E96C46389117}">
      <dgm:prSet/>
      <dgm:spPr/>
      <dgm:t>
        <a:bodyPr/>
        <a:lstStyle/>
        <a:p>
          <a:endParaRPr lang="en-GB"/>
        </a:p>
      </dgm:t>
    </dgm:pt>
    <dgm:pt modelId="{9DA9B96D-8C9F-49AC-864A-F69635D4FC6E}">
      <dgm:prSet/>
      <dgm:spPr/>
      <dgm:t>
        <a:bodyPr/>
        <a:lstStyle/>
        <a:p>
          <a:r>
            <a:rPr lang="en-GB" dirty="0">
              <a:solidFill>
                <a:schemeClr val="tx1"/>
              </a:solidFill>
            </a:rPr>
            <a:t>Sexual harassment</a:t>
          </a:r>
        </a:p>
      </dgm:t>
    </dgm:pt>
    <dgm:pt modelId="{5E86DB71-F808-4020-9AC1-B23EE78606DC}" type="parTrans" cxnId="{ABB00D2D-09F9-4729-A0DC-341BEBFD2ACE}">
      <dgm:prSet/>
      <dgm:spPr/>
      <dgm:t>
        <a:bodyPr/>
        <a:lstStyle/>
        <a:p>
          <a:endParaRPr lang="en-GB"/>
        </a:p>
      </dgm:t>
    </dgm:pt>
    <dgm:pt modelId="{083073E0-A21E-4E46-AAB3-FD1325E8DE13}" type="sibTrans" cxnId="{ABB00D2D-09F9-4729-A0DC-341BEBFD2ACE}">
      <dgm:prSet/>
      <dgm:spPr/>
      <dgm:t>
        <a:bodyPr/>
        <a:lstStyle/>
        <a:p>
          <a:endParaRPr lang="en-GB"/>
        </a:p>
      </dgm:t>
    </dgm:pt>
    <dgm:pt modelId="{A2CC42EB-5D2B-466E-9D29-633CAECF8213}">
      <dgm:prSet/>
      <dgm:spPr/>
      <dgm:t>
        <a:bodyPr/>
        <a:lstStyle/>
        <a:p>
          <a:r>
            <a:rPr lang="en-GB">
              <a:solidFill>
                <a:schemeClr val="tx1"/>
              </a:solidFill>
            </a:rPr>
            <a:t>Sending nude or semi-nudes</a:t>
          </a:r>
          <a:endParaRPr lang="en-GB" dirty="0">
            <a:solidFill>
              <a:schemeClr val="tx1"/>
            </a:solidFill>
          </a:endParaRPr>
        </a:p>
      </dgm:t>
    </dgm:pt>
    <dgm:pt modelId="{A4224527-34ED-4560-B46F-A0F33D3ED156}" type="parTrans" cxnId="{BB0D6DC5-3B8A-404D-A162-09A79D74E51D}">
      <dgm:prSet/>
      <dgm:spPr/>
      <dgm:t>
        <a:bodyPr/>
        <a:lstStyle/>
        <a:p>
          <a:endParaRPr lang="en-GB"/>
        </a:p>
      </dgm:t>
    </dgm:pt>
    <dgm:pt modelId="{2562C92E-E740-4E92-9BD9-BC92A5532506}" type="sibTrans" cxnId="{BB0D6DC5-3B8A-404D-A162-09A79D74E51D}">
      <dgm:prSet/>
      <dgm:spPr/>
      <dgm:t>
        <a:bodyPr/>
        <a:lstStyle/>
        <a:p>
          <a:endParaRPr lang="en-GB"/>
        </a:p>
      </dgm:t>
    </dgm:pt>
    <dgm:pt modelId="{873F609E-6695-48BA-8667-386DBC2CF4C1}">
      <dgm:prSet/>
      <dgm:spPr/>
      <dgm:t>
        <a:bodyPr/>
        <a:lstStyle/>
        <a:p>
          <a:r>
            <a:rPr lang="en-GB" dirty="0">
              <a:solidFill>
                <a:schemeClr val="tx1"/>
              </a:solidFill>
            </a:rPr>
            <a:t>Harmful content</a:t>
          </a:r>
        </a:p>
      </dgm:t>
    </dgm:pt>
    <dgm:pt modelId="{39000FA0-FBE9-4D80-BB73-6968B35BB48F}" type="parTrans" cxnId="{D322BDE5-97C9-4DCD-9C1D-0E4BF1DD0C39}">
      <dgm:prSet/>
      <dgm:spPr/>
      <dgm:t>
        <a:bodyPr/>
        <a:lstStyle/>
        <a:p>
          <a:endParaRPr lang="en-GB"/>
        </a:p>
      </dgm:t>
    </dgm:pt>
    <dgm:pt modelId="{2B876C53-0B4E-4EFD-A754-4D49794AA8A4}" type="sibTrans" cxnId="{D322BDE5-97C9-4DCD-9C1D-0E4BF1DD0C39}">
      <dgm:prSet/>
      <dgm:spPr/>
      <dgm:t>
        <a:bodyPr/>
        <a:lstStyle/>
        <a:p>
          <a:endParaRPr lang="en-GB"/>
        </a:p>
      </dgm:t>
    </dgm:pt>
    <dgm:pt modelId="{37245972-21C5-40EA-A9A4-4CAD1B97F34A}">
      <dgm:prSet/>
      <dgm:spPr/>
      <dgm:t>
        <a:bodyPr/>
        <a:lstStyle/>
        <a:p>
          <a:r>
            <a:rPr lang="en-GB" dirty="0">
              <a:solidFill>
                <a:schemeClr val="tx1"/>
              </a:solidFill>
            </a:rPr>
            <a:t>Age and stage inconsistencies</a:t>
          </a:r>
        </a:p>
      </dgm:t>
    </dgm:pt>
    <dgm:pt modelId="{C92D93A1-6C10-4E08-86ED-48AC1EFD3032}" type="parTrans" cxnId="{A0F39CC4-69C9-44AE-9C30-2C6B796BE6E3}">
      <dgm:prSet/>
      <dgm:spPr/>
      <dgm:t>
        <a:bodyPr/>
        <a:lstStyle/>
        <a:p>
          <a:endParaRPr lang="en-GB"/>
        </a:p>
      </dgm:t>
    </dgm:pt>
    <dgm:pt modelId="{C3BDE6DD-BD64-4890-B605-D38F056F1FA5}" type="sibTrans" cxnId="{A0F39CC4-69C9-44AE-9C30-2C6B796BE6E3}">
      <dgm:prSet/>
      <dgm:spPr/>
      <dgm:t>
        <a:bodyPr/>
        <a:lstStyle/>
        <a:p>
          <a:endParaRPr lang="en-GB"/>
        </a:p>
      </dgm:t>
    </dgm:pt>
    <dgm:pt modelId="{C3A8266A-DCE5-40F8-8289-1E74E0E2D357}" type="pres">
      <dgm:prSet presAssocID="{28E4C48B-7386-40F8-A6EF-BF5910BDE00B}" presName="diagram" presStyleCnt="0">
        <dgm:presLayoutVars>
          <dgm:dir/>
          <dgm:resizeHandles val="exact"/>
        </dgm:presLayoutVars>
      </dgm:prSet>
      <dgm:spPr/>
    </dgm:pt>
    <dgm:pt modelId="{0857A8B5-1B99-4502-91F1-174D49ABBC86}" type="pres">
      <dgm:prSet presAssocID="{72DFF0B6-F3DD-4152-B0F4-2F1B3AFEE34C}" presName="node" presStyleLbl="node1" presStyleIdx="0" presStyleCnt="6">
        <dgm:presLayoutVars>
          <dgm:bulletEnabled val="1"/>
        </dgm:presLayoutVars>
      </dgm:prSet>
      <dgm:spPr/>
    </dgm:pt>
    <dgm:pt modelId="{7734EF9F-7165-4190-A64B-3E02F025E0EA}" type="pres">
      <dgm:prSet presAssocID="{EDEE4E1D-1640-4C70-8A50-736ADC0D2AC3}" presName="sibTrans" presStyleCnt="0"/>
      <dgm:spPr/>
    </dgm:pt>
    <dgm:pt modelId="{EDA09ADB-2D67-4D15-865E-E15029B3DDE0}" type="pres">
      <dgm:prSet presAssocID="{37245972-21C5-40EA-A9A4-4CAD1B97F34A}" presName="node" presStyleLbl="node1" presStyleIdx="1" presStyleCnt="6">
        <dgm:presLayoutVars>
          <dgm:bulletEnabled val="1"/>
        </dgm:presLayoutVars>
      </dgm:prSet>
      <dgm:spPr/>
    </dgm:pt>
    <dgm:pt modelId="{71F2ECFD-0A4A-45A3-8FCC-8DAF9F82571A}" type="pres">
      <dgm:prSet presAssocID="{C3BDE6DD-BD64-4890-B605-D38F056F1FA5}" presName="sibTrans" presStyleCnt="0"/>
      <dgm:spPr/>
    </dgm:pt>
    <dgm:pt modelId="{A9B4772F-CF3A-44DF-9AFE-473FB4411D32}" type="pres">
      <dgm:prSet presAssocID="{9B9AD7FA-6654-4B6C-965B-74E3DEDF1CD3}" presName="node" presStyleLbl="node1" presStyleIdx="2" presStyleCnt="6">
        <dgm:presLayoutVars>
          <dgm:bulletEnabled val="1"/>
        </dgm:presLayoutVars>
      </dgm:prSet>
      <dgm:spPr/>
    </dgm:pt>
    <dgm:pt modelId="{41FE186D-CC09-44D2-9A4C-5FAD68DD52C4}" type="pres">
      <dgm:prSet presAssocID="{ABC4B7E2-F247-45F6-8DBB-E28999E54032}" presName="sibTrans" presStyleCnt="0"/>
      <dgm:spPr/>
    </dgm:pt>
    <dgm:pt modelId="{B9F39081-EDB4-49C6-92DD-DE55BA5EACC1}" type="pres">
      <dgm:prSet presAssocID="{9DA9B96D-8C9F-49AC-864A-F69635D4FC6E}" presName="node" presStyleLbl="node1" presStyleIdx="3" presStyleCnt="6">
        <dgm:presLayoutVars>
          <dgm:bulletEnabled val="1"/>
        </dgm:presLayoutVars>
      </dgm:prSet>
      <dgm:spPr/>
    </dgm:pt>
    <dgm:pt modelId="{5161A11A-0A0E-4756-AF54-606EBE35A9B6}" type="pres">
      <dgm:prSet presAssocID="{083073E0-A21E-4E46-AAB3-FD1325E8DE13}" presName="sibTrans" presStyleCnt="0"/>
      <dgm:spPr/>
    </dgm:pt>
    <dgm:pt modelId="{F627EB05-1136-4ACD-A936-9A7314885B5B}" type="pres">
      <dgm:prSet presAssocID="{A2CC42EB-5D2B-466E-9D29-633CAECF8213}" presName="node" presStyleLbl="node1" presStyleIdx="4" presStyleCnt="6">
        <dgm:presLayoutVars>
          <dgm:bulletEnabled val="1"/>
        </dgm:presLayoutVars>
      </dgm:prSet>
      <dgm:spPr/>
    </dgm:pt>
    <dgm:pt modelId="{9A1D5F94-8734-4713-84B9-37EFE1689B15}" type="pres">
      <dgm:prSet presAssocID="{2562C92E-E740-4E92-9BD9-BC92A5532506}" presName="sibTrans" presStyleCnt="0"/>
      <dgm:spPr/>
    </dgm:pt>
    <dgm:pt modelId="{1EEE5BD8-DBD5-4E02-8E3F-E619BEC78120}" type="pres">
      <dgm:prSet presAssocID="{873F609E-6695-48BA-8667-386DBC2CF4C1}" presName="node" presStyleLbl="node1" presStyleIdx="5" presStyleCnt="6">
        <dgm:presLayoutVars>
          <dgm:bulletEnabled val="1"/>
        </dgm:presLayoutVars>
      </dgm:prSet>
      <dgm:spPr/>
    </dgm:pt>
  </dgm:ptLst>
  <dgm:cxnLst>
    <dgm:cxn modelId="{A424A802-8B91-4083-B36E-AE975F8DEBD5}" type="presOf" srcId="{9DA9B96D-8C9F-49AC-864A-F69635D4FC6E}" destId="{B9F39081-EDB4-49C6-92DD-DE55BA5EACC1}" srcOrd="0" destOrd="0" presId="urn:microsoft.com/office/officeart/2005/8/layout/default"/>
    <dgm:cxn modelId="{0F5C130A-179A-4256-988B-071C866CEAE4}" type="presOf" srcId="{A2CC42EB-5D2B-466E-9D29-633CAECF8213}" destId="{F627EB05-1136-4ACD-A936-9A7314885B5B}" srcOrd="0" destOrd="0" presId="urn:microsoft.com/office/officeart/2005/8/layout/default"/>
    <dgm:cxn modelId="{9DEA1E0B-C139-4EBA-971C-A38453DAC472}" type="presOf" srcId="{28E4C48B-7386-40F8-A6EF-BF5910BDE00B}" destId="{C3A8266A-DCE5-40F8-8289-1E74E0E2D357}" srcOrd="0" destOrd="0" presId="urn:microsoft.com/office/officeart/2005/8/layout/default"/>
    <dgm:cxn modelId="{ABB00D2D-09F9-4729-A0DC-341BEBFD2ACE}" srcId="{28E4C48B-7386-40F8-A6EF-BF5910BDE00B}" destId="{9DA9B96D-8C9F-49AC-864A-F69635D4FC6E}" srcOrd="3" destOrd="0" parTransId="{5E86DB71-F808-4020-9AC1-B23EE78606DC}" sibTransId="{083073E0-A21E-4E46-AAB3-FD1325E8DE13}"/>
    <dgm:cxn modelId="{A7CC4C38-4B3D-4E7E-A99E-E96C46389117}" srcId="{28E4C48B-7386-40F8-A6EF-BF5910BDE00B}" destId="{9B9AD7FA-6654-4B6C-965B-74E3DEDF1CD3}" srcOrd="2" destOrd="0" parTransId="{302B4A8F-3425-485B-B6E2-512391EAA0BB}" sibTransId="{ABC4B7E2-F247-45F6-8DBB-E28999E54032}"/>
    <dgm:cxn modelId="{B929275F-6D5A-4EFA-A792-283A0F9B2F65}" srcId="{28E4C48B-7386-40F8-A6EF-BF5910BDE00B}" destId="{72DFF0B6-F3DD-4152-B0F4-2F1B3AFEE34C}" srcOrd="0" destOrd="0" parTransId="{4C88A2EC-E428-4B26-BACA-EC5605EF314F}" sibTransId="{EDEE4E1D-1640-4C70-8A50-736ADC0D2AC3}"/>
    <dgm:cxn modelId="{F8D0A348-4F78-4321-96E9-525DFA4BAF3D}" type="presOf" srcId="{9B9AD7FA-6654-4B6C-965B-74E3DEDF1CD3}" destId="{A9B4772F-CF3A-44DF-9AFE-473FB4411D32}" srcOrd="0" destOrd="0" presId="urn:microsoft.com/office/officeart/2005/8/layout/default"/>
    <dgm:cxn modelId="{8C8D62AB-E048-4987-8A29-FFE13A6D5EC7}" type="presOf" srcId="{37245972-21C5-40EA-A9A4-4CAD1B97F34A}" destId="{EDA09ADB-2D67-4D15-865E-E15029B3DDE0}" srcOrd="0" destOrd="0" presId="urn:microsoft.com/office/officeart/2005/8/layout/default"/>
    <dgm:cxn modelId="{A0F39CC4-69C9-44AE-9C30-2C6B796BE6E3}" srcId="{28E4C48B-7386-40F8-A6EF-BF5910BDE00B}" destId="{37245972-21C5-40EA-A9A4-4CAD1B97F34A}" srcOrd="1" destOrd="0" parTransId="{C92D93A1-6C10-4E08-86ED-48AC1EFD3032}" sibTransId="{C3BDE6DD-BD64-4890-B605-D38F056F1FA5}"/>
    <dgm:cxn modelId="{BB0D6DC5-3B8A-404D-A162-09A79D74E51D}" srcId="{28E4C48B-7386-40F8-A6EF-BF5910BDE00B}" destId="{A2CC42EB-5D2B-466E-9D29-633CAECF8213}" srcOrd="4" destOrd="0" parTransId="{A4224527-34ED-4560-B46F-A0F33D3ED156}" sibTransId="{2562C92E-E740-4E92-9BD9-BC92A5532506}"/>
    <dgm:cxn modelId="{B32001D1-710D-490E-BC5B-31DB8479701F}" type="presOf" srcId="{72DFF0B6-F3DD-4152-B0F4-2F1B3AFEE34C}" destId="{0857A8B5-1B99-4502-91F1-174D49ABBC86}" srcOrd="0" destOrd="0" presId="urn:microsoft.com/office/officeart/2005/8/layout/default"/>
    <dgm:cxn modelId="{D322BDE5-97C9-4DCD-9C1D-0E4BF1DD0C39}" srcId="{28E4C48B-7386-40F8-A6EF-BF5910BDE00B}" destId="{873F609E-6695-48BA-8667-386DBC2CF4C1}" srcOrd="5" destOrd="0" parTransId="{39000FA0-FBE9-4D80-BB73-6968B35BB48F}" sibTransId="{2B876C53-0B4E-4EFD-A754-4D49794AA8A4}"/>
    <dgm:cxn modelId="{DE68A7F2-3337-4085-8B80-621F855725D4}" type="presOf" srcId="{873F609E-6695-48BA-8667-386DBC2CF4C1}" destId="{1EEE5BD8-DBD5-4E02-8E3F-E619BEC78120}" srcOrd="0" destOrd="0" presId="urn:microsoft.com/office/officeart/2005/8/layout/default"/>
    <dgm:cxn modelId="{08FA4441-4EEB-4089-8FB0-3FC25037B04B}" type="presParOf" srcId="{C3A8266A-DCE5-40F8-8289-1E74E0E2D357}" destId="{0857A8B5-1B99-4502-91F1-174D49ABBC86}" srcOrd="0" destOrd="0" presId="urn:microsoft.com/office/officeart/2005/8/layout/default"/>
    <dgm:cxn modelId="{1E0746FD-3DF6-4A36-B4A7-19A00D9F034E}" type="presParOf" srcId="{C3A8266A-DCE5-40F8-8289-1E74E0E2D357}" destId="{7734EF9F-7165-4190-A64B-3E02F025E0EA}" srcOrd="1" destOrd="0" presId="urn:microsoft.com/office/officeart/2005/8/layout/default"/>
    <dgm:cxn modelId="{B52EA31C-DB07-44C0-A49A-D71175228499}" type="presParOf" srcId="{C3A8266A-DCE5-40F8-8289-1E74E0E2D357}" destId="{EDA09ADB-2D67-4D15-865E-E15029B3DDE0}" srcOrd="2" destOrd="0" presId="urn:microsoft.com/office/officeart/2005/8/layout/default"/>
    <dgm:cxn modelId="{AF9D67B1-C5A5-4700-B3D0-2345CE57E91C}" type="presParOf" srcId="{C3A8266A-DCE5-40F8-8289-1E74E0E2D357}" destId="{71F2ECFD-0A4A-45A3-8FCC-8DAF9F82571A}" srcOrd="3" destOrd="0" presId="urn:microsoft.com/office/officeart/2005/8/layout/default"/>
    <dgm:cxn modelId="{953521AB-A319-4DC2-9C8E-BDD0557EEC10}" type="presParOf" srcId="{C3A8266A-DCE5-40F8-8289-1E74E0E2D357}" destId="{A9B4772F-CF3A-44DF-9AFE-473FB4411D32}" srcOrd="4" destOrd="0" presId="urn:microsoft.com/office/officeart/2005/8/layout/default"/>
    <dgm:cxn modelId="{2597841D-A9A1-4AF5-B2F3-8AE042ABB2DE}" type="presParOf" srcId="{C3A8266A-DCE5-40F8-8289-1E74E0E2D357}" destId="{41FE186D-CC09-44D2-9A4C-5FAD68DD52C4}" srcOrd="5" destOrd="0" presId="urn:microsoft.com/office/officeart/2005/8/layout/default"/>
    <dgm:cxn modelId="{49C0A151-D25D-4A4D-9409-6DDA57FCE6E0}" type="presParOf" srcId="{C3A8266A-DCE5-40F8-8289-1E74E0E2D357}" destId="{B9F39081-EDB4-49C6-92DD-DE55BA5EACC1}" srcOrd="6" destOrd="0" presId="urn:microsoft.com/office/officeart/2005/8/layout/default"/>
    <dgm:cxn modelId="{5AB0EB7C-6C9E-4866-89E7-64FF278F512D}" type="presParOf" srcId="{C3A8266A-DCE5-40F8-8289-1E74E0E2D357}" destId="{5161A11A-0A0E-4756-AF54-606EBE35A9B6}" srcOrd="7" destOrd="0" presId="urn:microsoft.com/office/officeart/2005/8/layout/default"/>
    <dgm:cxn modelId="{35E5E448-30B3-4693-A050-82EDEEC2B0EF}" type="presParOf" srcId="{C3A8266A-DCE5-40F8-8289-1E74E0E2D357}" destId="{F627EB05-1136-4ACD-A936-9A7314885B5B}" srcOrd="8" destOrd="0" presId="urn:microsoft.com/office/officeart/2005/8/layout/default"/>
    <dgm:cxn modelId="{7FE34BE2-3D3D-4600-BD52-7B40B351B9CB}" type="presParOf" srcId="{C3A8266A-DCE5-40F8-8289-1E74E0E2D357}" destId="{9A1D5F94-8734-4713-84B9-37EFE1689B15}" srcOrd="9" destOrd="0" presId="urn:microsoft.com/office/officeart/2005/8/layout/default"/>
    <dgm:cxn modelId="{C64D8340-9418-4083-AD17-A756D82A62A4}" type="presParOf" srcId="{C3A8266A-DCE5-40F8-8289-1E74E0E2D357}" destId="{1EEE5BD8-DBD5-4E02-8E3F-E619BEC78120}"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FF0D234-ED83-4F50-937E-307DF5945A81}" type="doc">
      <dgm:prSet loTypeId="urn:microsoft.com/office/officeart/2024/3/layout/verticalVisualTextBlock1" loCatId="Picture" qsTypeId="urn:microsoft.com/office/officeart/2005/8/quickstyle/simple4" qsCatId="simple" csTypeId="urn:microsoft.com/office/officeart/2005/8/colors/accent0_1" csCatId="mainScheme" phldr="1"/>
      <dgm:spPr/>
      <dgm:t>
        <a:bodyPr/>
        <a:lstStyle/>
        <a:p>
          <a:endParaRPr lang="en-US"/>
        </a:p>
      </dgm:t>
    </dgm:pt>
    <dgm:pt modelId="{8130CEE5-51F4-475F-B079-681783046E61}">
      <dgm:prSet custT="1"/>
      <dgm:spPr/>
      <dgm:t>
        <a:bodyPr/>
        <a:lstStyle/>
        <a:p>
          <a:pPr>
            <a:lnSpc>
              <a:spcPct val="100000"/>
            </a:lnSpc>
            <a:defRPr b="1"/>
          </a:pPr>
          <a:r>
            <a:rPr lang="en-US" sz="1600" dirty="0">
              <a:solidFill>
                <a:schemeClr val="tx2">
                  <a:lumMod val="25000"/>
                </a:schemeClr>
              </a:solidFill>
              <a:latin typeface="Calabri"/>
            </a:rPr>
            <a:t>Compliance with Data Protection</a:t>
          </a:r>
        </a:p>
      </dgm:t>
    </dgm:pt>
    <dgm:pt modelId="{2F27A0DE-8773-4E0F-979A-C0471D7F4D3D}" type="parTrans" cxnId="{AF79AA81-D700-4BAF-928B-BA29FA47148F}">
      <dgm:prSet/>
      <dgm:spPr/>
      <dgm:t>
        <a:bodyPr/>
        <a:lstStyle/>
        <a:p>
          <a:endParaRPr lang="en-US"/>
        </a:p>
      </dgm:t>
    </dgm:pt>
    <dgm:pt modelId="{326AA227-3FBB-4652-98B3-7C19BBE0587A}" type="sibTrans" cxnId="{AF79AA81-D700-4BAF-928B-BA29FA47148F}">
      <dgm:prSet/>
      <dgm:spPr/>
      <dgm:t>
        <a:bodyPr/>
        <a:lstStyle/>
        <a:p>
          <a:pPr>
            <a:lnSpc>
              <a:spcPct val="100000"/>
            </a:lnSpc>
            <a:defRPr b="1"/>
          </a:pPr>
          <a:endParaRPr lang="en-US"/>
        </a:p>
      </dgm:t>
    </dgm:pt>
    <dgm:pt modelId="{D51FD570-C08F-4B03-A8FA-176A6BC186EC}">
      <dgm:prSet custT="1"/>
      <dgm:spPr/>
      <dgm:t>
        <a:bodyPr/>
        <a:lstStyle/>
        <a:p>
          <a:pPr>
            <a:lnSpc>
              <a:spcPct val="100000"/>
            </a:lnSpc>
          </a:pPr>
          <a:r>
            <a:rPr lang="en-US" sz="1400" dirty="0">
              <a:latin typeface="Calabri"/>
            </a:rPr>
            <a:t>DSLs must comply with data protection laws including UK GDPR to safeguard children's information. However, the law does not prevent information being shared to keep a child safe </a:t>
          </a:r>
        </a:p>
      </dgm:t>
    </dgm:pt>
    <dgm:pt modelId="{DF9D18DC-8B11-40B8-8168-DA3B7CB532A9}" type="parTrans" cxnId="{4974AFCA-52E9-43DC-A01B-1783A003930F}">
      <dgm:prSet/>
      <dgm:spPr/>
      <dgm:t>
        <a:bodyPr/>
        <a:lstStyle/>
        <a:p>
          <a:endParaRPr lang="en-US"/>
        </a:p>
      </dgm:t>
    </dgm:pt>
    <dgm:pt modelId="{8A415484-5BC9-496C-B527-0644B2AAFD19}" type="sibTrans" cxnId="{4974AFCA-52E9-43DC-A01B-1783A003930F}">
      <dgm:prSet/>
      <dgm:spPr/>
      <dgm:t>
        <a:bodyPr/>
        <a:lstStyle/>
        <a:p>
          <a:endParaRPr lang="en-US"/>
        </a:p>
      </dgm:t>
    </dgm:pt>
    <dgm:pt modelId="{91B21C57-DAC2-4E33-AD91-DA207CB79265}">
      <dgm:prSet custT="1"/>
      <dgm:spPr/>
      <dgm:t>
        <a:bodyPr/>
        <a:lstStyle/>
        <a:p>
          <a:pPr>
            <a:lnSpc>
              <a:spcPct val="100000"/>
            </a:lnSpc>
            <a:defRPr b="1"/>
          </a:pPr>
          <a:r>
            <a:rPr lang="en-US" sz="1600" dirty="0">
              <a:solidFill>
                <a:schemeClr val="tx2">
                  <a:lumMod val="25000"/>
                </a:schemeClr>
              </a:solidFill>
              <a:latin typeface="Calabri"/>
            </a:rPr>
            <a:t>Maintaining Secure Records / Accountability</a:t>
          </a:r>
        </a:p>
      </dgm:t>
    </dgm:pt>
    <dgm:pt modelId="{6DFC9754-3348-4774-99A7-550370CF185E}" type="parTrans" cxnId="{13DBF597-49D6-4F31-A2FB-5340F9829076}">
      <dgm:prSet/>
      <dgm:spPr/>
      <dgm:t>
        <a:bodyPr/>
        <a:lstStyle/>
        <a:p>
          <a:endParaRPr lang="en-US"/>
        </a:p>
      </dgm:t>
    </dgm:pt>
    <dgm:pt modelId="{14F7A9D4-A2A9-49E9-9197-294490E90F37}" type="sibTrans" cxnId="{13DBF597-49D6-4F31-A2FB-5340F9829076}">
      <dgm:prSet/>
      <dgm:spPr/>
      <dgm:t>
        <a:bodyPr/>
        <a:lstStyle/>
        <a:p>
          <a:pPr>
            <a:lnSpc>
              <a:spcPct val="100000"/>
            </a:lnSpc>
            <a:defRPr b="1"/>
          </a:pPr>
          <a:endParaRPr lang="en-US"/>
        </a:p>
      </dgm:t>
    </dgm:pt>
    <dgm:pt modelId="{FADEBF52-B39E-467C-BE8C-0C140CDF2E61}">
      <dgm:prSet custT="1"/>
      <dgm:spPr/>
      <dgm:t>
        <a:bodyPr/>
        <a:lstStyle/>
        <a:p>
          <a:pPr>
            <a:lnSpc>
              <a:spcPct val="100000"/>
            </a:lnSpc>
          </a:pPr>
          <a:r>
            <a:rPr lang="en-US" sz="1400" dirty="0">
              <a:latin typeface="Calabri"/>
            </a:rPr>
            <a:t>Accurate and secure record-keeping of concerns, decisions, and actions is essential for safeguarding. Fears about sharing information must not get in the way of a child’s safety. </a:t>
          </a:r>
        </a:p>
      </dgm:t>
    </dgm:pt>
    <dgm:pt modelId="{69887000-5CC1-4575-8057-43A3F7CEEF9D}" type="parTrans" cxnId="{91472979-8721-4DC9-ABEB-CD7D026083BA}">
      <dgm:prSet/>
      <dgm:spPr/>
      <dgm:t>
        <a:bodyPr/>
        <a:lstStyle/>
        <a:p>
          <a:endParaRPr lang="en-US"/>
        </a:p>
      </dgm:t>
    </dgm:pt>
    <dgm:pt modelId="{A34EE678-E32E-4B10-8181-558731814F12}" type="sibTrans" cxnId="{91472979-8721-4DC9-ABEB-CD7D026083BA}">
      <dgm:prSet/>
      <dgm:spPr/>
      <dgm:t>
        <a:bodyPr/>
        <a:lstStyle/>
        <a:p>
          <a:endParaRPr lang="en-US"/>
        </a:p>
      </dgm:t>
    </dgm:pt>
    <dgm:pt modelId="{9F4F8164-ED5F-433E-905B-DDDBC6E8798B}">
      <dgm:prSet custT="1"/>
      <dgm:spPr/>
      <dgm:t>
        <a:bodyPr/>
        <a:lstStyle/>
        <a:p>
          <a:pPr>
            <a:lnSpc>
              <a:spcPct val="100000"/>
            </a:lnSpc>
            <a:defRPr b="1"/>
          </a:pPr>
          <a:r>
            <a:rPr lang="en-US" sz="1600" dirty="0">
              <a:solidFill>
                <a:schemeClr val="tx2">
                  <a:lumMod val="25000"/>
                </a:schemeClr>
              </a:solidFill>
              <a:latin typeface="Calabri"/>
            </a:rPr>
            <a:t>Supporting Timely Interventions and Actions</a:t>
          </a:r>
        </a:p>
      </dgm:t>
    </dgm:pt>
    <dgm:pt modelId="{3FABBEB8-1E7A-4A03-B21A-63C2FF12DB36}" type="parTrans" cxnId="{18735104-41BB-4493-BDFA-C9049EED73A1}">
      <dgm:prSet/>
      <dgm:spPr/>
      <dgm:t>
        <a:bodyPr/>
        <a:lstStyle/>
        <a:p>
          <a:endParaRPr lang="en-US"/>
        </a:p>
      </dgm:t>
    </dgm:pt>
    <dgm:pt modelId="{C8B33248-0462-40EB-ACD6-D799044DC5A7}" type="sibTrans" cxnId="{18735104-41BB-4493-BDFA-C9049EED73A1}">
      <dgm:prSet/>
      <dgm:spPr/>
      <dgm:t>
        <a:bodyPr/>
        <a:lstStyle/>
        <a:p>
          <a:endParaRPr lang="en-US"/>
        </a:p>
      </dgm:t>
    </dgm:pt>
    <dgm:pt modelId="{3014FBBE-2546-4835-862D-1727E702EE22}">
      <dgm:prSet custT="1"/>
      <dgm:spPr/>
      <dgm:t>
        <a:bodyPr/>
        <a:lstStyle/>
        <a:p>
          <a:pPr>
            <a:lnSpc>
              <a:spcPct val="100000"/>
            </a:lnSpc>
          </a:pPr>
          <a:r>
            <a:rPr lang="en-US" sz="1400" dirty="0">
              <a:latin typeface="Calabri"/>
            </a:rPr>
            <a:t>Early information sharing is vital. Whether concerns are just emerging or they are known to social care.  Staff must not assume other professionals will act!</a:t>
          </a:r>
        </a:p>
      </dgm:t>
    </dgm:pt>
    <dgm:pt modelId="{6A10086D-23FF-4037-979D-5322D29D693C}" type="parTrans" cxnId="{CD3F9EFF-22DD-43A0-A789-0FD2A67A1437}">
      <dgm:prSet/>
      <dgm:spPr/>
      <dgm:t>
        <a:bodyPr/>
        <a:lstStyle/>
        <a:p>
          <a:endParaRPr lang="en-US"/>
        </a:p>
      </dgm:t>
    </dgm:pt>
    <dgm:pt modelId="{5AEC0450-0F11-4A62-99A1-882DF521C0D0}" type="sibTrans" cxnId="{CD3F9EFF-22DD-43A0-A789-0FD2A67A1437}">
      <dgm:prSet/>
      <dgm:spPr/>
      <dgm:t>
        <a:bodyPr/>
        <a:lstStyle/>
        <a:p>
          <a:endParaRPr lang="en-US"/>
        </a:p>
      </dgm:t>
    </dgm:pt>
    <dgm:pt modelId="{3C0E2B9E-88DD-4AE1-AEF5-B5AC22494E5D}" type="pres">
      <dgm:prSet presAssocID="{0FF0D234-ED83-4F50-937E-307DF5945A81}" presName="Root" presStyleCnt="0">
        <dgm:presLayoutVars>
          <dgm:dir/>
          <dgm:resizeHandles val="exact"/>
        </dgm:presLayoutVars>
      </dgm:prSet>
      <dgm:spPr/>
    </dgm:pt>
    <dgm:pt modelId="{52683B1E-A2C2-48BC-8706-466507A86B46}" type="pres">
      <dgm:prSet presAssocID="{8130CEE5-51F4-475F-B079-681783046E61}" presName="Composite" presStyleCnt="0"/>
      <dgm:spPr/>
    </dgm:pt>
    <dgm:pt modelId="{0B245565-2A2E-4647-8337-958372C0BA89}" type="pres">
      <dgm:prSet presAssocID="{8130CEE5-51F4-475F-B079-681783046E61}" presName="Picture" presStyleLbl="node1" presStyleIdx="0" presStyleCnt="3" custLinFactNeighborX="1154" custLinFactNeighborY="-290"/>
      <dgm:spPr>
        <a:blipFill>
          <a:blip xmlns:r="http://schemas.openxmlformats.org/officeDocument/2006/relationships" r:embed="rId1">
            <a:extLst>
              <a:ext uri="{28A0092B-C50C-407E-A947-70E740481C1C}">
                <a14:useLocalDpi xmlns:a14="http://schemas.microsoft.com/office/drawing/2010/main" val="0"/>
              </a:ext>
            </a:extLst>
          </a:blip>
          <a:srcRect l="9271" r="23976" b="-5"/>
          <a:stretch/>
        </a:blipFill>
      </dgm:spPr>
      <dgm:extLst>
        <a:ext uri="{E40237B7-FDA0-4F09-8148-C483321AD2D9}">
          <dgm14:cNvPr xmlns:dgm14="http://schemas.microsoft.com/office/drawing/2010/diagram" id="0" name="" descr="General Data Protection Regulation"/>
        </a:ext>
      </dgm:extLst>
    </dgm:pt>
    <dgm:pt modelId="{2839A942-49BA-431C-9978-FE675F13D31F}" type="pres">
      <dgm:prSet presAssocID="{8130CEE5-51F4-475F-B079-681783046E61}" presName="Subtitle" presStyleLbl="revTx" presStyleIdx="0" presStyleCnt="6">
        <dgm:presLayoutVars>
          <dgm:chMax val="0"/>
          <dgm:bulletEnabled/>
        </dgm:presLayoutVars>
      </dgm:prSet>
      <dgm:spPr/>
    </dgm:pt>
    <dgm:pt modelId="{5898DDA3-A336-4B02-90D9-B59001F5BB7C}" type="pres">
      <dgm:prSet presAssocID="{8130CEE5-51F4-475F-B079-681783046E61}" presName="Description" presStyleLbl="revTx" presStyleIdx="1" presStyleCnt="6">
        <dgm:presLayoutVars>
          <dgm:bulletEnabled/>
        </dgm:presLayoutVars>
      </dgm:prSet>
      <dgm:spPr/>
    </dgm:pt>
    <dgm:pt modelId="{2A5C93EA-79F6-40C6-89DF-B01E28BE3F2B}" type="pres">
      <dgm:prSet presAssocID="{326AA227-3FBB-4652-98B3-7C19BBE0587A}" presName="sibTrans" presStyleLbl="sibTrans2D1" presStyleIdx="0" presStyleCnt="0"/>
      <dgm:spPr/>
    </dgm:pt>
    <dgm:pt modelId="{9D55C381-F953-4CA3-8541-A311A9BEA984}" type="pres">
      <dgm:prSet presAssocID="{91B21C57-DAC2-4E33-AD91-DA207CB79265}" presName="Composite" presStyleCnt="0"/>
      <dgm:spPr/>
    </dgm:pt>
    <dgm:pt modelId="{1B882E0C-E033-47EC-A04C-C6B8D6269713}" type="pres">
      <dgm:prSet presAssocID="{91B21C57-DAC2-4E33-AD91-DA207CB79265}" presName="Picture"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l="10096" r="23150" b="-5"/>
          <a:stretch/>
        </a:blipFill>
      </dgm:spPr>
      <dgm:extLst>
        <a:ext uri="{E40237B7-FDA0-4F09-8148-C483321AD2D9}">
          <dgm14:cNvPr xmlns:dgm14="http://schemas.microsoft.com/office/drawing/2010/diagram" id="0" name="" descr="A padlock locking a Cd. Nice concept for computer security and backups"/>
        </a:ext>
      </dgm:extLst>
    </dgm:pt>
    <dgm:pt modelId="{C8287D7E-6606-4D4F-9E75-E79D29F87583}" type="pres">
      <dgm:prSet presAssocID="{91B21C57-DAC2-4E33-AD91-DA207CB79265}" presName="Subtitle" presStyleLbl="revTx" presStyleIdx="2" presStyleCnt="6">
        <dgm:presLayoutVars>
          <dgm:chMax val="0"/>
          <dgm:bulletEnabled/>
        </dgm:presLayoutVars>
      </dgm:prSet>
      <dgm:spPr/>
    </dgm:pt>
    <dgm:pt modelId="{8EFEBE13-FBD1-4007-A8CA-C8F170FC10AB}" type="pres">
      <dgm:prSet presAssocID="{91B21C57-DAC2-4E33-AD91-DA207CB79265}" presName="Description" presStyleLbl="revTx" presStyleIdx="3" presStyleCnt="6">
        <dgm:presLayoutVars>
          <dgm:bulletEnabled/>
        </dgm:presLayoutVars>
      </dgm:prSet>
      <dgm:spPr/>
    </dgm:pt>
    <dgm:pt modelId="{912D0FF9-15FC-4BBE-9BCE-AC4E4F57EA9B}" type="pres">
      <dgm:prSet presAssocID="{14F7A9D4-A2A9-49E9-9197-294490E90F37}" presName="sibTrans" presStyleLbl="sibTrans2D1" presStyleIdx="0" presStyleCnt="0"/>
      <dgm:spPr/>
    </dgm:pt>
    <dgm:pt modelId="{A174DB85-52C6-4C90-A37F-39B51C300AC9}" type="pres">
      <dgm:prSet presAssocID="{9F4F8164-ED5F-433E-905B-DDDBC6E8798B}" presName="Composite" presStyleCnt="0"/>
      <dgm:spPr/>
    </dgm:pt>
    <dgm:pt modelId="{DA137936-C29B-4DDE-973C-F72D08B357E2}" type="pres">
      <dgm:prSet presAssocID="{9F4F8164-ED5F-433E-905B-DDDBC6E8798B}" presName="Picture"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l="11402" r="13604" b="7"/>
          <a:stretch/>
        </a:blipFill>
      </dgm:spPr>
      <dgm:extLst>
        <a:ext uri="{E40237B7-FDA0-4F09-8148-C483321AD2D9}">
          <dgm14:cNvPr xmlns:dgm14="http://schemas.microsoft.com/office/drawing/2010/diagram" id="0" name="" descr="Shield with alarm clock isolated on white background"/>
        </a:ext>
      </dgm:extLst>
    </dgm:pt>
    <dgm:pt modelId="{69EAD0EA-F6D5-4FD7-B168-3FE47F373B79}" type="pres">
      <dgm:prSet presAssocID="{9F4F8164-ED5F-433E-905B-DDDBC6E8798B}" presName="Subtitle" presStyleLbl="revTx" presStyleIdx="4" presStyleCnt="6">
        <dgm:presLayoutVars>
          <dgm:chMax val="0"/>
          <dgm:bulletEnabled/>
        </dgm:presLayoutVars>
      </dgm:prSet>
      <dgm:spPr/>
    </dgm:pt>
    <dgm:pt modelId="{C0A7C771-8AC0-4E02-8EDC-8DE66165B6B5}" type="pres">
      <dgm:prSet presAssocID="{9F4F8164-ED5F-433E-905B-DDDBC6E8798B}" presName="Description" presStyleLbl="revTx" presStyleIdx="5" presStyleCnt="6">
        <dgm:presLayoutVars>
          <dgm:bulletEnabled/>
        </dgm:presLayoutVars>
      </dgm:prSet>
      <dgm:spPr/>
    </dgm:pt>
  </dgm:ptLst>
  <dgm:cxnLst>
    <dgm:cxn modelId="{18735104-41BB-4493-BDFA-C9049EED73A1}" srcId="{0FF0D234-ED83-4F50-937E-307DF5945A81}" destId="{9F4F8164-ED5F-433E-905B-DDDBC6E8798B}" srcOrd="2" destOrd="0" parTransId="{3FABBEB8-1E7A-4A03-B21A-63C2FF12DB36}" sibTransId="{C8B33248-0462-40EB-ACD6-D799044DC5A7}"/>
    <dgm:cxn modelId="{64009865-0B5C-4276-B5D1-159B5CDC3D47}" type="presOf" srcId="{D51FD570-C08F-4B03-A8FA-176A6BC186EC}" destId="{5898DDA3-A336-4B02-90D9-B59001F5BB7C}" srcOrd="0" destOrd="0" presId="urn:microsoft.com/office/officeart/2024/3/layout/verticalVisualTextBlock1"/>
    <dgm:cxn modelId="{0422F847-B3A0-467C-B706-F127F8970E74}" type="presOf" srcId="{3014FBBE-2546-4835-862D-1727E702EE22}" destId="{C0A7C771-8AC0-4E02-8EDC-8DE66165B6B5}" srcOrd="0" destOrd="0" presId="urn:microsoft.com/office/officeart/2024/3/layout/verticalVisualTextBlock1"/>
    <dgm:cxn modelId="{5AA7A471-FB78-4377-A91A-34569664E19C}" type="presOf" srcId="{FADEBF52-B39E-467C-BE8C-0C140CDF2E61}" destId="{8EFEBE13-FBD1-4007-A8CA-C8F170FC10AB}" srcOrd="0" destOrd="0" presId="urn:microsoft.com/office/officeart/2024/3/layout/verticalVisualTextBlock1"/>
    <dgm:cxn modelId="{91472979-8721-4DC9-ABEB-CD7D026083BA}" srcId="{91B21C57-DAC2-4E33-AD91-DA207CB79265}" destId="{FADEBF52-B39E-467C-BE8C-0C140CDF2E61}" srcOrd="0" destOrd="0" parTransId="{69887000-5CC1-4575-8057-43A3F7CEEF9D}" sibTransId="{A34EE678-E32E-4B10-8181-558731814F12}"/>
    <dgm:cxn modelId="{4F2E7B79-4112-4D59-BC9F-433742252143}" type="presOf" srcId="{326AA227-3FBB-4652-98B3-7C19BBE0587A}" destId="{2A5C93EA-79F6-40C6-89DF-B01E28BE3F2B}" srcOrd="0" destOrd="0" presId="urn:microsoft.com/office/officeart/2024/3/layout/verticalVisualTextBlock1"/>
    <dgm:cxn modelId="{AF79AA81-D700-4BAF-928B-BA29FA47148F}" srcId="{0FF0D234-ED83-4F50-937E-307DF5945A81}" destId="{8130CEE5-51F4-475F-B079-681783046E61}" srcOrd="0" destOrd="0" parTransId="{2F27A0DE-8773-4E0F-979A-C0471D7F4D3D}" sibTransId="{326AA227-3FBB-4652-98B3-7C19BBE0587A}"/>
    <dgm:cxn modelId="{13DBF597-49D6-4F31-A2FB-5340F9829076}" srcId="{0FF0D234-ED83-4F50-937E-307DF5945A81}" destId="{91B21C57-DAC2-4E33-AD91-DA207CB79265}" srcOrd="1" destOrd="0" parTransId="{6DFC9754-3348-4774-99A7-550370CF185E}" sibTransId="{14F7A9D4-A2A9-49E9-9197-294490E90F37}"/>
    <dgm:cxn modelId="{37B4B0A4-FC92-412F-A514-45EB9D758BCB}" type="presOf" srcId="{0FF0D234-ED83-4F50-937E-307DF5945A81}" destId="{3C0E2B9E-88DD-4AE1-AEF5-B5AC22494E5D}" srcOrd="0" destOrd="0" presId="urn:microsoft.com/office/officeart/2024/3/layout/verticalVisualTextBlock1"/>
    <dgm:cxn modelId="{938353AD-990E-41A2-A9DE-55BF602C9DB4}" type="presOf" srcId="{91B21C57-DAC2-4E33-AD91-DA207CB79265}" destId="{C8287D7E-6606-4D4F-9E75-E79D29F87583}" srcOrd="0" destOrd="0" presId="urn:microsoft.com/office/officeart/2024/3/layout/verticalVisualTextBlock1"/>
    <dgm:cxn modelId="{4974AFCA-52E9-43DC-A01B-1783A003930F}" srcId="{8130CEE5-51F4-475F-B079-681783046E61}" destId="{D51FD570-C08F-4B03-A8FA-176A6BC186EC}" srcOrd="0" destOrd="0" parTransId="{DF9D18DC-8B11-40B8-8168-DA3B7CB532A9}" sibTransId="{8A415484-5BC9-496C-B527-0644B2AAFD19}"/>
    <dgm:cxn modelId="{B10185DD-64BB-4CB0-A339-AC7701CAC6E9}" type="presOf" srcId="{9F4F8164-ED5F-433E-905B-DDDBC6E8798B}" destId="{69EAD0EA-F6D5-4FD7-B168-3FE47F373B79}" srcOrd="0" destOrd="0" presId="urn:microsoft.com/office/officeart/2024/3/layout/verticalVisualTextBlock1"/>
    <dgm:cxn modelId="{60F643EF-4ECD-446B-AB05-39E422350CE7}" type="presOf" srcId="{14F7A9D4-A2A9-49E9-9197-294490E90F37}" destId="{912D0FF9-15FC-4BBE-9BCE-AC4E4F57EA9B}" srcOrd="0" destOrd="0" presId="urn:microsoft.com/office/officeart/2024/3/layout/verticalVisualTextBlock1"/>
    <dgm:cxn modelId="{B5FE5DFD-9DEB-4551-88CD-AEB043239544}" type="presOf" srcId="{8130CEE5-51F4-475F-B079-681783046E61}" destId="{2839A942-49BA-431C-9978-FE675F13D31F}" srcOrd="0" destOrd="0" presId="urn:microsoft.com/office/officeart/2024/3/layout/verticalVisualTextBlock1"/>
    <dgm:cxn modelId="{CD3F9EFF-22DD-43A0-A789-0FD2A67A1437}" srcId="{9F4F8164-ED5F-433E-905B-DDDBC6E8798B}" destId="{3014FBBE-2546-4835-862D-1727E702EE22}" srcOrd="0" destOrd="0" parTransId="{6A10086D-23FF-4037-979D-5322D29D693C}" sibTransId="{5AEC0450-0F11-4A62-99A1-882DF521C0D0}"/>
    <dgm:cxn modelId="{ED2CD5DF-9A50-45E2-8F3A-D417F36764A7}" type="presParOf" srcId="{3C0E2B9E-88DD-4AE1-AEF5-B5AC22494E5D}" destId="{52683B1E-A2C2-48BC-8706-466507A86B46}" srcOrd="0" destOrd="0" presId="urn:microsoft.com/office/officeart/2024/3/layout/verticalVisualTextBlock1"/>
    <dgm:cxn modelId="{4A9DDEF0-49B4-4E02-BAEE-4CBDC167316F}" type="presParOf" srcId="{52683B1E-A2C2-48BC-8706-466507A86B46}" destId="{0B245565-2A2E-4647-8337-958372C0BA89}" srcOrd="0" destOrd="0" presId="urn:microsoft.com/office/officeart/2024/3/layout/verticalVisualTextBlock1"/>
    <dgm:cxn modelId="{FBB3F91D-B821-4A76-BDF2-8EA41D722813}" type="presParOf" srcId="{52683B1E-A2C2-48BC-8706-466507A86B46}" destId="{2839A942-49BA-431C-9978-FE675F13D31F}" srcOrd="1" destOrd="0" presId="urn:microsoft.com/office/officeart/2024/3/layout/verticalVisualTextBlock1"/>
    <dgm:cxn modelId="{4D26886A-69E8-4B38-BF97-ADB8107CAE13}" type="presParOf" srcId="{52683B1E-A2C2-48BC-8706-466507A86B46}" destId="{5898DDA3-A336-4B02-90D9-B59001F5BB7C}" srcOrd="2" destOrd="0" presId="urn:microsoft.com/office/officeart/2024/3/layout/verticalVisualTextBlock1"/>
    <dgm:cxn modelId="{495D6084-E830-4BEE-BB56-6637DB7EF40B}" type="presParOf" srcId="{3C0E2B9E-88DD-4AE1-AEF5-B5AC22494E5D}" destId="{2A5C93EA-79F6-40C6-89DF-B01E28BE3F2B}" srcOrd="1" destOrd="0" presId="urn:microsoft.com/office/officeart/2024/3/layout/verticalVisualTextBlock1"/>
    <dgm:cxn modelId="{FFD89BFC-15CC-4405-9CFB-D439143D4F87}" type="presParOf" srcId="{3C0E2B9E-88DD-4AE1-AEF5-B5AC22494E5D}" destId="{9D55C381-F953-4CA3-8541-A311A9BEA984}" srcOrd="2" destOrd="0" presId="urn:microsoft.com/office/officeart/2024/3/layout/verticalVisualTextBlock1"/>
    <dgm:cxn modelId="{0CAC0C0A-CA22-4DB7-B917-EDCC3DECC3EC}" type="presParOf" srcId="{9D55C381-F953-4CA3-8541-A311A9BEA984}" destId="{1B882E0C-E033-47EC-A04C-C6B8D6269713}" srcOrd="0" destOrd="0" presId="urn:microsoft.com/office/officeart/2024/3/layout/verticalVisualTextBlock1"/>
    <dgm:cxn modelId="{3B8A3F4D-5F05-4CC9-8CCC-D8CBB9FF2AA1}" type="presParOf" srcId="{9D55C381-F953-4CA3-8541-A311A9BEA984}" destId="{C8287D7E-6606-4D4F-9E75-E79D29F87583}" srcOrd="1" destOrd="0" presId="urn:microsoft.com/office/officeart/2024/3/layout/verticalVisualTextBlock1"/>
    <dgm:cxn modelId="{47748A0B-9CD4-40F0-A134-7ADDC130EE91}" type="presParOf" srcId="{9D55C381-F953-4CA3-8541-A311A9BEA984}" destId="{8EFEBE13-FBD1-4007-A8CA-C8F170FC10AB}" srcOrd="2" destOrd="0" presId="urn:microsoft.com/office/officeart/2024/3/layout/verticalVisualTextBlock1"/>
    <dgm:cxn modelId="{070CEE75-B02B-4170-99B3-459640CF242E}" type="presParOf" srcId="{3C0E2B9E-88DD-4AE1-AEF5-B5AC22494E5D}" destId="{912D0FF9-15FC-4BBE-9BCE-AC4E4F57EA9B}" srcOrd="3" destOrd="0" presId="urn:microsoft.com/office/officeart/2024/3/layout/verticalVisualTextBlock1"/>
    <dgm:cxn modelId="{619FF2C4-D517-428C-9929-E18739E22EBB}" type="presParOf" srcId="{3C0E2B9E-88DD-4AE1-AEF5-B5AC22494E5D}" destId="{A174DB85-52C6-4C90-A37F-39B51C300AC9}" srcOrd="4" destOrd="0" presId="urn:microsoft.com/office/officeart/2024/3/layout/verticalVisualTextBlock1"/>
    <dgm:cxn modelId="{68465CA8-9518-4950-90CE-2740D9752305}" type="presParOf" srcId="{A174DB85-52C6-4C90-A37F-39B51C300AC9}" destId="{DA137936-C29B-4DDE-973C-F72D08B357E2}" srcOrd="0" destOrd="0" presId="urn:microsoft.com/office/officeart/2024/3/layout/verticalVisualTextBlock1"/>
    <dgm:cxn modelId="{D2B6B09C-183F-4C4D-AC64-E6836ADFEFE9}" type="presParOf" srcId="{A174DB85-52C6-4C90-A37F-39B51C300AC9}" destId="{69EAD0EA-F6D5-4FD7-B168-3FE47F373B79}" srcOrd="1" destOrd="0" presId="urn:microsoft.com/office/officeart/2024/3/layout/verticalVisualTextBlock1"/>
    <dgm:cxn modelId="{459798D1-6BD3-4EC7-80E2-6C1170C62597}" type="presParOf" srcId="{A174DB85-52C6-4C90-A37F-39B51C300AC9}" destId="{C0A7C771-8AC0-4E02-8EDC-8DE66165B6B5}" srcOrd="2" destOrd="0" presId="urn:microsoft.com/office/officeart/2024/3/layout/verticalVisualTextBlock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8ED2373-6063-4659-BE45-D5DB49E22A12}" type="doc">
      <dgm:prSet loTypeId="urn:microsoft.com/office/officeart/2005/8/layout/hProcess9" loCatId="process" qsTypeId="urn:microsoft.com/office/officeart/2005/8/quickstyle/simple1" qsCatId="simple" csTypeId="urn:microsoft.com/office/officeart/2005/8/colors/colorful5" csCatId="colorful" phldr="1"/>
      <dgm:spPr/>
      <dgm:t>
        <a:bodyPr/>
        <a:lstStyle/>
        <a:p>
          <a:endParaRPr lang="en-GB"/>
        </a:p>
      </dgm:t>
    </dgm:pt>
    <dgm:pt modelId="{7FBF72B1-30EA-4152-9180-19F5FE5A390B}">
      <dgm:prSet phldrT="[Text]"/>
      <dgm:spPr/>
      <dgm:t>
        <a:bodyPr/>
        <a:lstStyle/>
        <a:p>
          <a:pPr>
            <a:buNone/>
          </a:pPr>
          <a:r>
            <a:rPr lang="en-GB" b="0" i="0" dirty="0">
              <a:solidFill>
                <a:schemeClr val="tx1"/>
              </a:solidFill>
            </a:rPr>
            <a:t>What happened? Who was involved?</a:t>
          </a:r>
        </a:p>
        <a:p>
          <a:pPr>
            <a:buNone/>
          </a:pPr>
          <a:r>
            <a:rPr lang="en-GB" b="0" i="0" dirty="0">
              <a:solidFill>
                <a:schemeClr val="tx1"/>
              </a:solidFill>
            </a:rPr>
            <a:t>Note key details! </a:t>
          </a:r>
          <a:endParaRPr lang="en-GB" dirty="0">
            <a:solidFill>
              <a:schemeClr val="tx1"/>
            </a:solidFill>
          </a:endParaRPr>
        </a:p>
      </dgm:t>
    </dgm:pt>
    <dgm:pt modelId="{0F17E2F7-6C4F-4937-A93E-5F261B7C8704}" type="parTrans" cxnId="{28D23815-6EC5-4DDF-BF88-D0711DD67B00}">
      <dgm:prSet/>
      <dgm:spPr/>
      <dgm:t>
        <a:bodyPr/>
        <a:lstStyle/>
        <a:p>
          <a:endParaRPr lang="en-GB"/>
        </a:p>
      </dgm:t>
    </dgm:pt>
    <dgm:pt modelId="{F6E1D29A-44DE-4A27-AABD-C77413E6FF67}" type="sibTrans" cxnId="{28D23815-6EC5-4DDF-BF88-D0711DD67B00}">
      <dgm:prSet/>
      <dgm:spPr/>
      <dgm:t>
        <a:bodyPr/>
        <a:lstStyle/>
        <a:p>
          <a:endParaRPr lang="en-GB"/>
        </a:p>
      </dgm:t>
    </dgm:pt>
    <dgm:pt modelId="{3619DF56-3EDD-4A51-A00D-8F2617912517}">
      <dgm:prSet phldrT="[Text]"/>
      <dgm:spPr/>
      <dgm:t>
        <a:bodyPr/>
        <a:lstStyle/>
        <a:p>
          <a:pPr>
            <a:buNone/>
          </a:pPr>
          <a:r>
            <a:rPr lang="en-GB" b="0" i="0" dirty="0">
              <a:solidFill>
                <a:schemeClr val="tx1"/>
              </a:solidFill>
            </a:rPr>
            <a:t>What can I do to help? Child friendly questions, with structure</a:t>
          </a:r>
          <a:endParaRPr lang="en-GB" dirty="0">
            <a:solidFill>
              <a:schemeClr val="tx1"/>
            </a:solidFill>
          </a:endParaRPr>
        </a:p>
      </dgm:t>
    </dgm:pt>
    <dgm:pt modelId="{B17A6CB7-258B-4773-BFE3-AB50021767E7}" type="parTrans" cxnId="{D1CB9AFD-6295-42B4-BDD6-92E3447B2BC5}">
      <dgm:prSet/>
      <dgm:spPr/>
      <dgm:t>
        <a:bodyPr/>
        <a:lstStyle/>
        <a:p>
          <a:endParaRPr lang="en-GB"/>
        </a:p>
      </dgm:t>
    </dgm:pt>
    <dgm:pt modelId="{BC239030-FF01-4A83-9B21-957506BD4158}" type="sibTrans" cxnId="{D1CB9AFD-6295-42B4-BDD6-92E3447B2BC5}">
      <dgm:prSet/>
      <dgm:spPr/>
      <dgm:t>
        <a:bodyPr/>
        <a:lstStyle/>
        <a:p>
          <a:endParaRPr lang="en-GB"/>
        </a:p>
      </dgm:t>
    </dgm:pt>
    <dgm:pt modelId="{EE128CB0-ED28-480F-B34C-852B8D2B881D}">
      <dgm:prSet phldrT="[Text]"/>
      <dgm:spPr/>
      <dgm:t>
        <a:bodyPr/>
        <a:lstStyle/>
        <a:p>
          <a:pPr>
            <a:buNone/>
          </a:pPr>
          <a:r>
            <a:rPr lang="en-GB" b="0" i="0" dirty="0">
              <a:solidFill>
                <a:schemeClr val="tx1"/>
              </a:solidFill>
            </a:rPr>
            <a:t>How is it affecting the child</a:t>
          </a:r>
        </a:p>
        <a:p>
          <a:pPr>
            <a:buNone/>
          </a:pPr>
          <a:r>
            <a:rPr lang="en-GB" b="0" i="0" dirty="0">
              <a:solidFill>
                <a:schemeClr val="tx1"/>
              </a:solidFill>
            </a:rPr>
            <a:t>Intersectionality?</a:t>
          </a:r>
          <a:endParaRPr lang="en-GB" dirty="0">
            <a:solidFill>
              <a:schemeClr val="tx1"/>
            </a:solidFill>
          </a:endParaRPr>
        </a:p>
      </dgm:t>
    </dgm:pt>
    <dgm:pt modelId="{C5C9E7E1-AC86-4178-8830-8828FCC93BB9}" type="parTrans" cxnId="{F8FEF2DE-0824-455D-8613-5CB8EDD60382}">
      <dgm:prSet/>
      <dgm:spPr/>
      <dgm:t>
        <a:bodyPr/>
        <a:lstStyle/>
        <a:p>
          <a:endParaRPr lang="en-GB"/>
        </a:p>
      </dgm:t>
    </dgm:pt>
    <dgm:pt modelId="{BBB00B82-A2FC-496F-9AB8-3B4A5468F73E}" type="sibTrans" cxnId="{F8FEF2DE-0824-455D-8613-5CB8EDD60382}">
      <dgm:prSet/>
      <dgm:spPr/>
      <dgm:t>
        <a:bodyPr/>
        <a:lstStyle/>
        <a:p>
          <a:endParaRPr lang="en-GB"/>
        </a:p>
      </dgm:t>
    </dgm:pt>
    <dgm:pt modelId="{0D4F8BCA-A27C-45F7-8118-111515A93472}">
      <dgm:prSet phldrT="[Text]"/>
      <dgm:spPr/>
      <dgm:t>
        <a:bodyPr/>
        <a:lstStyle/>
        <a:p>
          <a:pPr>
            <a:buNone/>
          </a:pPr>
          <a:r>
            <a:rPr lang="en-GB" b="0" i="0" dirty="0">
              <a:solidFill>
                <a:schemeClr val="tx1"/>
              </a:solidFill>
            </a:rPr>
            <a:t>What do you need to move forward / help?</a:t>
          </a:r>
          <a:endParaRPr lang="en-GB" dirty="0">
            <a:solidFill>
              <a:schemeClr val="tx1"/>
            </a:solidFill>
          </a:endParaRPr>
        </a:p>
      </dgm:t>
    </dgm:pt>
    <dgm:pt modelId="{F3366B01-E011-4506-905C-A0F2BE4F5D57}" type="sibTrans" cxnId="{AAC24A07-C3A9-4818-857F-263706C61668}">
      <dgm:prSet/>
      <dgm:spPr/>
      <dgm:t>
        <a:bodyPr/>
        <a:lstStyle/>
        <a:p>
          <a:endParaRPr lang="en-GB"/>
        </a:p>
      </dgm:t>
    </dgm:pt>
    <dgm:pt modelId="{F491B102-E3B2-4731-A675-CAB297826A3D}" type="parTrans" cxnId="{AAC24A07-C3A9-4818-857F-263706C61668}">
      <dgm:prSet/>
      <dgm:spPr/>
      <dgm:t>
        <a:bodyPr/>
        <a:lstStyle/>
        <a:p>
          <a:endParaRPr lang="en-GB"/>
        </a:p>
      </dgm:t>
    </dgm:pt>
    <dgm:pt modelId="{C69D768C-FB9F-4FD0-9C26-117E31977414}" type="pres">
      <dgm:prSet presAssocID="{38ED2373-6063-4659-BE45-D5DB49E22A12}" presName="CompostProcess" presStyleCnt="0">
        <dgm:presLayoutVars>
          <dgm:dir/>
          <dgm:resizeHandles val="exact"/>
        </dgm:presLayoutVars>
      </dgm:prSet>
      <dgm:spPr/>
    </dgm:pt>
    <dgm:pt modelId="{A0963B21-358D-4696-A492-F21E6A2BCE08}" type="pres">
      <dgm:prSet presAssocID="{38ED2373-6063-4659-BE45-D5DB49E22A12}" presName="arrow" presStyleLbl="bgShp" presStyleIdx="0" presStyleCnt="1" custLinFactNeighborX="-5146" custLinFactNeighborY="-12879"/>
      <dgm:spPr/>
    </dgm:pt>
    <dgm:pt modelId="{9F60718C-B4A2-492E-BA4C-08AE45CBF63B}" type="pres">
      <dgm:prSet presAssocID="{38ED2373-6063-4659-BE45-D5DB49E22A12}" presName="linearProcess" presStyleCnt="0"/>
      <dgm:spPr/>
    </dgm:pt>
    <dgm:pt modelId="{8FDF26DC-0EE0-4E24-A229-CCC98AEA69DC}" type="pres">
      <dgm:prSet presAssocID="{7FBF72B1-30EA-4152-9180-19F5FE5A390B}" presName="textNode" presStyleLbl="node1" presStyleIdx="0" presStyleCnt="4">
        <dgm:presLayoutVars>
          <dgm:bulletEnabled val="1"/>
        </dgm:presLayoutVars>
      </dgm:prSet>
      <dgm:spPr/>
    </dgm:pt>
    <dgm:pt modelId="{BD18D641-4614-4540-87FD-B6A15983E87C}" type="pres">
      <dgm:prSet presAssocID="{F6E1D29A-44DE-4A27-AABD-C77413E6FF67}" presName="sibTrans" presStyleCnt="0"/>
      <dgm:spPr/>
    </dgm:pt>
    <dgm:pt modelId="{52CBB4F8-50B4-4BAE-9917-AB6A347E1F29}" type="pres">
      <dgm:prSet presAssocID="{3619DF56-3EDD-4A51-A00D-8F2617912517}" presName="textNode" presStyleLbl="node1" presStyleIdx="1" presStyleCnt="4">
        <dgm:presLayoutVars>
          <dgm:bulletEnabled val="1"/>
        </dgm:presLayoutVars>
      </dgm:prSet>
      <dgm:spPr/>
    </dgm:pt>
    <dgm:pt modelId="{B45CDF96-76F6-4B69-8314-73F07887024B}" type="pres">
      <dgm:prSet presAssocID="{BC239030-FF01-4A83-9B21-957506BD4158}" presName="sibTrans" presStyleCnt="0"/>
      <dgm:spPr/>
    </dgm:pt>
    <dgm:pt modelId="{C849267F-38AD-468D-A7FF-B91D314C79BD}" type="pres">
      <dgm:prSet presAssocID="{EE128CB0-ED28-480F-B34C-852B8D2B881D}" presName="textNode" presStyleLbl="node1" presStyleIdx="2" presStyleCnt="4">
        <dgm:presLayoutVars>
          <dgm:bulletEnabled val="1"/>
        </dgm:presLayoutVars>
      </dgm:prSet>
      <dgm:spPr/>
    </dgm:pt>
    <dgm:pt modelId="{274D6EE0-7B82-4BFD-80CA-ACA0AB6A16ED}" type="pres">
      <dgm:prSet presAssocID="{BBB00B82-A2FC-496F-9AB8-3B4A5468F73E}" presName="sibTrans" presStyleCnt="0"/>
      <dgm:spPr/>
    </dgm:pt>
    <dgm:pt modelId="{EF397EEC-C29F-485D-86A3-9254FA9C3637}" type="pres">
      <dgm:prSet presAssocID="{0D4F8BCA-A27C-45F7-8118-111515A93472}" presName="textNode" presStyleLbl="node1" presStyleIdx="3" presStyleCnt="4">
        <dgm:presLayoutVars>
          <dgm:bulletEnabled val="1"/>
        </dgm:presLayoutVars>
      </dgm:prSet>
      <dgm:spPr/>
    </dgm:pt>
  </dgm:ptLst>
  <dgm:cxnLst>
    <dgm:cxn modelId="{AAC24A07-C3A9-4818-857F-263706C61668}" srcId="{38ED2373-6063-4659-BE45-D5DB49E22A12}" destId="{0D4F8BCA-A27C-45F7-8118-111515A93472}" srcOrd="3" destOrd="0" parTransId="{F491B102-E3B2-4731-A675-CAB297826A3D}" sibTransId="{F3366B01-E011-4506-905C-A0F2BE4F5D57}"/>
    <dgm:cxn modelId="{B8A08C0C-4DE4-4F28-9CF0-79DB2AF8736B}" type="presOf" srcId="{38ED2373-6063-4659-BE45-D5DB49E22A12}" destId="{C69D768C-FB9F-4FD0-9C26-117E31977414}" srcOrd="0" destOrd="0" presId="urn:microsoft.com/office/officeart/2005/8/layout/hProcess9"/>
    <dgm:cxn modelId="{28D23815-6EC5-4DDF-BF88-D0711DD67B00}" srcId="{38ED2373-6063-4659-BE45-D5DB49E22A12}" destId="{7FBF72B1-30EA-4152-9180-19F5FE5A390B}" srcOrd="0" destOrd="0" parTransId="{0F17E2F7-6C4F-4937-A93E-5F261B7C8704}" sibTransId="{F6E1D29A-44DE-4A27-AABD-C77413E6FF67}"/>
    <dgm:cxn modelId="{A9B7C575-59A1-494E-9581-A70A6C341749}" type="presOf" srcId="{3619DF56-3EDD-4A51-A00D-8F2617912517}" destId="{52CBB4F8-50B4-4BAE-9917-AB6A347E1F29}" srcOrd="0" destOrd="0" presId="urn:microsoft.com/office/officeart/2005/8/layout/hProcess9"/>
    <dgm:cxn modelId="{4821148C-04A2-46E5-A756-33C8B63B045A}" type="presOf" srcId="{EE128CB0-ED28-480F-B34C-852B8D2B881D}" destId="{C849267F-38AD-468D-A7FF-B91D314C79BD}" srcOrd="0" destOrd="0" presId="urn:microsoft.com/office/officeart/2005/8/layout/hProcess9"/>
    <dgm:cxn modelId="{4706999A-0199-4D72-92C3-AFDE90480DF4}" type="presOf" srcId="{7FBF72B1-30EA-4152-9180-19F5FE5A390B}" destId="{8FDF26DC-0EE0-4E24-A229-CCC98AEA69DC}" srcOrd="0" destOrd="0" presId="urn:microsoft.com/office/officeart/2005/8/layout/hProcess9"/>
    <dgm:cxn modelId="{F8FEF2DE-0824-455D-8613-5CB8EDD60382}" srcId="{38ED2373-6063-4659-BE45-D5DB49E22A12}" destId="{EE128CB0-ED28-480F-B34C-852B8D2B881D}" srcOrd="2" destOrd="0" parTransId="{C5C9E7E1-AC86-4178-8830-8828FCC93BB9}" sibTransId="{BBB00B82-A2FC-496F-9AB8-3B4A5468F73E}"/>
    <dgm:cxn modelId="{633C08FB-24EA-422C-87D4-5EB601BEE9DD}" type="presOf" srcId="{0D4F8BCA-A27C-45F7-8118-111515A93472}" destId="{EF397EEC-C29F-485D-86A3-9254FA9C3637}" srcOrd="0" destOrd="0" presId="urn:microsoft.com/office/officeart/2005/8/layout/hProcess9"/>
    <dgm:cxn modelId="{D1CB9AFD-6295-42B4-BDD6-92E3447B2BC5}" srcId="{38ED2373-6063-4659-BE45-D5DB49E22A12}" destId="{3619DF56-3EDD-4A51-A00D-8F2617912517}" srcOrd="1" destOrd="0" parTransId="{B17A6CB7-258B-4773-BFE3-AB50021767E7}" sibTransId="{BC239030-FF01-4A83-9B21-957506BD4158}"/>
    <dgm:cxn modelId="{A38FB29B-618A-4A9D-8DD7-4967090D0F8F}" type="presParOf" srcId="{C69D768C-FB9F-4FD0-9C26-117E31977414}" destId="{A0963B21-358D-4696-A492-F21E6A2BCE08}" srcOrd="0" destOrd="0" presId="urn:microsoft.com/office/officeart/2005/8/layout/hProcess9"/>
    <dgm:cxn modelId="{E87FE35F-463A-48AF-9340-98498B31297D}" type="presParOf" srcId="{C69D768C-FB9F-4FD0-9C26-117E31977414}" destId="{9F60718C-B4A2-492E-BA4C-08AE45CBF63B}" srcOrd="1" destOrd="0" presId="urn:microsoft.com/office/officeart/2005/8/layout/hProcess9"/>
    <dgm:cxn modelId="{00746EF3-6140-45AA-9B06-CFC254E461A8}" type="presParOf" srcId="{9F60718C-B4A2-492E-BA4C-08AE45CBF63B}" destId="{8FDF26DC-0EE0-4E24-A229-CCC98AEA69DC}" srcOrd="0" destOrd="0" presId="urn:microsoft.com/office/officeart/2005/8/layout/hProcess9"/>
    <dgm:cxn modelId="{42289D3F-5CF5-49D6-B6E9-B19B99D7089C}" type="presParOf" srcId="{9F60718C-B4A2-492E-BA4C-08AE45CBF63B}" destId="{BD18D641-4614-4540-87FD-B6A15983E87C}" srcOrd="1" destOrd="0" presId="urn:microsoft.com/office/officeart/2005/8/layout/hProcess9"/>
    <dgm:cxn modelId="{201763E0-4DC5-4EC3-9CA3-8D312D24F32D}" type="presParOf" srcId="{9F60718C-B4A2-492E-BA4C-08AE45CBF63B}" destId="{52CBB4F8-50B4-4BAE-9917-AB6A347E1F29}" srcOrd="2" destOrd="0" presId="urn:microsoft.com/office/officeart/2005/8/layout/hProcess9"/>
    <dgm:cxn modelId="{95B496CB-CAA8-48F3-9054-11980E190C9F}" type="presParOf" srcId="{9F60718C-B4A2-492E-BA4C-08AE45CBF63B}" destId="{B45CDF96-76F6-4B69-8314-73F07887024B}" srcOrd="3" destOrd="0" presId="urn:microsoft.com/office/officeart/2005/8/layout/hProcess9"/>
    <dgm:cxn modelId="{AD355B75-EA73-49FF-AA55-F81DC573F86D}" type="presParOf" srcId="{9F60718C-B4A2-492E-BA4C-08AE45CBF63B}" destId="{C849267F-38AD-468D-A7FF-B91D314C79BD}" srcOrd="4" destOrd="0" presId="urn:microsoft.com/office/officeart/2005/8/layout/hProcess9"/>
    <dgm:cxn modelId="{40353FE0-4BE3-47A9-BBF4-AD7A6FB03CEB}" type="presParOf" srcId="{9F60718C-B4A2-492E-BA4C-08AE45CBF63B}" destId="{274D6EE0-7B82-4BFD-80CA-ACA0AB6A16ED}" srcOrd="5" destOrd="0" presId="urn:microsoft.com/office/officeart/2005/8/layout/hProcess9"/>
    <dgm:cxn modelId="{DCD0D77D-A0AE-481E-836C-D4E6F4578E6B}" type="presParOf" srcId="{9F60718C-B4A2-492E-BA4C-08AE45CBF63B}" destId="{EF397EEC-C29F-485D-86A3-9254FA9C3637}" srcOrd="6" destOrd="0" presId="urn:microsoft.com/office/officeart/2005/8/layout/hProcess9"/>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41C0E31-4507-4C3B-857A-C81B1D92BBC6}"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GB"/>
        </a:p>
      </dgm:t>
    </dgm:pt>
    <dgm:pt modelId="{D53C5CE8-AD5B-4CEE-9B5D-FCE5BCA787A8}">
      <dgm:prSet phldrT="[Text]" custT="1"/>
      <dgm:spPr/>
      <dgm:t>
        <a:bodyPr/>
        <a:lstStyle/>
        <a:p>
          <a:r>
            <a:rPr lang="en-GB" sz="1400" b="1" dirty="0">
              <a:solidFill>
                <a:schemeClr val="tx1"/>
              </a:solidFill>
              <a:latin typeface="Calabri"/>
            </a:rPr>
            <a:t>Reducing opportunities and tolerance for ANY inappropriate behaviour</a:t>
          </a:r>
          <a:br>
            <a:rPr lang="en-GB" sz="1400" b="1" dirty="0">
              <a:solidFill>
                <a:schemeClr val="tx1"/>
              </a:solidFill>
              <a:latin typeface="Calabri"/>
            </a:rPr>
          </a:br>
          <a:r>
            <a:rPr lang="en-GB" sz="1400" b="1" dirty="0">
              <a:solidFill>
                <a:schemeClr val="tx1"/>
              </a:solidFill>
              <a:latin typeface="Calabri"/>
            </a:rPr>
            <a:t>Creating environments where such behaviour is neither possible nor acceptable</a:t>
          </a:r>
        </a:p>
      </dgm:t>
    </dgm:pt>
    <dgm:pt modelId="{71D4152F-FEA6-4D4E-A0B5-9A37621E9653}" type="parTrans" cxnId="{CAFC03EE-0795-4C3D-AD1A-26776F04BE49}">
      <dgm:prSet/>
      <dgm:spPr/>
      <dgm:t>
        <a:bodyPr/>
        <a:lstStyle/>
        <a:p>
          <a:endParaRPr lang="en-GB"/>
        </a:p>
      </dgm:t>
    </dgm:pt>
    <dgm:pt modelId="{52C6A939-B8DF-45CA-89B8-1E0C9FF17A38}" type="sibTrans" cxnId="{CAFC03EE-0795-4C3D-AD1A-26776F04BE49}">
      <dgm:prSet/>
      <dgm:spPr/>
      <dgm:t>
        <a:bodyPr/>
        <a:lstStyle/>
        <a:p>
          <a:endParaRPr lang="en-GB"/>
        </a:p>
      </dgm:t>
    </dgm:pt>
    <dgm:pt modelId="{8995C6EC-2C19-4464-8FE6-9AB76F03C0DE}">
      <dgm:prSet custT="1"/>
      <dgm:spPr/>
      <dgm:t>
        <a:bodyPr/>
        <a:lstStyle/>
        <a:p>
          <a:r>
            <a:rPr lang="en-GB" sz="1400" b="1" dirty="0">
              <a:solidFill>
                <a:schemeClr val="tx1"/>
              </a:solidFill>
              <a:latin typeface="Calabri"/>
            </a:rPr>
            <a:t>Promoting early detection and the responsive pathways to share concerns</a:t>
          </a:r>
          <a:br>
            <a:rPr lang="en-GB" sz="1400" b="1" dirty="0">
              <a:solidFill>
                <a:schemeClr val="tx1"/>
              </a:solidFill>
              <a:latin typeface="Calabri"/>
            </a:rPr>
          </a:br>
          <a:r>
            <a:rPr lang="en-GB" sz="1400" b="1" dirty="0">
              <a:solidFill>
                <a:schemeClr val="tx1"/>
              </a:solidFill>
              <a:latin typeface="Calabri"/>
            </a:rPr>
            <a:t>Encouraging vigilance and clear pathways for reporting any behavioural issues.</a:t>
          </a:r>
        </a:p>
      </dgm:t>
    </dgm:pt>
    <dgm:pt modelId="{2BBF50C6-4EA7-4847-BD07-2925D6C7A310}" type="parTrans" cxnId="{F3DFB745-E39D-4AB4-BFBB-DFDADFA73AEA}">
      <dgm:prSet/>
      <dgm:spPr/>
      <dgm:t>
        <a:bodyPr/>
        <a:lstStyle/>
        <a:p>
          <a:endParaRPr lang="en-GB"/>
        </a:p>
      </dgm:t>
    </dgm:pt>
    <dgm:pt modelId="{FDA40B50-27AF-4C56-9EF1-455438B4B7D6}" type="sibTrans" cxnId="{F3DFB745-E39D-4AB4-BFBB-DFDADFA73AEA}">
      <dgm:prSet/>
      <dgm:spPr/>
      <dgm:t>
        <a:bodyPr/>
        <a:lstStyle/>
        <a:p>
          <a:endParaRPr lang="en-GB"/>
        </a:p>
      </dgm:t>
    </dgm:pt>
    <dgm:pt modelId="{725C3762-67D3-43FC-B05C-6A447839FE42}">
      <dgm:prSet custT="1"/>
      <dgm:spPr/>
      <dgm:t>
        <a:bodyPr/>
        <a:lstStyle/>
        <a:p>
          <a:r>
            <a:rPr lang="en-GB" sz="1400" b="1" dirty="0">
              <a:solidFill>
                <a:schemeClr val="tx1"/>
              </a:solidFill>
              <a:latin typeface="Calabri"/>
            </a:rPr>
            <a:t>Ensuring robust staff support systems that protect EVERYONE</a:t>
          </a:r>
          <a:br>
            <a:rPr lang="en-GB" sz="1400" b="1" dirty="0">
              <a:solidFill>
                <a:schemeClr val="tx1"/>
              </a:solidFill>
              <a:latin typeface="Calabri"/>
            </a:rPr>
          </a:br>
          <a:r>
            <a:rPr lang="en-GB" sz="1400" b="1" dirty="0">
              <a:solidFill>
                <a:schemeClr val="tx1"/>
              </a:solidFill>
              <a:latin typeface="Calabri"/>
            </a:rPr>
            <a:t>Providing guidance, supervision, and emotional support to empower staff in their safeguarding duty.</a:t>
          </a:r>
        </a:p>
      </dgm:t>
    </dgm:pt>
    <dgm:pt modelId="{68E89CF4-493F-40C9-8173-662E0FF420C8}" type="parTrans" cxnId="{A99F9A10-6273-4BD5-8558-F1362434FE01}">
      <dgm:prSet/>
      <dgm:spPr/>
      <dgm:t>
        <a:bodyPr/>
        <a:lstStyle/>
        <a:p>
          <a:endParaRPr lang="en-GB"/>
        </a:p>
      </dgm:t>
    </dgm:pt>
    <dgm:pt modelId="{0920D66A-8B12-4228-882B-A23F83BE08FC}" type="sibTrans" cxnId="{A99F9A10-6273-4BD5-8558-F1362434FE01}">
      <dgm:prSet/>
      <dgm:spPr/>
      <dgm:t>
        <a:bodyPr/>
        <a:lstStyle/>
        <a:p>
          <a:endParaRPr lang="en-GB"/>
        </a:p>
      </dgm:t>
    </dgm:pt>
    <dgm:pt modelId="{05B82379-F25A-43EA-AEB7-DD76FD486217}">
      <dgm:prSet custT="1"/>
      <dgm:spPr/>
      <dgm:t>
        <a:bodyPr/>
        <a:lstStyle/>
        <a:p>
          <a:r>
            <a:rPr lang="en-GB" sz="1400" b="1" dirty="0">
              <a:solidFill>
                <a:schemeClr val="tx1"/>
              </a:solidFill>
              <a:latin typeface="Calabri"/>
            </a:rPr>
            <a:t>Building a strong, holistic safeguarding culture</a:t>
          </a:r>
          <a:br>
            <a:rPr lang="en-GB" sz="1400" b="1" dirty="0">
              <a:solidFill>
                <a:schemeClr val="tx1"/>
              </a:solidFill>
              <a:latin typeface="Calabri"/>
            </a:rPr>
          </a:br>
          <a:r>
            <a:rPr lang="en-GB" sz="1400" b="1" dirty="0">
              <a:solidFill>
                <a:schemeClr val="tx1"/>
              </a:solidFill>
              <a:latin typeface="Calabri"/>
            </a:rPr>
            <a:t>One that is clearly understood, actively embraced, and consistently upheld by </a:t>
          </a:r>
          <a:r>
            <a:rPr lang="en-GB" sz="1400" b="1" u="sng" dirty="0">
              <a:solidFill>
                <a:schemeClr val="tx1"/>
              </a:solidFill>
              <a:latin typeface="Calabri"/>
            </a:rPr>
            <a:t>EACH PERSON</a:t>
          </a:r>
          <a:r>
            <a:rPr lang="en-GB" sz="1400" b="1" dirty="0">
              <a:solidFill>
                <a:schemeClr val="tx1"/>
              </a:solidFill>
              <a:latin typeface="Calabri"/>
            </a:rPr>
            <a:t>.</a:t>
          </a:r>
        </a:p>
      </dgm:t>
    </dgm:pt>
    <dgm:pt modelId="{F35424E1-6EB5-4F1F-8E4E-389844CC1059}" type="parTrans" cxnId="{05207C83-AE53-4943-8083-1A5232909D5D}">
      <dgm:prSet/>
      <dgm:spPr/>
      <dgm:t>
        <a:bodyPr/>
        <a:lstStyle/>
        <a:p>
          <a:endParaRPr lang="en-GB"/>
        </a:p>
      </dgm:t>
    </dgm:pt>
    <dgm:pt modelId="{2A057C5E-21F0-4967-BD4A-E12D83DD3811}" type="sibTrans" cxnId="{05207C83-AE53-4943-8083-1A5232909D5D}">
      <dgm:prSet/>
      <dgm:spPr/>
      <dgm:t>
        <a:bodyPr/>
        <a:lstStyle/>
        <a:p>
          <a:endParaRPr lang="en-GB"/>
        </a:p>
      </dgm:t>
    </dgm:pt>
    <dgm:pt modelId="{32625159-5A6E-4228-BE43-78B0A838B5C0}" type="pres">
      <dgm:prSet presAssocID="{541C0E31-4507-4C3B-857A-C81B1D92BBC6}" presName="linear" presStyleCnt="0">
        <dgm:presLayoutVars>
          <dgm:dir/>
          <dgm:resizeHandles val="exact"/>
        </dgm:presLayoutVars>
      </dgm:prSet>
      <dgm:spPr/>
    </dgm:pt>
    <dgm:pt modelId="{9AFA335D-94AF-4910-822A-CF356BF4873F}" type="pres">
      <dgm:prSet presAssocID="{D53C5CE8-AD5B-4CEE-9B5D-FCE5BCA787A8}" presName="comp" presStyleCnt="0"/>
      <dgm:spPr/>
    </dgm:pt>
    <dgm:pt modelId="{00C7B57F-62A2-4214-8A67-F55BC3E023E9}" type="pres">
      <dgm:prSet presAssocID="{D53C5CE8-AD5B-4CEE-9B5D-FCE5BCA787A8}" presName="box" presStyleLbl="node1" presStyleIdx="0" presStyleCnt="4"/>
      <dgm:spPr/>
    </dgm:pt>
    <dgm:pt modelId="{105836BF-2186-49EC-9AFD-0C5F4F00E296}" type="pres">
      <dgm:prSet presAssocID="{D53C5CE8-AD5B-4CEE-9B5D-FCE5BCA787A8}" presName="img" presStyleLbl="fgImgPlace1" presStyleIdx="0" presStyleCnt="4"/>
      <dgm:spPr>
        <a:blipFill>
          <a:blip xmlns:r="http://schemas.openxmlformats.org/officeDocument/2006/relationships">
            <a:extLst>
              <a:ext uri="{96DAC541-7B7A-43D3-8B79-37D633B846F1}">
                <asvg:svgBlip xmlns:asvg="http://schemas.microsoft.com/office/drawing/2016/SVG/main" r:embed="rId1"/>
              </a:ext>
            </a:extLst>
          </a:blip>
          <a:srcRect/>
          <a:stretch>
            <a:fillRect t="-71000" b="-71000"/>
          </a:stretch>
        </a:blipFill>
      </dgm:spPr>
      <dgm:extLst>
        <a:ext uri="{E40237B7-FDA0-4F09-8148-C483321AD2D9}">
          <dgm14:cNvPr xmlns:dgm14="http://schemas.microsoft.com/office/drawing/2010/diagram" id="0" name="" descr="Minimise with solid fill"/>
        </a:ext>
      </dgm:extLst>
    </dgm:pt>
    <dgm:pt modelId="{A75E175A-7678-41D1-A620-90AA722DDD27}" type="pres">
      <dgm:prSet presAssocID="{D53C5CE8-AD5B-4CEE-9B5D-FCE5BCA787A8}" presName="text" presStyleLbl="node1" presStyleIdx="0" presStyleCnt="4">
        <dgm:presLayoutVars>
          <dgm:bulletEnabled val="1"/>
        </dgm:presLayoutVars>
      </dgm:prSet>
      <dgm:spPr/>
    </dgm:pt>
    <dgm:pt modelId="{4DB192A1-EFDB-4ACF-B896-80F797F5D8C5}" type="pres">
      <dgm:prSet presAssocID="{52C6A939-B8DF-45CA-89B8-1E0C9FF17A38}" presName="spacer" presStyleCnt="0"/>
      <dgm:spPr/>
    </dgm:pt>
    <dgm:pt modelId="{4CC7ABA9-4881-484F-B3EE-ED6ED0F6B1C7}" type="pres">
      <dgm:prSet presAssocID="{8995C6EC-2C19-4464-8FE6-9AB76F03C0DE}" presName="comp" presStyleCnt="0"/>
      <dgm:spPr/>
    </dgm:pt>
    <dgm:pt modelId="{72817E49-8D47-4324-9FA1-AA5E58CB6DED}" type="pres">
      <dgm:prSet presAssocID="{8995C6EC-2C19-4464-8FE6-9AB76F03C0DE}" presName="box" presStyleLbl="node1" presStyleIdx="1" presStyleCnt="4"/>
      <dgm:spPr/>
    </dgm:pt>
    <dgm:pt modelId="{240A37AD-46F4-45B0-ACFC-74F695989EED}" type="pres">
      <dgm:prSet presAssocID="{8995C6EC-2C19-4464-8FE6-9AB76F03C0DE}" presName="img" presStyleLbl="fgImgPlace1" presStyleIdx="1" presStyleCnt="4"/>
      <dgm:spPr>
        <a:blipFill>
          <a:blip xmlns:r="http://schemas.openxmlformats.org/officeDocument/2006/relationships">
            <a:extLst>
              <a:ext uri="{96DAC541-7B7A-43D3-8B79-37D633B846F1}">
                <asvg:svgBlip xmlns:asvg="http://schemas.microsoft.com/office/drawing/2016/SVG/main" r:embed="rId2"/>
              </a:ext>
            </a:extLst>
          </a:blip>
          <a:srcRect/>
          <a:stretch>
            <a:fillRect t="-71000" b="-71000"/>
          </a:stretch>
        </a:blipFill>
      </dgm:spPr>
      <dgm:extLst>
        <a:ext uri="{E40237B7-FDA0-4F09-8148-C483321AD2D9}">
          <dgm14:cNvPr xmlns:dgm14="http://schemas.microsoft.com/office/drawing/2010/diagram" id="0" name="" descr="Route (Two Pins With A Path) with solid fill"/>
        </a:ext>
      </dgm:extLst>
    </dgm:pt>
    <dgm:pt modelId="{1ED7E9EB-0C64-4CB6-B25F-DBA8A5D092A9}" type="pres">
      <dgm:prSet presAssocID="{8995C6EC-2C19-4464-8FE6-9AB76F03C0DE}" presName="text" presStyleLbl="node1" presStyleIdx="1" presStyleCnt="4">
        <dgm:presLayoutVars>
          <dgm:bulletEnabled val="1"/>
        </dgm:presLayoutVars>
      </dgm:prSet>
      <dgm:spPr/>
    </dgm:pt>
    <dgm:pt modelId="{606990A9-105F-4F1A-8DF0-456DB2AF5B1E}" type="pres">
      <dgm:prSet presAssocID="{FDA40B50-27AF-4C56-9EF1-455438B4B7D6}" presName="spacer" presStyleCnt="0"/>
      <dgm:spPr/>
    </dgm:pt>
    <dgm:pt modelId="{389E1276-EFF4-41EA-ADED-2394DEEBF4D8}" type="pres">
      <dgm:prSet presAssocID="{725C3762-67D3-43FC-B05C-6A447839FE42}" presName="comp" presStyleCnt="0"/>
      <dgm:spPr/>
    </dgm:pt>
    <dgm:pt modelId="{891A4640-EFC5-49F3-A67B-EDA7CAD2EC86}" type="pres">
      <dgm:prSet presAssocID="{725C3762-67D3-43FC-B05C-6A447839FE42}" presName="box" presStyleLbl="node1" presStyleIdx="2" presStyleCnt="4"/>
      <dgm:spPr/>
    </dgm:pt>
    <dgm:pt modelId="{D993EC3D-7FF9-47A8-940D-120E7D741082}" type="pres">
      <dgm:prSet presAssocID="{725C3762-67D3-43FC-B05C-6A447839FE42}" presName="img" presStyleLbl="fgImgPlace1" presStyleIdx="2" presStyleCnt="4"/>
      <dgm:spPr>
        <a:blipFill>
          <a:blip xmlns:r="http://schemas.openxmlformats.org/officeDocument/2006/relationships">
            <a:extLst>
              <a:ext uri="{96DAC541-7B7A-43D3-8B79-37D633B846F1}">
                <asvg:svgBlip xmlns:asvg="http://schemas.microsoft.com/office/drawing/2016/SVG/main" r:embed="rId3"/>
              </a:ext>
            </a:extLst>
          </a:blip>
          <a:srcRect/>
          <a:stretch>
            <a:fillRect t="-71000" b="-71000"/>
          </a:stretch>
        </a:blipFill>
      </dgm:spPr>
      <dgm:extLst>
        <a:ext uri="{E40237B7-FDA0-4F09-8148-C483321AD2D9}">
          <dgm14:cNvPr xmlns:dgm14="http://schemas.microsoft.com/office/drawing/2010/diagram" id="0" name="" descr="Compass with solid fill"/>
        </a:ext>
      </dgm:extLst>
    </dgm:pt>
    <dgm:pt modelId="{8547556C-F438-4A6B-AC43-CB0527D0433A}" type="pres">
      <dgm:prSet presAssocID="{725C3762-67D3-43FC-B05C-6A447839FE42}" presName="text" presStyleLbl="node1" presStyleIdx="2" presStyleCnt="4">
        <dgm:presLayoutVars>
          <dgm:bulletEnabled val="1"/>
        </dgm:presLayoutVars>
      </dgm:prSet>
      <dgm:spPr/>
    </dgm:pt>
    <dgm:pt modelId="{CDA2080F-89AB-4F01-9FD6-AF7350F716A3}" type="pres">
      <dgm:prSet presAssocID="{0920D66A-8B12-4228-882B-A23F83BE08FC}" presName="spacer" presStyleCnt="0"/>
      <dgm:spPr/>
    </dgm:pt>
    <dgm:pt modelId="{559FDA66-6994-40C9-B19A-EF65015C04B8}" type="pres">
      <dgm:prSet presAssocID="{05B82379-F25A-43EA-AEB7-DD76FD486217}" presName="comp" presStyleCnt="0"/>
      <dgm:spPr/>
    </dgm:pt>
    <dgm:pt modelId="{FD6B6847-E558-4CCE-994C-1BCC2015A18A}" type="pres">
      <dgm:prSet presAssocID="{05B82379-F25A-43EA-AEB7-DD76FD486217}" presName="box" presStyleLbl="node1" presStyleIdx="3" presStyleCnt="4"/>
      <dgm:spPr/>
    </dgm:pt>
    <dgm:pt modelId="{052A9482-3BD7-4B83-8E77-F4C09838E0E8}" type="pres">
      <dgm:prSet presAssocID="{05B82379-F25A-43EA-AEB7-DD76FD486217}" presName="img" presStyleLbl="fgImgPlace1" presStyleIdx="3" presStyleCnt="4"/>
      <dgm:spPr>
        <a:blipFill>
          <a:blip xmlns:r="http://schemas.openxmlformats.org/officeDocument/2006/relationships">
            <a:extLst>
              <a:ext uri="{96DAC541-7B7A-43D3-8B79-37D633B846F1}">
                <asvg:svgBlip xmlns:asvg="http://schemas.microsoft.com/office/drawing/2016/SVG/main" r:embed="rId4"/>
              </a:ext>
            </a:extLst>
          </a:blip>
          <a:srcRect/>
          <a:stretch>
            <a:fillRect t="-71000" b="-71000"/>
          </a:stretch>
        </a:blipFill>
      </dgm:spPr>
      <dgm:extLst>
        <a:ext uri="{E40237B7-FDA0-4F09-8148-C483321AD2D9}">
          <dgm14:cNvPr xmlns:dgm14="http://schemas.microsoft.com/office/drawing/2010/diagram" id="0" name="" descr="Full Brick Wall outline"/>
        </a:ext>
      </dgm:extLst>
    </dgm:pt>
    <dgm:pt modelId="{C70CC2F4-B57D-4018-B98A-6A94076B9023}" type="pres">
      <dgm:prSet presAssocID="{05B82379-F25A-43EA-AEB7-DD76FD486217}" presName="text" presStyleLbl="node1" presStyleIdx="3" presStyleCnt="4">
        <dgm:presLayoutVars>
          <dgm:bulletEnabled val="1"/>
        </dgm:presLayoutVars>
      </dgm:prSet>
      <dgm:spPr/>
    </dgm:pt>
  </dgm:ptLst>
  <dgm:cxnLst>
    <dgm:cxn modelId="{A99F9A10-6273-4BD5-8558-F1362434FE01}" srcId="{541C0E31-4507-4C3B-857A-C81B1D92BBC6}" destId="{725C3762-67D3-43FC-B05C-6A447839FE42}" srcOrd="2" destOrd="0" parTransId="{68E89CF4-493F-40C9-8173-662E0FF420C8}" sibTransId="{0920D66A-8B12-4228-882B-A23F83BE08FC}"/>
    <dgm:cxn modelId="{BC39D62A-7AEB-456F-89E9-A74977BB94A9}" type="presOf" srcId="{D53C5CE8-AD5B-4CEE-9B5D-FCE5BCA787A8}" destId="{00C7B57F-62A2-4214-8A67-F55BC3E023E9}" srcOrd="0" destOrd="0" presId="urn:microsoft.com/office/officeart/2005/8/layout/vList4"/>
    <dgm:cxn modelId="{F3DFB745-E39D-4AB4-BFBB-DFDADFA73AEA}" srcId="{541C0E31-4507-4C3B-857A-C81B1D92BBC6}" destId="{8995C6EC-2C19-4464-8FE6-9AB76F03C0DE}" srcOrd="1" destOrd="0" parTransId="{2BBF50C6-4EA7-4847-BD07-2925D6C7A310}" sibTransId="{FDA40B50-27AF-4C56-9EF1-455438B4B7D6}"/>
    <dgm:cxn modelId="{DD907F46-A8FE-4ACA-92F4-F597992559B3}" type="presOf" srcId="{725C3762-67D3-43FC-B05C-6A447839FE42}" destId="{891A4640-EFC5-49F3-A67B-EDA7CAD2EC86}" srcOrd="0" destOrd="0" presId="urn:microsoft.com/office/officeart/2005/8/layout/vList4"/>
    <dgm:cxn modelId="{82D49D74-3CBA-4E84-BD55-C3AF9F833C2B}" type="presOf" srcId="{05B82379-F25A-43EA-AEB7-DD76FD486217}" destId="{C70CC2F4-B57D-4018-B98A-6A94076B9023}" srcOrd="1" destOrd="0" presId="urn:microsoft.com/office/officeart/2005/8/layout/vList4"/>
    <dgm:cxn modelId="{2909E67D-9CBB-4731-86DE-C0464499CF41}" type="presOf" srcId="{725C3762-67D3-43FC-B05C-6A447839FE42}" destId="{8547556C-F438-4A6B-AC43-CB0527D0433A}" srcOrd="1" destOrd="0" presId="urn:microsoft.com/office/officeart/2005/8/layout/vList4"/>
    <dgm:cxn modelId="{05207C83-AE53-4943-8083-1A5232909D5D}" srcId="{541C0E31-4507-4C3B-857A-C81B1D92BBC6}" destId="{05B82379-F25A-43EA-AEB7-DD76FD486217}" srcOrd="3" destOrd="0" parTransId="{F35424E1-6EB5-4F1F-8E4E-389844CC1059}" sibTransId="{2A057C5E-21F0-4967-BD4A-E12D83DD3811}"/>
    <dgm:cxn modelId="{6D2CB29F-8576-45DF-9ADD-550E6F16AE56}" type="presOf" srcId="{541C0E31-4507-4C3B-857A-C81B1D92BBC6}" destId="{32625159-5A6E-4228-BE43-78B0A838B5C0}" srcOrd="0" destOrd="0" presId="urn:microsoft.com/office/officeart/2005/8/layout/vList4"/>
    <dgm:cxn modelId="{4927A2BF-80FC-4157-99B0-F7E0FC8A61E4}" type="presOf" srcId="{D53C5CE8-AD5B-4CEE-9B5D-FCE5BCA787A8}" destId="{A75E175A-7678-41D1-A620-90AA722DDD27}" srcOrd="1" destOrd="0" presId="urn:microsoft.com/office/officeart/2005/8/layout/vList4"/>
    <dgm:cxn modelId="{3AF918E4-421D-41DC-B22B-804D1BBDE835}" type="presOf" srcId="{8995C6EC-2C19-4464-8FE6-9AB76F03C0DE}" destId="{72817E49-8D47-4324-9FA1-AA5E58CB6DED}" srcOrd="0" destOrd="0" presId="urn:microsoft.com/office/officeart/2005/8/layout/vList4"/>
    <dgm:cxn modelId="{CAFC03EE-0795-4C3D-AD1A-26776F04BE49}" srcId="{541C0E31-4507-4C3B-857A-C81B1D92BBC6}" destId="{D53C5CE8-AD5B-4CEE-9B5D-FCE5BCA787A8}" srcOrd="0" destOrd="0" parTransId="{71D4152F-FEA6-4D4E-A0B5-9A37621E9653}" sibTransId="{52C6A939-B8DF-45CA-89B8-1E0C9FF17A38}"/>
    <dgm:cxn modelId="{955F09EF-D9A5-431E-8236-267A6EA43DA4}" type="presOf" srcId="{8995C6EC-2C19-4464-8FE6-9AB76F03C0DE}" destId="{1ED7E9EB-0C64-4CB6-B25F-DBA8A5D092A9}" srcOrd="1" destOrd="0" presId="urn:microsoft.com/office/officeart/2005/8/layout/vList4"/>
    <dgm:cxn modelId="{FD764BF5-58C7-4AAD-8B10-61663D995A95}" type="presOf" srcId="{05B82379-F25A-43EA-AEB7-DD76FD486217}" destId="{FD6B6847-E558-4CCE-994C-1BCC2015A18A}" srcOrd="0" destOrd="0" presId="urn:microsoft.com/office/officeart/2005/8/layout/vList4"/>
    <dgm:cxn modelId="{77CA19F8-5429-406C-89AA-211561168370}" type="presParOf" srcId="{32625159-5A6E-4228-BE43-78B0A838B5C0}" destId="{9AFA335D-94AF-4910-822A-CF356BF4873F}" srcOrd="0" destOrd="0" presId="urn:microsoft.com/office/officeart/2005/8/layout/vList4"/>
    <dgm:cxn modelId="{E5250E80-68FF-4148-AC44-9B84C68CBFA4}" type="presParOf" srcId="{9AFA335D-94AF-4910-822A-CF356BF4873F}" destId="{00C7B57F-62A2-4214-8A67-F55BC3E023E9}" srcOrd="0" destOrd="0" presId="urn:microsoft.com/office/officeart/2005/8/layout/vList4"/>
    <dgm:cxn modelId="{7D2419F3-E0AE-419B-A49D-B3D2CBFF589B}" type="presParOf" srcId="{9AFA335D-94AF-4910-822A-CF356BF4873F}" destId="{105836BF-2186-49EC-9AFD-0C5F4F00E296}" srcOrd="1" destOrd="0" presId="urn:microsoft.com/office/officeart/2005/8/layout/vList4"/>
    <dgm:cxn modelId="{6687F0FF-C6CC-4D60-91F1-D639F1FF5707}" type="presParOf" srcId="{9AFA335D-94AF-4910-822A-CF356BF4873F}" destId="{A75E175A-7678-41D1-A620-90AA722DDD27}" srcOrd="2" destOrd="0" presId="urn:microsoft.com/office/officeart/2005/8/layout/vList4"/>
    <dgm:cxn modelId="{401892CC-0961-4D97-84F4-67CFD5A82FB4}" type="presParOf" srcId="{32625159-5A6E-4228-BE43-78B0A838B5C0}" destId="{4DB192A1-EFDB-4ACF-B896-80F797F5D8C5}" srcOrd="1" destOrd="0" presId="urn:microsoft.com/office/officeart/2005/8/layout/vList4"/>
    <dgm:cxn modelId="{C989BD39-64DD-4652-AD12-9B18A02046B6}" type="presParOf" srcId="{32625159-5A6E-4228-BE43-78B0A838B5C0}" destId="{4CC7ABA9-4881-484F-B3EE-ED6ED0F6B1C7}" srcOrd="2" destOrd="0" presId="urn:microsoft.com/office/officeart/2005/8/layout/vList4"/>
    <dgm:cxn modelId="{643666D2-75A3-4365-9801-1677F6B48C4E}" type="presParOf" srcId="{4CC7ABA9-4881-484F-B3EE-ED6ED0F6B1C7}" destId="{72817E49-8D47-4324-9FA1-AA5E58CB6DED}" srcOrd="0" destOrd="0" presId="urn:microsoft.com/office/officeart/2005/8/layout/vList4"/>
    <dgm:cxn modelId="{89AC2601-BC91-44E6-BC3C-2F3EA58C8687}" type="presParOf" srcId="{4CC7ABA9-4881-484F-B3EE-ED6ED0F6B1C7}" destId="{240A37AD-46F4-45B0-ACFC-74F695989EED}" srcOrd="1" destOrd="0" presId="urn:microsoft.com/office/officeart/2005/8/layout/vList4"/>
    <dgm:cxn modelId="{A16DC047-CA7B-4644-8102-C7294A3340A7}" type="presParOf" srcId="{4CC7ABA9-4881-484F-B3EE-ED6ED0F6B1C7}" destId="{1ED7E9EB-0C64-4CB6-B25F-DBA8A5D092A9}" srcOrd="2" destOrd="0" presId="urn:microsoft.com/office/officeart/2005/8/layout/vList4"/>
    <dgm:cxn modelId="{B31EF934-A703-4293-A864-B9DC55230D6C}" type="presParOf" srcId="{32625159-5A6E-4228-BE43-78B0A838B5C0}" destId="{606990A9-105F-4F1A-8DF0-456DB2AF5B1E}" srcOrd="3" destOrd="0" presId="urn:microsoft.com/office/officeart/2005/8/layout/vList4"/>
    <dgm:cxn modelId="{BDD8AF4E-DC70-4E1B-A4AD-E92E4251DE1C}" type="presParOf" srcId="{32625159-5A6E-4228-BE43-78B0A838B5C0}" destId="{389E1276-EFF4-41EA-ADED-2394DEEBF4D8}" srcOrd="4" destOrd="0" presId="urn:microsoft.com/office/officeart/2005/8/layout/vList4"/>
    <dgm:cxn modelId="{AB80BC13-5B45-4050-BAFE-BD91B3EA257F}" type="presParOf" srcId="{389E1276-EFF4-41EA-ADED-2394DEEBF4D8}" destId="{891A4640-EFC5-49F3-A67B-EDA7CAD2EC86}" srcOrd="0" destOrd="0" presId="urn:microsoft.com/office/officeart/2005/8/layout/vList4"/>
    <dgm:cxn modelId="{8009D213-1D64-4702-9238-70D12E0AF2AD}" type="presParOf" srcId="{389E1276-EFF4-41EA-ADED-2394DEEBF4D8}" destId="{D993EC3D-7FF9-47A8-940D-120E7D741082}" srcOrd="1" destOrd="0" presId="urn:microsoft.com/office/officeart/2005/8/layout/vList4"/>
    <dgm:cxn modelId="{D69D2B77-F6EC-46C5-84E0-05EFE2BBE407}" type="presParOf" srcId="{389E1276-EFF4-41EA-ADED-2394DEEBF4D8}" destId="{8547556C-F438-4A6B-AC43-CB0527D0433A}" srcOrd="2" destOrd="0" presId="urn:microsoft.com/office/officeart/2005/8/layout/vList4"/>
    <dgm:cxn modelId="{06686A2F-DF05-41DD-A4A8-1009E7D1AE9D}" type="presParOf" srcId="{32625159-5A6E-4228-BE43-78B0A838B5C0}" destId="{CDA2080F-89AB-4F01-9FD6-AF7350F716A3}" srcOrd="5" destOrd="0" presId="urn:microsoft.com/office/officeart/2005/8/layout/vList4"/>
    <dgm:cxn modelId="{04409E13-0CBB-426A-B466-287309B091E8}" type="presParOf" srcId="{32625159-5A6E-4228-BE43-78B0A838B5C0}" destId="{559FDA66-6994-40C9-B19A-EF65015C04B8}" srcOrd="6" destOrd="0" presId="urn:microsoft.com/office/officeart/2005/8/layout/vList4"/>
    <dgm:cxn modelId="{82B818CB-0975-4373-B296-7AF8ACE02902}" type="presParOf" srcId="{559FDA66-6994-40C9-B19A-EF65015C04B8}" destId="{FD6B6847-E558-4CCE-994C-1BCC2015A18A}" srcOrd="0" destOrd="0" presId="urn:microsoft.com/office/officeart/2005/8/layout/vList4"/>
    <dgm:cxn modelId="{2C1A9734-B046-401A-8A3D-DB2D01720FE3}" type="presParOf" srcId="{559FDA66-6994-40C9-B19A-EF65015C04B8}" destId="{052A9482-3BD7-4B83-8E77-F4C09838E0E8}" srcOrd="1" destOrd="0" presId="urn:microsoft.com/office/officeart/2005/8/layout/vList4"/>
    <dgm:cxn modelId="{936AD085-E75F-4A99-9C78-0FC680AC9730}" type="presParOf" srcId="{559FDA66-6994-40C9-B19A-EF65015C04B8}" destId="{C70CC2F4-B57D-4018-B98A-6A94076B9023}" srcOrd="2" destOrd="0" presId="urn:microsoft.com/office/officeart/2005/8/layout/vList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8E0C4C5-2AFE-4146-A5A7-91BBA01AE436}" type="doc">
      <dgm:prSet loTypeId="urn:microsoft.com/office/officeart/2016/7/layout/VerticalSolidActionList" loCatId="List" qsTypeId="urn:microsoft.com/office/officeart/2005/8/quickstyle/3d2" qsCatId="3D" csTypeId="urn:microsoft.com/office/officeart/2005/8/colors/colorful4" csCatId="colorful" phldr="1"/>
      <dgm:spPr/>
      <dgm:t>
        <a:bodyPr/>
        <a:lstStyle/>
        <a:p>
          <a:endParaRPr lang="en-US"/>
        </a:p>
      </dgm:t>
    </dgm:pt>
    <dgm:pt modelId="{248796AD-3C51-4E1A-9AFC-6B66DECDF8DE}">
      <dgm:prSet phldr="0" custT="1"/>
      <dgm:spPr/>
      <dgm:t>
        <a:bodyPr/>
        <a:lstStyle/>
        <a:p>
          <a:pPr algn="just"/>
          <a:r>
            <a:rPr lang="en-US" sz="2400" b="1" dirty="0">
              <a:solidFill>
                <a:schemeClr val="tx1"/>
              </a:solidFill>
              <a:latin typeface="Tondo" panose="020F0503020202020204"/>
            </a:rPr>
            <a:t>Take Time</a:t>
          </a:r>
        </a:p>
      </dgm:t>
    </dgm:pt>
    <dgm:pt modelId="{F3D11A86-1BEF-4374-89C8-148ED66EC427}" type="parTrans" cxnId="{F8C7FCCF-6CCB-4ABD-BA3A-6CDA416BCC20}">
      <dgm:prSet/>
      <dgm:spPr/>
      <dgm:t>
        <a:bodyPr/>
        <a:lstStyle/>
        <a:p>
          <a:endParaRPr lang="en-US"/>
        </a:p>
      </dgm:t>
    </dgm:pt>
    <dgm:pt modelId="{2C4EAD00-B659-48C3-BCD7-B371E5137E5F}" type="sibTrans" cxnId="{F8C7FCCF-6CCB-4ABD-BA3A-6CDA416BCC20}">
      <dgm:prSet phldrT="1"/>
      <dgm:spPr/>
      <dgm:t>
        <a:bodyPr/>
        <a:lstStyle/>
        <a:p>
          <a:endParaRPr lang="en-US"/>
        </a:p>
      </dgm:t>
    </dgm:pt>
    <dgm:pt modelId="{779AB280-C62F-4337-A2C7-B1CD751BBDDC}">
      <dgm:prSet custT="1"/>
      <dgm:spPr/>
      <dgm:t>
        <a:bodyPr/>
        <a:lstStyle/>
        <a:p>
          <a:pPr algn="just" rtl="0"/>
          <a:r>
            <a:rPr lang="en-US" sz="2200" kern="1200" dirty="0">
              <a:latin typeface="Tondo" panose="020F0503020202020204"/>
            </a:rPr>
            <a:t>To read and make sure you </a:t>
          </a:r>
          <a:r>
            <a:rPr lang="en-US" sz="2200" b="1" kern="1200" dirty="0">
              <a:latin typeface="Tondo" panose="020F0503020202020204"/>
            </a:rPr>
            <a:t>understand the range of guidance &amp;</a:t>
          </a:r>
          <a:r>
            <a:rPr lang="en-US" sz="2200" b="1" kern="1200" dirty="0">
              <a:latin typeface="Tondo" panose="020F0503020202020204"/>
              <a:ea typeface="+mn-ea"/>
              <a:cs typeface="+mn-cs"/>
            </a:rPr>
            <a:t> policies about safeguarding relevant to you</a:t>
          </a:r>
          <a:endParaRPr lang="en-US" sz="2200" kern="1200" dirty="0">
            <a:latin typeface="Tondo" panose="020F0503020202020204"/>
          </a:endParaRPr>
        </a:p>
      </dgm:t>
    </dgm:pt>
    <dgm:pt modelId="{04FB8794-9DD9-45EE-A917-AF12DEFE16E1}" type="parTrans" cxnId="{81718666-B444-4DB5-BECE-F99D66708BD2}">
      <dgm:prSet/>
      <dgm:spPr/>
      <dgm:t>
        <a:bodyPr/>
        <a:lstStyle/>
        <a:p>
          <a:endParaRPr lang="en-US"/>
        </a:p>
      </dgm:t>
    </dgm:pt>
    <dgm:pt modelId="{0B52B408-8368-4A0F-8345-EFD87407F3FD}" type="sibTrans" cxnId="{81718666-B444-4DB5-BECE-F99D66708BD2}">
      <dgm:prSet/>
      <dgm:spPr/>
      <dgm:t>
        <a:bodyPr/>
        <a:lstStyle/>
        <a:p>
          <a:endParaRPr lang="en-US"/>
        </a:p>
      </dgm:t>
    </dgm:pt>
    <dgm:pt modelId="{D54B532F-5238-4263-B5EB-8255E2EAD060}">
      <dgm:prSet custT="1"/>
      <dgm:spPr/>
      <dgm:t>
        <a:bodyPr/>
        <a:lstStyle/>
        <a:p>
          <a:pPr algn="just"/>
          <a:r>
            <a:rPr lang="en-US" sz="2200" b="1" dirty="0">
              <a:solidFill>
                <a:schemeClr val="tx1"/>
              </a:solidFill>
              <a:latin typeface="Tondo" panose="020F0503020202020204"/>
            </a:rPr>
            <a:t>Help Create</a:t>
          </a:r>
        </a:p>
      </dgm:t>
    </dgm:pt>
    <dgm:pt modelId="{1F102BBF-F25E-463C-B86C-8EC9E0CC676F}" type="parTrans" cxnId="{BA569591-6637-4790-9AC2-5DE6416E3AEA}">
      <dgm:prSet/>
      <dgm:spPr/>
      <dgm:t>
        <a:bodyPr/>
        <a:lstStyle/>
        <a:p>
          <a:endParaRPr lang="en-US"/>
        </a:p>
      </dgm:t>
    </dgm:pt>
    <dgm:pt modelId="{7D869C4C-9F69-499D-A381-D307C1ACC572}" type="sibTrans" cxnId="{BA569591-6637-4790-9AC2-5DE6416E3AEA}">
      <dgm:prSet phldrT="2"/>
      <dgm:spPr/>
      <dgm:t>
        <a:bodyPr/>
        <a:lstStyle/>
        <a:p>
          <a:endParaRPr lang="en-US"/>
        </a:p>
      </dgm:t>
    </dgm:pt>
    <dgm:pt modelId="{CF1BDA4E-78BC-46CA-9B08-5BC0853D0D4D}">
      <dgm:prSet custT="1"/>
      <dgm:spPr/>
      <dgm:t>
        <a:bodyPr/>
        <a:lstStyle/>
        <a:p>
          <a:pPr algn="just"/>
          <a:r>
            <a:rPr lang="en-US" sz="2200" dirty="0">
              <a:latin typeface="Tondo" panose="020F0503020202020204"/>
            </a:rPr>
            <a:t>A positive, student focused, collaborative </a:t>
          </a:r>
          <a:r>
            <a:rPr lang="en-US" sz="2200" b="1" dirty="0">
              <a:latin typeface="Tondo" panose="020F0503020202020204"/>
            </a:rPr>
            <a:t>culture</a:t>
          </a:r>
          <a:r>
            <a:rPr lang="en-US" sz="2200" dirty="0">
              <a:latin typeface="Tondo" panose="020F0503020202020204"/>
            </a:rPr>
            <a:t> where everyone can speak out or share their concerns</a:t>
          </a:r>
        </a:p>
      </dgm:t>
    </dgm:pt>
    <dgm:pt modelId="{67728878-2119-451F-8371-DCA7ADA5E4EA}" type="parTrans" cxnId="{96FC0673-F285-434E-9B0A-4CF7149F49F2}">
      <dgm:prSet/>
      <dgm:spPr/>
      <dgm:t>
        <a:bodyPr/>
        <a:lstStyle/>
        <a:p>
          <a:endParaRPr lang="en-US"/>
        </a:p>
      </dgm:t>
    </dgm:pt>
    <dgm:pt modelId="{A962D4EF-BFFB-4571-9C68-1260FC01C79C}" type="sibTrans" cxnId="{96FC0673-F285-434E-9B0A-4CF7149F49F2}">
      <dgm:prSet/>
      <dgm:spPr/>
      <dgm:t>
        <a:bodyPr/>
        <a:lstStyle/>
        <a:p>
          <a:endParaRPr lang="en-US"/>
        </a:p>
      </dgm:t>
    </dgm:pt>
    <dgm:pt modelId="{209C9098-E7D6-4298-970E-B5A6170168C6}">
      <dgm:prSet custT="1"/>
      <dgm:spPr/>
      <dgm:t>
        <a:bodyPr/>
        <a:lstStyle/>
        <a:p>
          <a:pPr algn="just"/>
          <a:r>
            <a:rPr lang="en-US" sz="2200" b="1" dirty="0">
              <a:solidFill>
                <a:schemeClr val="tx1"/>
              </a:solidFill>
              <a:latin typeface="Tondo" panose="020F0503020202020204"/>
            </a:rPr>
            <a:t>Know &amp; respond</a:t>
          </a:r>
        </a:p>
      </dgm:t>
    </dgm:pt>
    <dgm:pt modelId="{1AED4754-A95C-4844-9EE3-096B13E9AE71}" type="parTrans" cxnId="{CAC1E66C-F566-45B8-BADE-C210876540C2}">
      <dgm:prSet/>
      <dgm:spPr/>
      <dgm:t>
        <a:bodyPr/>
        <a:lstStyle/>
        <a:p>
          <a:endParaRPr lang="en-US"/>
        </a:p>
      </dgm:t>
    </dgm:pt>
    <dgm:pt modelId="{431AE19D-8122-40E6-8470-0B9CD20887BC}" type="sibTrans" cxnId="{CAC1E66C-F566-45B8-BADE-C210876540C2}">
      <dgm:prSet phldrT="3"/>
      <dgm:spPr/>
      <dgm:t>
        <a:bodyPr/>
        <a:lstStyle/>
        <a:p>
          <a:endParaRPr lang="en-US"/>
        </a:p>
      </dgm:t>
    </dgm:pt>
    <dgm:pt modelId="{16C2A8D9-D5D4-4CAC-B994-CA07091D5A8D}">
      <dgm:prSet custT="1"/>
      <dgm:spPr/>
      <dgm:t>
        <a:bodyPr/>
        <a:lstStyle/>
        <a:p>
          <a:pPr algn="just"/>
          <a:r>
            <a:rPr lang="en-US" sz="2200" dirty="0">
              <a:latin typeface="Tondo" panose="020F0503020202020204"/>
            </a:rPr>
            <a:t>To the </a:t>
          </a:r>
          <a:r>
            <a:rPr lang="en-US" sz="2200" b="1" dirty="0">
              <a:latin typeface="Tondo" panose="020F0503020202020204"/>
            </a:rPr>
            <a:t>signs and indicators </a:t>
          </a:r>
          <a:r>
            <a:rPr lang="en-US" sz="2200" dirty="0">
              <a:latin typeface="Tondo" panose="020F0503020202020204"/>
            </a:rPr>
            <a:t>of abuse / neglect, including online concerns &amp; get to know the students </a:t>
          </a:r>
        </a:p>
      </dgm:t>
    </dgm:pt>
    <dgm:pt modelId="{C6CDE6AD-E6E4-4374-8E16-1713BC08D443}" type="parTrans" cxnId="{994B751F-7033-47F9-AF42-31D8ABABB863}">
      <dgm:prSet/>
      <dgm:spPr/>
      <dgm:t>
        <a:bodyPr/>
        <a:lstStyle/>
        <a:p>
          <a:endParaRPr lang="en-US"/>
        </a:p>
      </dgm:t>
    </dgm:pt>
    <dgm:pt modelId="{880E573B-CCD3-4C94-ADE7-150B50C9C1C6}" type="sibTrans" cxnId="{994B751F-7033-47F9-AF42-31D8ABABB863}">
      <dgm:prSet/>
      <dgm:spPr/>
      <dgm:t>
        <a:bodyPr/>
        <a:lstStyle/>
        <a:p>
          <a:endParaRPr lang="en-US"/>
        </a:p>
      </dgm:t>
    </dgm:pt>
    <dgm:pt modelId="{D37890BC-38EC-42C4-9B66-1A985A963792}">
      <dgm:prSet custT="1"/>
      <dgm:spPr/>
      <dgm:t>
        <a:bodyPr/>
        <a:lstStyle/>
        <a:p>
          <a:pPr algn="just"/>
          <a:r>
            <a:rPr lang="en-US" sz="2200" b="1" dirty="0">
              <a:solidFill>
                <a:schemeClr val="tx1"/>
              </a:solidFill>
              <a:latin typeface="Tondo" panose="020F0503020202020204"/>
            </a:rPr>
            <a:t>Report &amp; record</a:t>
          </a:r>
        </a:p>
      </dgm:t>
    </dgm:pt>
    <dgm:pt modelId="{E7A0DF1A-33DB-4D7C-8E97-F10161A9C0C4}" type="parTrans" cxnId="{6602D5FB-A28E-474E-86EA-C68F296F88D4}">
      <dgm:prSet/>
      <dgm:spPr/>
      <dgm:t>
        <a:bodyPr/>
        <a:lstStyle/>
        <a:p>
          <a:endParaRPr lang="en-US"/>
        </a:p>
      </dgm:t>
    </dgm:pt>
    <dgm:pt modelId="{7DC6C79B-2DE1-41F0-9436-C9C529B67EDA}" type="sibTrans" cxnId="{6602D5FB-A28E-474E-86EA-C68F296F88D4}">
      <dgm:prSet phldrT="4"/>
      <dgm:spPr/>
      <dgm:t>
        <a:bodyPr/>
        <a:lstStyle/>
        <a:p>
          <a:endParaRPr lang="en-US"/>
        </a:p>
      </dgm:t>
    </dgm:pt>
    <dgm:pt modelId="{C238350A-3CE0-4C3B-AC94-EE68F39FE83D}">
      <dgm:prSet custT="1"/>
      <dgm:spPr/>
      <dgm:t>
        <a:bodyPr/>
        <a:lstStyle/>
        <a:p>
          <a:pPr algn="just"/>
          <a:r>
            <a:rPr lang="en-US" sz="2200" dirty="0">
              <a:latin typeface="Tondo" panose="020F0503020202020204"/>
            </a:rPr>
            <a:t>Any concerns about students, including concerns about professional adults / those in positions of trust</a:t>
          </a:r>
        </a:p>
      </dgm:t>
    </dgm:pt>
    <dgm:pt modelId="{C06D6210-4255-4B42-B39F-AEDB2A185661}" type="parTrans" cxnId="{537F06D9-AD83-43C2-8A78-264D94EF78DB}">
      <dgm:prSet/>
      <dgm:spPr/>
      <dgm:t>
        <a:bodyPr/>
        <a:lstStyle/>
        <a:p>
          <a:endParaRPr lang="en-US"/>
        </a:p>
      </dgm:t>
    </dgm:pt>
    <dgm:pt modelId="{E5F9A074-CEAE-4F31-B29A-54CE332E0E43}" type="sibTrans" cxnId="{537F06D9-AD83-43C2-8A78-264D94EF78DB}">
      <dgm:prSet/>
      <dgm:spPr/>
      <dgm:t>
        <a:bodyPr/>
        <a:lstStyle/>
        <a:p>
          <a:endParaRPr lang="en-US"/>
        </a:p>
      </dgm:t>
    </dgm:pt>
    <dgm:pt modelId="{E26BF7B5-1365-410F-8D61-BAEB78F1376C}">
      <dgm:prSet custT="1"/>
      <dgm:spPr/>
      <dgm:t>
        <a:bodyPr/>
        <a:lstStyle/>
        <a:p>
          <a:pPr algn="just"/>
          <a:r>
            <a:rPr lang="en-US" sz="2400" b="1" dirty="0">
              <a:solidFill>
                <a:schemeClr val="tx1"/>
              </a:solidFill>
              <a:latin typeface="Tondo" panose="020F0503020202020204"/>
            </a:rPr>
            <a:t>Commit</a:t>
          </a:r>
        </a:p>
      </dgm:t>
    </dgm:pt>
    <dgm:pt modelId="{A8C2EA79-0DF3-4B7D-9DB9-282AA8183B9D}" type="parTrans" cxnId="{98771304-81F1-41B6-8560-2DA394F4C9FD}">
      <dgm:prSet/>
      <dgm:spPr/>
      <dgm:t>
        <a:bodyPr/>
        <a:lstStyle/>
        <a:p>
          <a:endParaRPr lang="en-US"/>
        </a:p>
      </dgm:t>
    </dgm:pt>
    <dgm:pt modelId="{94EFE871-6C19-423E-B431-4FBA45938C72}" type="sibTrans" cxnId="{98771304-81F1-41B6-8560-2DA394F4C9FD}">
      <dgm:prSet phldrT="5"/>
      <dgm:spPr/>
      <dgm:t>
        <a:bodyPr/>
        <a:lstStyle/>
        <a:p>
          <a:endParaRPr lang="en-US"/>
        </a:p>
      </dgm:t>
    </dgm:pt>
    <dgm:pt modelId="{A830578F-B992-4336-A83F-659063EA71AE}">
      <dgm:prSet custT="1"/>
      <dgm:spPr/>
      <dgm:t>
        <a:bodyPr/>
        <a:lstStyle/>
        <a:p>
          <a:pPr algn="just"/>
          <a:r>
            <a:rPr lang="en-US" sz="2200" dirty="0">
              <a:latin typeface="Tondo" panose="020F0503020202020204"/>
            </a:rPr>
            <a:t>to and </a:t>
          </a:r>
          <a:r>
            <a:rPr lang="en-US" sz="2200" b="1" dirty="0">
              <a:latin typeface="Tondo" panose="020F0503020202020204"/>
            </a:rPr>
            <a:t>engage</a:t>
          </a:r>
          <a:r>
            <a:rPr lang="en-US" sz="2200" dirty="0">
              <a:latin typeface="Tondo" panose="020F0503020202020204"/>
            </a:rPr>
            <a:t> in continued professional development, be professionally curious &amp; stay vigilant! </a:t>
          </a:r>
        </a:p>
      </dgm:t>
    </dgm:pt>
    <dgm:pt modelId="{8C096C71-4DFE-4217-9A36-97B9B3762E44}" type="parTrans" cxnId="{AB1B9928-BE69-4A55-8C94-018C571F9533}">
      <dgm:prSet/>
      <dgm:spPr/>
      <dgm:t>
        <a:bodyPr/>
        <a:lstStyle/>
        <a:p>
          <a:endParaRPr lang="en-US"/>
        </a:p>
      </dgm:t>
    </dgm:pt>
    <dgm:pt modelId="{0FA59822-6BB9-48CA-A3E4-73630052A9D1}" type="sibTrans" cxnId="{AB1B9928-BE69-4A55-8C94-018C571F9533}">
      <dgm:prSet/>
      <dgm:spPr/>
      <dgm:t>
        <a:bodyPr/>
        <a:lstStyle/>
        <a:p>
          <a:endParaRPr lang="en-US"/>
        </a:p>
      </dgm:t>
    </dgm:pt>
    <dgm:pt modelId="{0008BDC2-566E-4E86-A250-A27EB0BC9FA9}" type="pres">
      <dgm:prSet presAssocID="{18E0C4C5-2AFE-4146-A5A7-91BBA01AE436}" presName="Name0" presStyleCnt="0">
        <dgm:presLayoutVars>
          <dgm:dir/>
          <dgm:animLvl val="lvl"/>
          <dgm:resizeHandles val="exact"/>
        </dgm:presLayoutVars>
      </dgm:prSet>
      <dgm:spPr/>
    </dgm:pt>
    <dgm:pt modelId="{6140740C-7BF7-44D4-B1E0-8891D576F208}" type="pres">
      <dgm:prSet presAssocID="{248796AD-3C51-4E1A-9AFC-6B66DECDF8DE}" presName="linNode" presStyleCnt="0"/>
      <dgm:spPr/>
    </dgm:pt>
    <dgm:pt modelId="{A88809F0-0B9F-4086-BDA5-9B6CC46C9B2D}" type="pres">
      <dgm:prSet presAssocID="{248796AD-3C51-4E1A-9AFC-6B66DECDF8DE}" presName="parentText" presStyleLbl="alignNode1" presStyleIdx="0" presStyleCnt="5">
        <dgm:presLayoutVars>
          <dgm:chMax val="1"/>
          <dgm:bulletEnabled/>
        </dgm:presLayoutVars>
      </dgm:prSet>
      <dgm:spPr/>
    </dgm:pt>
    <dgm:pt modelId="{9903B14E-096C-4277-80E7-14B80D64F76F}" type="pres">
      <dgm:prSet presAssocID="{248796AD-3C51-4E1A-9AFC-6B66DECDF8DE}" presName="descendantText" presStyleLbl="alignAccFollowNode1" presStyleIdx="0" presStyleCnt="5">
        <dgm:presLayoutVars>
          <dgm:bulletEnabled/>
        </dgm:presLayoutVars>
      </dgm:prSet>
      <dgm:spPr/>
    </dgm:pt>
    <dgm:pt modelId="{105F4EF7-13AD-4416-8154-E7F9B8499735}" type="pres">
      <dgm:prSet presAssocID="{2C4EAD00-B659-48C3-BCD7-B371E5137E5F}" presName="sp" presStyleCnt="0"/>
      <dgm:spPr/>
    </dgm:pt>
    <dgm:pt modelId="{C2786B57-B133-4826-A232-8024C505AB2D}" type="pres">
      <dgm:prSet presAssocID="{D54B532F-5238-4263-B5EB-8255E2EAD060}" presName="linNode" presStyleCnt="0"/>
      <dgm:spPr/>
    </dgm:pt>
    <dgm:pt modelId="{AFA600FD-9FBC-4C47-8DD4-FD0DBB366020}" type="pres">
      <dgm:prSet presAssocID="{D54B532F-5238-4263-B5EB-8255E2EAD060}" presName="parentText" presStyleLbl="alignNode1" presStyleIdx="1" presStyleCnt="5">
        <dgm:presLayoutVars>
          <dgm:chMax val="1"/>
          <dgm:bulletEnabled/>
        </dgm:presLayoutVars>
      </dgm:prSet>
      <dgm:spPr/>
    </dgm:pt>
    <dgm:pt modelId="{5C1D54E1-AC78-48A3-B0F9-064D490EE47A}" type="pres">
      <dgm:prSet presAssocID="{D54B532F-5238-4263-B5EB-8255E2EAD060}" presName="descendantText" presStyleLbl="alignAccFollowNode1" presStyleIdx="1" presStyleCnt="5">
        <dgm:presLayoutVars>
          <dgm:bulletEnabled/>
        </dgm:presLayoutVars>
      </dgm:prSet>
      <dgm:spPr/>
    </dgm:pt>
    <dgm:pt modelId="{0B7D85CE-B144-4B3D-8692-726244F45574}" type="pres">
      <dgm:prSet presAssocID="{7D869C4C-9F69-499D-A381-D307C1ACC572}" presName="sp" presStyleCnt="0"/>
      <dgm:spPr/>
    </dgm:pt>
    <dgm:pt modelId="{5F26A9FD-5C2F-4F58-81B2-88FA48C8D671}" type="pres">
      <dgm:prSet presAssocID="{209C9098-E7D6-4298-970E-B5A6170168C6}" presName="linNode" presStyleCnt="0"/>
      <dgm:spPr/>
    </dgm:pt>
    <dgm:pt modelId="{F61C85A2-5135-4392-ABE6-0F95838529D2}" type="pres">
      <dgm:prSet presAssocID="{209C9098-E7D6-4298-970E-B5A6170168C6}" presName="parentText" presStyleLbl="alignNode1" presStyleIdx="2" presStyleCnt="5">
        <dgm:presLayoutVars>
          <dgm:chMax val="1"/>
          <dgm:bulletEnabled/>
        </dgm:presLayoutVars>
      </dgm:prSet>
      <dgm:spPr/>
    </dgm:pt>
    <dgm:pt modelId="{4AEE495A-4221-4E18-8E9A-74BD521CA79C}" type="pres">
      <dgm:prSet presAssocID="{209C9098-E7D6-4298-970E-B5A6170168C6}" presName="descendantText" presStyleLbl="alignAccFollowNode1" presStyleIdx="2" presStyleCnt="5">
        <dgm:presLayoutVars>
          <dgm:bulletEnabled/>
        </dgm:presLayoutVars>
      </dgm:prSet>
      <dgm:spPr/>
    </dgm:pt>
    <dgm:pt modelId="{3847763D-479D-4601-AFEB-2120FC25FF0B}" type="pres">
      <dgm:prSet presAssocID="{431AE19D-8122-40E6-8470-0B9CD20887BC}" presName="sp" presStyleCnt="0"/>
      <dgm:spPr/>
    </dgm:pt>
    <dgm:pt modelId="{173A8589-CC9B-414F-9F19-7E4B2F2E6451}" type="pres">
      <dgm:prSet presAssocID="{D37890BC-38EC-42C4-9B66-1A985A963792}" presName="linNode" presStyleCnt="0"/>
      <dgm:spPr/>
    </dgm:pt>
    <dgm:pt modelId="{70AE25BC-BA80-487F-BED4-52821FAC0863}" type="pres">
      <dgm:prSet presAssocID="{D37890BC-38EC-42C4-9B66-1A985A963792}" presName="parentText" presStyleLbl="alignNode1" presStyleIdx="3" presStyleCnt="5">
        <dgm:presLayoutVars>
          <dgm:chMax val="1"/>
          <dgm:bulletEnabled/>
        </dgm:presLayoutVars>
      </dgm:prSet>
      <dgm:spPr/>
    </dgm:pt>
    <dgm:pt modelId="{2895FF8A-2502-4E53-A75F-76F4D81E2EB2}" type="pres">
      <dgm:prSet presAssocID="{D37890BC-38EC-42C4-9B66-1A985A963792}" presName="descendantText" presStyleLbl="alignAccFollowNode1" presStyleIdx="3" presStyleCnt="5">
        <dgm:presLayoutVars>
          <dgm:bulletEnabled/>
        </dgm:presLayoutVars>
      </dgm:prSet>
      <dgm:spPr/>
    </dgm:pt>
    <dgm:pt modelId="{2EB8B145-74FA-4474-9EE5-41A47EE1163A}" type="pres">
      <dgm:prSet presAssocID="{7DC6C79B-2DE1-41F0-9436-C9C529B67EDA}" presName="sp" presStyleCnt="0"/>
      <dgm:spPr/>
    </dgm:pt>
    <dgm:pt modelId="{028D53E0-208D-407C-AC3D-8EF6ABBE7557}" type="pres">
      <dgm:prSet presAssocID="{E26BF7B5-1365-410F-8D61-BAEB78F1376C}" presName="linNode" presStyleCnt="0"/>
      <dgm:spPr/>
    </dgm:pt>
    <dgm:pt modelId="{D9798945-89C8-4CF7-AA90-1FD7B8D2FBA5}" type="pres">
      <dgm:prSet presAssocID="{E26BF7B5-1365-410F-8D61-BAEB78F1376C}" presName="parentText" presStyleLbl="alignNode1" presStyleIdx="4" presStyleCnt="5">
        <dgm:presLayoutVars>
          <dgm:chMax val="1"/>
          <dgm:bulletEnabled/>
        </dgm:presLayoutVars>
      </dgm:prSet>
      <dgm:spPr/>
    </dgm:pt>
    <dgm:pt modelId="{44F9BC7D-80A5-4C74-840A-6BDAF54C0AF1}" type="pres">
      <dgm:prSet presAssocID="{E26BF7B5-1365-410F-8D61-BAEB78F1376C}" presName="descendantText" presStyleLbl="alignAccFollowNode1" presStyleIdx="4" presStyleCnt="5">
        <dgm:presLayoutVars>
          <dgm:bulletEnabled/>
        </dgm:presLayoutVars>
      </dgm:prSet>
      <dgm:spPr/>
    </dgm:pt>
  </dgm:ptLst>
  <dgm:cxnLst>
    <dgm:cxn modelId="{98771304-81F1-41B6-8560-2DA394F4C9FD}" srcId="{18E0C4C5-2AFE-4146-A5A7-91BBA01AE436}" destId="{E26BF7B5-1365-410F-8D61-BAEB78F1376C}" srcOrd="4" destOrd="0" parTransId="{A8C2EA79-0DF3-4B7D-9DB9-282AA8183B9D}" sibTransId="{94EFE871-6C19-423E-B431-4FBA45938C72}"/>
    <dgm:cxn modelId="{D464590C-A0ED-4B94-96D6-016BCC4DB6DD}" type="presOf" srcId="{E26BF7B5-1365-410F-8D61-BAEB78F1376C}" destId="{D9798945-89C8-4CF7-AA90-1FD7B8D2FBA5}" srcOrd="0" destOrd="0" presId="urn:microsoft.com/office/officeart/2016/7/layout/VerticalSolidActionList"/>
    <dgm:cxn modelId="{49DD4215-1D43-4A0B-AAB9-7FC3C0D9DB19}" type="presOf" srcId="{CF1BDA4E-78BC-46CA-9B08-5BC0853D0D4D}" destId="{5C1D54E1-AC78-48A3-B0F9-064D490EE47A}" srcOrd="0" destOrd="0" presId="urn:microsoft.com/office/officeart/2016/7/layout/VerticalSolidActionList"/>
    <dgm:cxn modelId="{683E1F16-B7D4-495B-9A45-3076D5D561CF}" type="presOf" srcId="{779AB280-C62F-4337-A2C7-B1CD751BBDDC}" destId="{9903B14E-096C-4277-80E7-14B80D64F76F}" srcOrd="0" destOrd="0" presId="urn:microsoft.com/office/officeart/2016/7/layout/VerticalSolidActionList"/>
    <dgm:cxn modelId="{994B751F-7033-47F9-AF42-31D8ABABB863}" srcId="{209C9098-E7D6-4298-970E-B5A6170168C6}" destId="{16C2A8D9-D5D4-4CAC-B994-CA07091D5A8D}" srcOrd="0" destOrd="0" parTransId="{C6CDE6AD-E6E4-4374-8E16-1713BC08D443}" sibTransId="{880E573B-CCD3-4C94-ADE7-150B50C9C1C6}"/>
    <dgm:cxn modelId="{AB1B9928-BE69-4A55-8C94-018C571F9533}" srcId="{E26BF7B5-1365-410F-8D61-BAEB78F1376C}" destId="{A830578F-B992-4336-A83F-659063EA71AE}" srcOrd="0" destOrd="0" parTransId="{8C096C71-4DFE-4217-9A36-97B9B3762E44}" sibTransId="{0FA59822-6BB9-48CA-A3E4-73630052A9D1}"/>
    <dgm:cxn modelId="{7BD6465C-C1A5-44C0-ABE3-CEE4B61F3941}" type="presOf" srcId="{D54B532F-5238-4263-B5EB-8255E2EAD060}" destId="{AFA600FD-9FBC-4C47-8DD4-FD0DBB366020}" srcOrd="0" destOrd="0" presId="urn:microsoft.com/office/officeart/2016/7/layout/VerticalSolidActionList"/>
    <dgm:cxn modelId="{32E83543-1512-4E4F-A639-2E46263E335B}" type="presOf" srcId="{209C9098-E7D6-4298-970E-B5A6170168C6}" destId="{F61C85A2-5135-4392-ABE6-0F95838529D2}" srcOrd="0" destOrd="0" presId="urn:microsoft.com/office/officeart/2016/7/layout/VerticalSolidActionList"/>
    <dgm:cxn modelId="{81718666-B444-4DB5-BECE-F99D66708BD2}" srcId="{248796AD-3C51-4E1A-9AFC-6B66DECDF8DE}" destId="{779AB280-C62F-4337-A2C7-B1CD751BBDDC}" srcOrd="0" destOrd="0" parTransId="{04FB8794-9DD9-45EE-A917-AF12DEFE16E1}" sibTransId="{0B52B408-8368-4A0F-8345-EFD87407F3FD}"/>
    <dgm:cxn modelId="{CAC1E66C-F566-45B8-BADE-C210876540C2}" srcId="{18E0C4C5-2AFE-4146-A5A7-91BBA01AE436}" destId="{209C9098-E7D6-4298-970E-B5A6170168C6}" srcOrd="2" destOrd="0" parTransId="{1AED4754-A95C-4844-9EE3-096B13E9AE71}" sibTransId="{431AE19D-8122-40E6-8470-0B9CD20887BC}"/>
    <dgm:cxn modelId="{96FC0673-F285-434E-9B0A-4CF7149F49F2}" srcId="{D54B532F-5238-4263-B5EB-8255E2EAD060}" destId="{CF1BDA4E-78BC-46CA-9B08-5BC0853D0D4D}" srcOrd="0" destOrd="0" parTransId="{67728878-2119-451F-8371-DCA7ADA5E4EA}" sibTransId="{A962D4EF-BFFB-4571-9C68-1260FC01C79C}"/>
    <dgm:cxn modelId="{EC0B6E78-D50B-4185-ABCD-99BECD65374A}" type="presOf" srcId="{C238350A-3CE0-4C3B-AC94-EE68F39FE83D}" destId="{2895FF8A-2502-4E53-A75F-76F4D81E2EB2}" srcOrd="0" destOrd="0" presId="urn:microsoft.com/office/officeart/2016/7/layout/VerticalSolidActionList"/>
    <dgm:cxn modelId="{6A7C9C7F-3A65-4042-ABCD-1FB531040B94}" type="presOf" srcId="{D37890BC-38EC-42C4-9B66-1A985A963792}" destId="{70AE25BC-BA80-487F-BED4-52821FAC0863}" srcOrd="0" destOrd="0" presId="urn:microsoft.com/office/officeart/2016/7/layout/VerticalSolidActionList"/>
    <dgm:cxn modelId="{BA569591-6637-4790-9AC2-5DE6416E3AEA}" srcId="{18E0C4C5-2AFE-4146-A5A7-91BBA01AE436}" destId="{D54B532F-5238-4263-B5EB-8255E2EAD060}" srcOrd="1" destOrd="0" parTransId="{1F102BBF-F25E-463C-B86C-8EC9E0CC676F}" sibTransId="{7D869C4C-9F69-499D-A381-D307C1ACC572}"/>
    <dgm:cxn modelId="{20222697-3C76-4C07-8940-948D98CB705E}" type="presOf" srcId="{248796AD-3C51-4E1A-9AFC-6B66DECDF8DE}" destId="{A88809F0-0B9F-4086-BDA5-9B6CC46C9B2D}" srcOrd="0" destOrd="0" presId="urn:microsoft.com/office/officeart/2016/7/layout/VerticalSolidActionList"/>
    <dgm:cxn modelId="{00A8479C-576C-409E-A0D9-7462063248F8}" type="presOf" srcId="{A830578F-B992-4336-A83F-659063EA71AE}" destId="{44F9BC7D-80A5-4C74-840A-6BDAF54C0AF1}" srcOrd="0" destOrd="0" presId="urn:microsoft.com/office/officeart/2016/7/layout/VerticalSolidActionList"/>
    <dgm:cxn modelId="{891C3CAA-64F2-480C-B1A6-06E9A2C9B138}" type="presOf" srcId="{18E0C4C5-2AFE-4146-A5A7-91BBA01AE436}" destId="{0008BDC2-566E-4E86-A250-A27EB0BC9FA9}" srcOrd="0" destOrd="0" presId="urn:microsoft.com/office/officeart/2016/7/layout/VerticalSolidActionList"/>
    <dgm:cxn modelId="{F8C7FCCF-6CCB-4ABD-BA3A-6CDA416BCC20}" srcId="{18E0C4C5-2AFE-4146-A5A7-91BBA01AE436}" destId="{248796AD-3C51-4E1A-9AFC-6B66DECDF8DE}" srcOrd="0" destOrd="0" parTransId="{F3D11A86-1BEF-4374-89C8-148ED66EC427}" sibTransId="{2C4EAD00-B659-48C3-BCD7-B371E5137E5F}"/>
    <dgm:cxn modelId="{537F06D9-AD83-43C2-8A78-264D94EF78DB}" srcId="{D37890BC-38EC-42C4-9B66-1A985A963792}" destId="{C238350A-3CE0-4C3B-AC94-EE68F39FE83D}" srcOrd="0" destOrd="0" parTransId="{C06D6210-4255-4B42-B39F-AEDB2A185661}" sibTransId="{E5F9A074-CEAE-4F31-B29A-54CE332E0E43}"/>
    <dgm:cxn modelId="{DDF931EB-055E-4B3F-8803-0C2748EEED51}" type="presOf" srcId="{16C2A8D9-D5D4-4CAC-B994-CA07091D5A8D}" destId="{4AEE495A-4221-4E18-8E9A-74BD521CA79C}" srcOrd="0" destOrd="0" presId="urn:microsoft.com/office/officeart/2016/7/layout/VerticalSolidActionList"/>
    <dgm:cxn modelId="{6602D5FB-A28E-474E-86EA-C68F296F88D4}" srcId="{18E0C4C5-2AFE-4146-A5A7-91BBA01AE436}" destId="{D37890BC-38EC-42C4-9B66-1A985A963792}" srcOrd="3" destOrd="0" parTransId="{E7A0DF1A-33DB-4D7C-8E97-F10161A9C0C4}" sibTransId="{7DC6C79B-2DE1-41F0-9436-C9C529B67EDA}"/>
    <dgm:cxn modelId="{77428B2A-A17E-48D8-9166-7D2934B4A73A}" type="presParOf" srcId="{0008BDC2-566E-4E86-A250-A27EB0BC9FA9}" destId="{6140740C-7BF7-44D4-B1E0-8891D576F208}" srcOrd="0" destOrd="0" presId="urn:microsoft.com/office/officeart/2016/7/layout/VerticalSolidActionList"/>
    <dgm:cxn modelId="{2BD09F07-A425-4737-8F02-34B2D83DDFCA}" type="presParOf" srcId="{6140740C-7BF7-44D4-B1E0-8891D576F208}" destId="{A88809F0-0B9F-4086-BDA5-9B6CC46C9B2D}" srcOrd="0" destOrd="0" presId="urn:microsoft.com/office/officeart/2016/7/layout/VerticalSolidActionList"/>
    <dgm:cxn modelId="{36CFF02F-5BB7-476F-B54B-7F6EF86080AC}" type="presParOf" srcId="{6140740C-7BF7-44D4-B1E0-8891D576F208}" destId="{9903B14E-096C-4277-80E7-14B80D64F76F}" srcOrd="1" destOrd="0" presId="urn:microsoft.com/office/officeart/2016/7/layout/VerticalSolidActionList"/>
    <dgm:cxn modelId="{0159FF81-A970-4B69-87B2-649217DA2B6A}" type="presParOf" srcId="{0008BDC2-566E-4E86-A250-A27EB0BC9FA9}" destId="{105F4EF7-13AD-4416-8154-E7F9B8499735}" srcOrd="1" destOrd="0" presId="urn:microsoft.com/office/officeart/2016/7/layout/VerticalSolidActionList"/>
    <dgm:cxn modelId="{02EA6A67-1800-4F45-9BA6-1FF24F6C8A9B}" type="presParOf" srcId="{0008BDC2-566E-4E86-A250-A27EB0BC9FA9}" destId="{C2786B57-B133-4826-A232-8024C505AB2D}" srcOrd="2" destOrd="0" presId="urn:microsoft.com/office/officeart/2016/7/layout/VerticalSolidActionList"/>
    <dgm:cxn modelId="{CA5A7DA8-BEDE-45E5-8734-C895EB5EFC03}" type="presParOf" srcId="{C2786B57-B133-4826-A232-8024C505AB2D}" destId="{AFA600FD-9FBC-4C47-8DD4-FD0DBB366020}" srcOrd="0" destOrd="0" presId="urn:microsoft.com/office/officeart/2016/7/layout/VerticalSolidActionList"/>
    <dgm:cxn modelId="{DD562C47-241E-4ACD-A8DC-9D7C6A4A34A5}" type="presParOf" srcId="{C2786B57-B133-4826-A232-8024C505AB2D}" destId="{5C1D54E1-AC78-48A3-B0F9-064D490EE47A}" srcOrd="1" destOrd="0" presId="urn:microsoft.com/office/officeart/2016/7/layout/VerticalSolidActionList"/>
    <dgm:cxn modelId="{72F29DE3-B564-41AA-958E-1F167BD656B3}" type="presParOf" srcId="{0008BDC2-566E-4E86-A250-A27EB0BC9FA9}" destId="{0B7D85CE-B144-4B3D-8692-726244F45574}" srcOrd="3" destOrd="0" presId="urn:microsoft.com/office/officeart/2016/7/layout/VerticalSolidActionList"/>
    <dgm:cxn modelId="{6D864646-6913-4E2D-A572-5B811C638717}" type="presParOf" srcId="{0008BDC2-566E-4E86-A250-A27EB0BC9FA9}" destId="{5F26A9FD-5C2F-4F58-81B2-88FA48C8D671}" srcOrd="4" destOrd="0" presId="urn:microsoft.com/office/officeart/2016/7/layout/VerticalSolidActionList"/>
    <dgm:cxn modelId="{F3757745-0EDA-4EFC-B180-398CC9D3052C}" type="presParOf" srcId="{5F26A9FD-5C2F-4F58-81B2-88FA48C8D671}" destId="{F61C85A2-5135-4392-ABE6-0F95838529D2}" srcOrd="0" destOrd="0" presId="urn:microsoft.com/office/officeart/2016/7/layout/VerticalSolidActionList"/>
    <dgm:cxn modelId="{C23A0626-C5A2-4781-A805-BC951F32B46E}" type="presParOf" srcId="{5F26A9FD-5C2F-4F58-81B2-88FA48C8D671}" destId="{4AEE495A-4221-4E18-8E9A-74BD521CA79C}" srcOrd="1" destOrd="0" presId="urn:microsoft.com/office/officeart/2016/7/layout/VerticalSolidActionList"/>
    <dgm:cxn modelId="{67163D5D-49B5-4F9C-A19C-041D065DF7D1}" type="presParOf" srcId="{0008BDC2-566E-4E86-A250-A27EB0BC9FA9}" destId="{3847763D-479D-4601-AFEB-2120FC25FF0B}" srcOrd="5" destOrd="0" presId="urn:microsoft.com/office/officeart/2016/7/layout/VerticalSolidActionList"/>
    <dgm:cxn modelId="{386D002C-8D3B-499D-B17E-5C3BE0297C33}" type="presParOf" srcId="{0008BDC2-566E-4E86-A250-A27EB0BC9FA9}" destId="{173A8589-CC9B-414F-9F19-7E4B2F2E6451}" srcOrd="6" destOrd="0" presId="urn:microsoft.com/office/officeart/2016/7/layout/VerticalSolidActionList"/>
    <dgm:cxn modelId="{A61898F9-F984-4706-86E6-E970F37C243F}" type="presParOf" srcId="{173A8589-CC9B-414F-9F19-7E4B2F2E6451}" destId="{70AE25BC-BA80-487F-BED4-52821FAC0863}" srcOrd="0" destOrd="0" presId="urn:microsoft.com/office/officeart/2016/7/layout/VerticalSolidActionList"/>
    <dgm:cxn modelId="{8CA300DC-97BE-471A-B457-60B179C63FEA}" type="presParOf" srcId="{173A8589-CC9B-414F-9F19-7E4B2F2E6451}" destId="{2895FF8A-2502-4E53-A75F-76F4D81E2EB2}" srcOrd="1" destOrd="0" presId="urn:microsoft.com/office/officeart/2016/7/layout/VerticalSolidActionList"/>
    <dgm:cxn modelId="{665E0809-9C52-4491-8BED-C1B88261C506}" type="presParOf" srcId="{0008BDC2-566E-4E86-A250-A27EB0BC9FA9}" destId="{2EB8B145-74FA-4474-9EE5-41A47EE1163A}" srcOrd="7" destOrd="0" presId="urn:microsoft.com/office/officeart/2016/7/layout/VerticalSolidActionList"/>
    <dgm:cxn modelId="{A35FCD16-F355-4CF3-9C7A-407DBE131EDE}" type="presParOf" srcId="{0008BDC2-566E-4E86-A250-A27EB0BC9FA9}" destId="{028D53E0-208D-407C-AC3D-8EF6ABBE7557}" srcOrd="8" destOrd="0" presId="urn:microsoft.com/office/officeart/2016/7/layout/VerticalSolidActionList"/>
    <dgm:cxn modelId="{2E9883B2-0A86-4A80-9470-DAFC6FCE6615}" type="presParOf" srcId="{028D53E0-208D-407C-AC3D-8EF6ABBE7557}" destId="{D9798945-89C8-4CF7-AA90-1FD7B8D2FBA5}" srcOrd="0" destOrd="0" presId="urn:microsoft.com/office/officeart/2016/7/layout/VerticalSolidActionList"/>
    <dgm:cxn modelId="{2F4359CD-10B0-4355-8FCC-69F951789E2C}" type="presParOf" srcId="{028D53E0-208D-407C-AC3D-8EF6ABBE7557}" destId="{44F9BC7D-80A5-4C74-840A-6BDAF54C0AF1}"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67D7B-5FAF-44DF-8AE2-2D294B88B9A7}">
      <dsp:nvSpPr>
        <dsp:cNvPr id="0" name=""/>
        <dsp:cNvSpPr/>
      </dsp:nvSpPr>
      <dsp:spPr>
        <a:xfrm>
          <a:off x="7138379" y="1473638"/>
          <a:ext cx="1627666" cy="1627932"/>
        </a:xfrm>
        <a:prstGeom prst="ellipse">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D2A87B8-E723-429B-A6CB-728AE0F27B6E}">
      <dsp:nvSpPr>
        <dsp:cNvPr id="0" name=""/>
        <dsp:cNvSpPr/>
      </dsp:nvSpPr>
      <dsp:spPr>
        <a:xfrm>
          <a:off x="7192086" y="1527912"/>
          <a:ext cx="1519386" cy="1519384"/>
        </a:xfrm>
        <a:prstGeom prst="ellipse">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Providing help and support to meet the needs of children as soon as problems emerge</a:t>
          </a:r>
          <a:endParaRPr lang="en-GB" sz="1100" b="1" i="0" u="none" strike="noStrike" kern="1200" cap="none" dirty="0">
            <a:ln/>
            <a:effectLst/>
            <a:latin typeface="Open sans" panose="020B0606030504020204" pitchFamily="34" charset="0"/>
            <a:ea typeface="Open sans" panose="020B0606030504020204" pitchFamily="34" charset="0"/>
            <a:cs typeface="Open sans" panose="020B0606030504020204" pitchFamily="34" charset="0"/>
          </a:endParaRPr>
        </a:p>
      </dsp:txBody>
      <dsp:txXfrm>
        <a:off x="7409512" y="1745008"/>
        <a:ext cx="1085399" cy="1085193"/>
      </dsp:txXfrm>
    </dsp:sp>
    <dsp:sp modelId="{90FAFDA8-E48D-4826-A522-DD9BB76C3224}">
      <dsp:nvSpPr>
        <dsp:cNvPr id="0" name=""/>
        <dsp:cNvSpPr/>
      </dsp:nvSpPr>
      <dsp:spPr>
        <a:xfrm rot="2700000">
          <a:off x="5455367" y="1473722"/>
          <a:ext cx="1627478" cy="1627478"/>
        </a:xfrm>
        <a:prstGeom prst="teardrop">
          <a:avLst>
            <a:gd name="adj" fmla="val 100000"/>
          </a:avLst>
        </a:prstGeom>
        <a:solidFill>
          <a:schemeClr val="accent4">
            <a:hueOff val="411359"/>
            <a:satOff val="1783"/>
            <a:lumOff val="1177"/>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2A36707-DCA5-4538-B8F0-1523BC6C6A2F}">
      <dsp:nvSpPr>
        <dsp:cNvPr id="0" name=""/>
        <dsp:cNvSpPr/>
      </dsp:nvSpPr>
      <dsp:spPr>
        <a:xfrm>
          <a:off x="5510712" y="1527912"/>
          <a:ext cx="1519386" cy="1519384"/>
        </a:xfrm>
        <a:prstGeom prst="ellipse">
          <a:avLst/>
        </a:prstGeom>
        <a:solidFill>
          <a:schemeClr val="lt1">
            <a:alpha val="90000"/>
            <a:hueOff val="0"/>
            <a:satOff val="0"/>
            <a:lumOff val="0"/>
            <a:alphaOff val="0"/>
          </a:schemeClr>
        </a:solidFill>
        <a:ln w="25400" cap="flat" cmpd="sng" algn="ctr">
          <a:solidFill>
            <a:schemeClr val="accent4">
              <a:hueOff val="411359"/>
              <a:satOff val="1783"/>
              <a:lumOff val="117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i="0" u="none" strike="noStrike" kern="1200" cap="none" dirty="0">
              <a:ln/>
              <a:effectLst/>
              <a:latin typeface="Open sans" panose="020B0606030504020204" pitchFamily="34" charset="0"/>
              <a:ea typeface="Open sans" panose="020B0606030504020204" pitchFamily="34" charset="0"/>
              <a:cs typeface="Open sans" panose="020B0606030504020204" pitchFamily="34" charset="0"/>
            </a:rPr>
            <a:t>Children grow up in circumstances consistent with  provision of safe &amp; effective care</a:t>
          </a:r>
        </a:p>
      </dsp:txBody>
      <dsp:txXfrm>
        <a:off x="5727273" y="1745008"/>
        <a:ext cx="1085399" cy="1085193"/>
      </dsp:txXfrm>
    </dsp:sp>
    <dsp:sp modelId="{14B283A5-33CC-4F6D-8BAA-D8C13027350B}">
      <dsp:nvSpPr>
        <dsp:cNvPr id="0" name=""/>
        <dsp:cNvSpPr/>
      </dsp:nvSpPr>
      <dsp:spPr>
        <a:xfrm rot="2700000">
          <a:off x="3773994" y="1473722"/>
          <a:ext cx="1627478" cy="1627478"/>
        </a:xfrm>
        <a:prstGeom prst="teardrop">
          <a:avLst>
            <a:gd name="adj" fmla="val 100000"/>
          </a:avLst>
        </a:prstGeom>
        <a:solidFill>
          <a:schemeClr val="accent4">
            <a:hueOff val="822717"/>
            <a:satOff val="3566"/>
            <a:lumOff val="2353"/>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A349966-1865-44FB-AD96-FED09A643B20}">
      <dsp:nvSpPr>
        <dsp:cNvPr id="0" name=""/>
        <dsp:cNvSpPr/>
      </dsp:nvSpPr>
      <dsp:spPr>
        <a:xfrm>
          <a:off x="3828473" y="1527912"/>
          <a:ext cx="1519386" cy="1519384"/>
        </a:xfrm>
        <a:prstGeom prst="ellipse">
          <a:avLst/>
        </a:prstGeom>
        <a:solidFill>
          <a:schemeClr val="lt1">
            <a:alpha val="90000"/>
            <a:hueOff val="0"/>
            <a:satOff val="0"/>
            <a:lumOff val="0"/>
            <a:alphaOff val="0"/>
          </a:schemeClr>
        </a:solidFill>
        <a:ln w="25400" cap="flat" cmpd="sng" algn="ctr">
          <a:solidFill>
            <a:schemeClr val="accent4">
              <a:hueOff val="822717"/>
              <a:satOff val="3566"/>
              <a:lumOff val="235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u="none" strike="noStrike" kern="1200" cap="none" dirty="0">
              <a:ln/>
              <a:effectLst/>
              <a:latin typeface="Open sans" panose="020B0606030504020204" pitchFamily="34" charset="0"/>
              <a:ea typeface="Open sans" panose="020B0606030504020204" pitchFamily="34" charset="0"/>
              <a:cs typeface="Open sans" panose="020B0606030504020204" pitchFamily="34" charset="0"/>
            </a:rPr>
            <a:t>Taking action to enable all children to have the best outcomes</a:t>
          </a:r>
          <a:endParaRPr lang="en-GB" sz="1100" b="1" kern="1200" dirty="0">
            <a:latin typeface="Open sans" panose="020B0606030504020204" pitchFamily="34" charset="0"/>
            <a:ea typeface="Open sans" panose="020B0606030504020204" pitchFamily="34" charset="0"/>
            <a:cs typeface="Open sans" panose="020B0606030504020204" pitchFamily="34" charset="0"/>
          </a:endParaRPr>
        </a:p>
      </dsp:txBody>
      <dsp:txXfrm>
        <a:off x="4045033" y="1745008"/>
        <a:ext cx="1085399" cy="1085193"/>
      </dsp:txXfrm>
    </dsp:sp>
    <dsp:sp modelId="{6C0FD473-E4A4-4587-97DE-6EC65B294F7D}">
      <dsp:nvSpPr>
        <dsp:cNvPr id="0" name=""/>
        <dsp:cNvSpPr/>
      </dsp:nvSpPr>
      <dsp:spPr>
        <a:xfrm rot="2700000">
          <a:off x="2091754" y="1473722"/>
          <a:ext cx="1627478" cy="1627478"/>
        </a:xfrm>
        <a:prstGeom prst="teardrop">
          <a:avLst>
            <a:gd name="adj" fmla="val 100000"/>
          </a:avLst>
        </a:prstGeom>
        <a:solidFill>
          <a:schemeClr val="accent4">
            <a:hueOff val="1234076"/>
            <a:satOff val="5349"/>
            <a:lumOff val="353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5F756E0-8241-4961-8E54-8CD1A5C97FF7}">
      <dsp:nvSpPr>
        <dsp:cNvPr id="0" name=""/>
        <dsp:cNvSpPr/>
      </dsp:nvSpPr>
      <dsp:spPr>
        <a:xfrm>
          <a:off x="2146233" y="1527912"/>
          <a:ext cx="1519386" cy="1519384"/>
        </a:xfrm>
        <a:prstGeom prst="ellipse">
          <a:avLst/>
        </a:prstGeom>
        <a:solidFill>
          <a:schemeClr val="lt1">
            <a:alpha val="90000"/>
            <a:hueOff val="0"/>
            <a:satOff val="0"/>
            <a:lumOff val="0"/>
            <a:alphaOff val="0"/>
          </a:schemeClr>
        </a:solidFill>
        <a:ln w="25400" cap="flat" cmpd="sng" algn="ctr">
          <a:solidFill>
            <a:schemeClr val="accent4">
              <a:hueOff val="1234076"/>
              <a:satOff val="5349"/>
              <a:lumOff val="353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u="none" strike="noStrike" kern="1200" cap="none" dirty="0">
              <a:ln/>
              <a:effectLst/>
              <a:latin typeface="Open sans" panose="020B0606030504020204" pitchFamily="34" charset="0"/>
              <a:ea typeface="Open sans" panose="020B0606030504020204" pitchFamily="34" charset="0"/>
              <a:cs typeface="Open sans" panose="020B0606030504020204" pitchFamily="34" charset="0"/>
            </a:rPr>
            <a:t>Preventing impairment of children’s mental and physical health or development</a:t>
          </a:r>
          <a:endParaRPr lang="en-GB" sz="1100" kern="1200" dirty="0"/>
        </a:p>
      </dsp:txBody>
      <dsp:txXfrm>
        <a:off x="2363660" y="1745008"/>
        <a:ext cx="1085399" cy="1085193"/>
      </dsp:txXfrm>
    </dsp:sp>
    <dsp:sp modelId="{F105B4FB-8CED-47C7-95F4-C316F9C36543}">
      <dsp:nvSpPr>
        <dsp:cNvPr id="0" name=""/>
        <dsp:cNvSpPr/>
      </dsp:nvSpPr>
      <dsp:spPr>
        <a:xfrm rot="2700000">
          <a:off x="409515" y="1473722"/>
          <a:ext cx="1627478" cy="1627478"/>
        </a:xfrm>
        <a:prstGeom prst="teardrop">
          <a:avLst>
            <a:gd name="adj" fmla="val 100000"/>
          </a:avLst>
        </a:prstGeom>
        <a:solidFill>
          <a:schemeClr val="accent4">
            <a:hueOff val="1645434"/>
            <a:satOff val="7132"/>
            <a:lumOff val="470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F791C08-7F00-4207-8738-E043856FD6F1}">
      <dsp:nvSpPr>
        <dsp:cNvPr id="0" name=""/>
        <dsp:cNvSpPr/>
      </dsp:nvSpPr>
      <dsp:spPr>
        <a:xfrm>
          <a:off x="463994" y="1527912"/>
          <a:ext cx="1519386" cy="1519384"/>
        </a:xfrm>
        <a:prstGeom prst="ellipse">
          <a:avLst/>
        </a:prstGeom>
        <a:solidFill>
          <a:schemeClr val="lt1">
            <a:alpha val="90000"/>
            <a:hueOff val="0"/>
            <a:satOff val="0"/>
            <a:lumOff val="0"/>
            <a:alphaOff val="0"/>
          </a:schemeClr>
        </a:solidFill>
        <a:ln w="25400" cap="flat" cmpd="sng" algn="ctr">
          <a:solidFill>
            <a:schemeClr val="accent4">
              <a:hueOff val="1645434"/>
              <a:satOff val="7132"/>
              <a:lumOff val="470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altLang="en-US" sz="1000" b="1" i="0" u="none" strike="noStrike" kern="1200" cap="none" dirty="0">
              <a:ln/>
              <a:effectLst/>
              <a:latin typeface="Open sans" panose="020B0606030504020204" pitchFamily="34" charset="0"/>
              <a:ea typeface="Open sans" panose="020B0606030504020204" pitchFamily="34" charset="0"/>
              <a:cs typeface="Open sans" panose="020B0606030504020204" pitchFamily="34" charset="0"/>
              <a:sym typeface="Overpass Black"/>
            </a:rPr>
            <a:t>Protecting from </a:t>
          </a:r>
          <a:br>
            <a:rPr lang="en-GB" altLang="en-US" sz="1000" b="1" i="0" u="none" strike="noStrike" kern="1200" cap="none" dirty="0">
              <a:ln/>
              <a:effectLst/>
              <a:latin typeface="Open sans" panose="020B0606030504020204" pitchFamily="34" charset="0"/>
              <a:ea typeface="Open sans" panose="020B0606030504020204" pitchFamily="34" charset="0"/>
              <a:cs typeface="Open sans" panose="020B0606030504020204" pitchFamily="34" charset="0"/>
              <a:sym typeface="Overpass Black"/>
            </a:rPr>
          </a:br>
          <a:r>
            <a:rPr lang="en-GB" altLang="en-US" sz="1000" b="1" i="0" u="none" strike="noStrike" kern="1200" cap="none" dirty="0">
              <a:ln/>
              <a:effectLst/>
              <a:latin typeface="Open sans" panose="020B0606030504020204" pitchFamily="34" charset="0"/>
              <a:ea typeface="Open sans" panose="020B0606030504020204" pitchFamily="34" charset="0"/>
              <a:cs typeface="Open sans" panose="020B0606030504020204" pitchFamily="34" charset="0"/>
              <a:sym typeface="Overpass Black"/>
            </a:rPr>
            <a:t>maltreatment</a:t>
          </a:r>
          <a:r>
            <a:rPr lang="en-GB" altLang="en-US" sz="1000" b="1" kern="1200" dirty="0">
              <a:ln/>
              <a:latin typeface="Open sans" panose="020B0606030504020204" pitchFamily="34" charset="0"/>
              <a:ea typeface="Open sans" panose="020B0606030504020204" pitchFamily="34" charset="0"/>
              <a:cs typeface="Open sans" panose="020B0606030504020204" pitchFamily="34" charset="0"/>
              <a:sym typeface="Overpass Black"/>
            </a:rPr>
            <a:t>, </a:t>
          </a:r>
          <a:r>
            <a:rPr lang="en-GB" altLang="en-US" sz="1000" b="1" u="sng" kern="1200" dirty="0">
              <a:ln/>
              <a:latin typeface="Open sans" panose="020B0606030504020204" pitchFamily="34" charset="0"/>
              <a:ea typeface="Open sans" panose="020B0606030504020204" pitchFamily="34" charset="0"/>
              <a:cs typeface="Open sans" panose="020B0606030504020204" pitchFamily="34" charset="0"/>
              <a:sym typeface="Overpass Black"/>
            </a:rPr>
            <a:t>whether that is within or outside the home, including online </a:t>
          </a:r>
          <a:endParaRPr lang="en-GB" sz="1000" kern="1200" dirty="0"/>
        </a:p>
      </dsp:txBody>
      <dsp:txXfrm>
        <a:off x="681420" y="1745008"/>
        <a:ext cx="1085399" cy="10851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5F43BF-823E-4FB8-9151-A01F931B2578}">
      <dsp:nvSpPr>
        <dsp:cNvPr id="0" name=""/>
        <dsp:cNvSpPr/>
      </dsp:nvSpPr>
      <dsp:spPr>
        <a:xfrm>
          <a:off x="3396690" y="-97902"/>
          <a:ext cx="1636245" cy="1179323"/>
        </a:xfrm>
        <a:prstGeom prst="roundRect">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solidFill>
                <a:schemeClr val="tx1"/>
              </a:solidFill>
            </a:rPr>
            <a:t>1. Recognise</a:t>
          </a:r>
        </a:p>
      </dsp:txBody>
      <dsp:txXfrm>
        <a:off x="3454260" y="-40332"/>
        <a:ext cx="1521105" cy="1064183"/>
      </dsp:txXfrm>
    </dsp:sp>
    <dsp:sp modelId="{2E718743-77BE-4568-86BC-E2F0BD16A42A}">
      <dsp:nvSpPr>
        <dsp:cNvPr id="0" name=""/>
        <dsp:cNvSpPr/>
      </dsp:nvSpPr>
      <dsp:spPr>
        <a:xfrm>
          <a:off x="2381210" y="491759"/>
          <a:ext cx="3667205" cy="3667205"/>
        </a:xfrm>
        <a:custGeom>
          <a:avLst/>
          <a:gdLst/>
          <a:ahLst/>
          <a:cxnLst/>
          <a:rect l="0" t="0" r="0" b="0"/>
          <a:pathLst>
            <a:path>
              <a:moveTo>
                <a:pt x="2658655" y="196108"/>
              </a:moveTo>
              <a:arcTo wR="1833602" hR="1833602" stAng="17804477" swAng="1435311"/>
            </a:path>
          </a:pathLst>
        </a:custGeom>
        <a:noFill/>
        <a:ln w="9525" cap="flat" cmpd="sng" algn="ctr">
          <a:solidFill>
            <a:schemeClr val="accent4">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9A571878-53DE-4877-982C-588510718B93}">
      <dsp:nvSpPr>
        <dsp:cNvPr id="0" name=""/>
        <dsp:cNvSpPr/>
      </dsp:nvSpPr>
      <dsp:spPr>
        <a:xfrm>
          <a:off x="5140550" y="1169085"/>
          <a:ext cx="1636245" cy="1179323"/>
        </a:xfrm>
        <a:prstGeom prst="roundRect">
          <a:avLst/>
        </a:prstGeom>
        <a:solidFill>
          <a:schemeClr val="accent4">
            <a:hueOff val="411359"/>
            <a:satOff val="1783"/>
            <a:lumOff val="1177"/>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solidFill>
                <a:schemeClr val="tx1"/>
              </a:solidFill>
            </a:rPr>
            <a:t>2. Respond</a:t>
          </a:r>
        </a:p>
      </dsp:txBody>
      <dsp:txXfrm>
        <a:off x="5198120" y="1226655"/>
        <a:ext cx="1521105" cy="1064183"/>
      </dsp:txXfrm>
    </dsp:sp>
    <dsp:sp modelId="{D910CEE9-B20C-4F6F-B7BE-491BB8AD9743}">
      <dsp:nvSpPr>
        <dsp:cNvPr id="0" name=""/>
        <dsp:cNvSpPr/>
      </dsp:nvSpPr>
      <dsp:spPr>
        <a:xfrm>
          <a:off x="2386659" y="657920"/>
          <a:ext cx="3667205" cy="3667205"/>
        </a:xfrm>
        <a:custGeom>
          <a:avLst/>
          <a:gdLst/>
          <a:ahLst/>
          <a:cxnLst/>
          <a:rect l="0" t="0" r="0" b="0"/>
          <a:pathLst>
            <a:path>
              <a:moveTo>
                <a:pt x="3662224" y="1698541"/>
              </a:moveTo>
              <a:arcTo wR="1833602" hR="1833602" stAng="21346550" swAng="1496410"/>
            </a:path>
          </a:pathLst>
        </a:custGeom>
        <a:noFill/>
        <a:ln w="9525" cap="flat" cmpd="sng" algn="ctr">
          <a:solidFill>
            <a:schemeClr val="accent4">
              <a:hueOff val="411359"/>
              <a:satOff val="1783"/>
              <a:lumOff val="1177"/>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230097E9-8F7D-4BF4-B82B-4A90D936474C}">
      <dsp:nvSpPr>
        <dsp:cNvPr id="0" name=""/>
        <dsp:cNvSpPr/>
      </dsp:nvSpPr>
      <dsp:spPr>
        <a:xfrm>
          <a:off x="4674485" y="3147682"/>
          <a:ext cx="1636245" cy="1179323"/>
        </a:xfrm>
        <a:prstGeom prst="roundRect">
          <a:avLst/>
        </a:prstGeom>
        <a:solidFill>
          <a:schemeClr val="accent4">
            <a:hueOff val="822717"/>
            <a:satOff val="3566"/>
            <a:lumOff val="2353"/>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solidFill>
                <a:schemeClr val="tx1"/>
              </a:solidFill>
            </a:rPr>
            <a:t>3. Refer</a:t>
          </a:r>
        </a:p>
      </dsp:txBody>
      <dsp:txXfrm>
        <a:off x="4732055" y="3205252"/>
        <a:ext cx="1521105" cy="1064183"/>
      </dsp:txXfrm>
    </dsp:sp>
    <dsp:sp modelId="{6C189EEA-441A-467D-9659-CCDB98C01B2A}">
      <dsp:nvSpPr>
        <dsp:cNvPr id="0" name=""/>
        <dsp:cNvSpPr/>
      </dsp:nvSpPr>
      <dsp:spPr>
        <a:xfrm>
          <a:off x="2307187" y="585558"/>
          <a:ext cx="3667205" cy="3667205"/>
        </a:xfrm>
        <a:custGeom>
          <a:avLst/>
          <a:gdLst/>
          <a:ahLst/>
          <a:cxnLst/>
          <a:rect l="0" t="0" r="0" b="0"/>
          <a:pathLst>
            <a:path>
              <a:moveTo>
                <a:pt x="2357945" y="3590635"/>
              </a:moveTo>
              <a:arcTo wR="1833602" hR="1833602" stAng="4403015" swAng="1817126"/>
            </a:path>
          </a:pathLst>
        </a:custGeom>
        <a:noFill/>
        <a:ln w="9525" cap="flat" cmpd="sng" algn="ctr">
          <a:solidFill>
            <a:schemeClr val="accent4">
              <a:hueOff val="822717"/>
              <a:satOff val="3566"/>
              <a:lumOff val="2353"/>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297CA6A7-91DF-4D0E-939F-CF0A81C05AAC}">
      <dsp:nvSpPr>
        <dsp:cNvPr id="0" name=""/>
        <dsp:cNvSpPr/>
      </dsp:nvSpPr>
      <dsp:spPr>
        <a:xfrm>
          <a:off x="2061755" y="3147677"/>
          <a:ext cx="1636245" cy="1179323"/>
        </a:xfrm>
        <a:prstGeom prst="roundRect">
          <a:avLst/>
        </a:prstGeom>
        <a:solidFill>
          <a:schemeClr val="accent4">
            <a:hueOff val="1234076"/>
            <a:satOff val="5349"/>
            <a:lumOff val="35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solidFill>
                <a:schemeClr val="tx1"/>
              </a:solidFill>
            </a:rPr>
            <a:t>4. Record</a:t>
          </a:r>
        </a:p>
      </dsp:txBody>
      <dsp:txXfrm>
        <a:off x="2119325" y="3205247"/>
        <a:ext cx="1521105" cy="1064183"/>
      </dsp:txXfrm>
    </dsp:sp>
    <dsp:sp modelId="{5D026485-3B92-471D-92EF-A72E327A856A}">
      <dsp:nvSpPr>
        <dsp:cNvPr id="0" name=""/>
        <dsp:cNvSpPr/>
      </dsp:nvSpPr>
      <dsp:spPr>
        <a:xfrm>
          <a:off x="2365961" y="751906"/>
          <a:ext cx="3667205" cy="3667205"/>
        </a:xfrm>
        <a:custGeom>
          <a:avLst/>
          <a:gdLst/>
          <a:ahLst/>
          <a:cxnLst/>
          <a:rect l="0" t="0" r="0" b="0"/>
          <a:pathLst>
            <a:path>
              <a:moveTo>
                <a:pt x="85860" y="2388126"/>
              </a:moveTo>
              <a:arcTo wR="1833602" hR="1833602" stAng="9743808" swAng="1486922"/>
            </a:path>
          </a:pathLst>
        </a:custGeom>
        <a:noFill/>
        <a:ln w="9525" cap="flat" cmpd="sng" algn="ctr">
          <a:solidFill>
            <a:schemeClr val="accent4">
              <a:hueOff val="1234076"/>
              <a:satOff val="5349"/>
              <a:lumOff val="3530"/>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09823A86-32F0-45DE-B4B9-39B4F88DA1E8}">
      <dsp:nvSpPr>
        <dsp:cNvPr id="0" name=""/>
        <dsp:cNvSpPr/>
      </dsp:nvSpPr>
      <dsp:spPr>
        <a:xfrm>
          <a:off x="1652830" y="1169085"/>
          <a:ext cx="1636245" cy="1179323"/>
        </a:xfrm>
        <a:prstGeom prst="roundRect">
          <a:avLst/>
        </a:prstGeom>
        <a:solidFill>
          <a:schemeClr val="accent4">
            <a:hueOff val="1645434"/>
            <a:satOff val="7132"/>
            <a:lumOff val="4706"/>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u="sng" kern="1200" dirty="0">
              <a:solidFill>
                <a:schemeClr val="tx1"/>
              </a:solidFill>
            </a:rPr>
            <a:t>5. Reflect</a:t>
          </a:r>
        </a:p>
      </dsp:txBody>
      <dsp:txXfrm>
        <a:off x="1710400" y="1226655"/>
        <a:ext cx="1521105" cy="1064183"/>
      </dsp:txXfrm>
    </dsp:sp>
    <dsp:sp modelId="{72A5D3E3-5014-466A-B748-82864439096A}">
      <dsp:nvSpPr>
        <dsp:cNvPr id="0" name=""/>
        <dsp:cNvSpPr/>
      </dsp:nvSpPr>
      <dsp:spPr>
        <a:xfrm>
          <a:off x="2381210" y="491759"/>
          <a:ext cx="3667205" cy="3667205"/>
        </a:xfrm>
        <a:custGeom>
          <a:avLst/>
          <a:gdLst/>
          <a:ahLst/>
          <a:cxnLst/>
          <a:rect l="0" t="0" r="0" b="0"/>
          <a:pathLst>
            <a:path>
              <a:moveTo>
                <a:pt x="415434" y="671320"/>
              </a:moveTo>
              <a:arcTo wR="1833602" hR="1833602" stAng="13160212" swAng="1435311"/>
            </a:path>
          </a:pathLst>
        </a:custGeom>
        <a:noFill/>
        <a:ln w="9525" cap="flat" cmpd="sng" algn="ctr">
          <a:solidFill>
            <a:schemeClr val="accent4">
              <a:hueOff val="1645434"/>
              <a:satOff val="7132"/>
              <a:lumOff val="4706"/>
              <a:alphaOff val="0"/>
            </a:schemeClr>
          </a:solidFill>
          <a:prstDash val="solid"/>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E7587-0AE7-408D-B1FF-5503C81476F8}">
      <dsp:nvSpPr>
        <dsp:cNvPr id="0" name=""/>
        <dsp:cNvSpPr/>
      </dsp:nvSpPr>
      <dsp:spPr>
        <a:xfrm>
          <a:off x="0" y="0"/>
          <a:ext cx="5868255" cy="975819"/>
        </a:xfrm>
        <a:prstGeom prst="roundRect">
          <a:avLst>
            <a:gd name="adj" fmla="val 1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dirty="0">
              <a:solidFill>
                <a:schemeClr val="accent4">
                  <a:lumMod val="50000"/>
                </a:schemeClr>
              </a:solidFill>
            </a:rPr>
            <a:t>What YOU see... </a:t>
          </a:r>
          <a:endParaRPr lang="en-US" sz="3600" kern="1200" dirty="0">
            <a:solidFill>
              <a:schemeClr val="accent4">
                <a:lumMod val="50000"/>
              </a:schemeClr>
            </a:solidFill>
          </a:endParaRPr>
        </a:p>
      </dsp:txBody>
      <dsp:txXfrm>
        <a:off x="28581" y="28581"/>
        <a:ext cx="4815269" cy="918657"/>
      </dsp:txXfrm>
    </dsp:sp>
    <dsp:sp modelId="{0A19ECB7-17A4-4C4E-8A25-FC72BBBE76C6}">
      <dsp:nvSpPr>
        <dsp:cNvPr id="0" name=""/>
        <dsp:cNvSpPr/>
      </dsp:nvSpPr>
      <dsp:spPr>
        <a:xfrm>
          <a:off x="514970" y="1150029"/>
          <a:ext cx="5868255" cy="975819"/>
        </a:xfrm>
        <a:prstGeom prst="roundRect">
          <a:avLst>
            <a:gd name="adj" fmla="val 10000"/>
          </a:avLst>
        </a:prstGeom>
        <a:solidFill>
          <a:schemeClr val="accent4">
            <a:hueOff val="822717"/>
            <a:satOff val="3566"/>
            <a:lumOff val="2353"/>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dirty="0">
              <a:solidFill>
                <a:schemeClr val="accent4">
                  <a:lumMod val="50000"/>
                </a:schemeClr>
              </a:solidFill>
            </a:rPr>
            <a:t>What YOU hear… </a:t>
          </a:r>
          <a:endParaRPr lang="en-US" sz="3600" kern="1200" dirty="0">
            <a:solidFill>
              <a:schemeClr val="accent4">
                <a:lumMod val="50000"/>
              </a:schemeClr>
            </a:solidFill>
          </a:endParaRPr>
        </a:p>
      </dsp:txBody>
      <dsp:txXfrm>
        <a:off x="543551" y="1178610"/>
        <a:ext cx="4659023" cy="918657"/>
      </dsp:txXfrm>
    </dsp:sp>
    <dsp:sp modelId="{F5C18235-968E-4303-8591-817BB2F2AF22}">
      <dsp:nvSpPr>
        <dsp:cNvPr id="0" name=""/>
        <dsp:cNvSpPr/>
      </dsp:nvSpPr>
      <dsp:spPr>
        <a:xfrm>
          <a:off x="1035574" y="2276911"/>
          <a:ext cx="5868255" cy="975819"/>
        </a:xfrm>
        <a:prstGeom prst="roundRect">
          <a:avLst>
            <a:gd name="adj" fmla="val 10000"/>
          </a:avLst>
        </a:prstGeom>
        <a:solidFill>
          <a:schemeClr val="accent4">
            <a:hueOff val="1645434"/>
            <a:satOff val="7132"/>
            <a:lumOff val="4706"/>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accent4">
                  <a:lumMod val="50000"/>
                </a:schemeClr>
              </a:solidFill>
            </a:rPr>
            <a:t>What YOU are told…</a:t>
          </a:r>
          <a:endParaRPr lang="en-US" sz="3200" kern="1200" dirty="0">
            <a:solidFill>
              <a:schemeClr val="accent4">
                <a:lumMod val="50000"/>
              </a:schemeClr>
            </a:solidFill>
          </a:endParaRPr>
        </a:p>
      </dsp:txBody>
      <dsp:txXfrm>
        <a:off x="1064155" y="2305492"/>
        <a:ext cx="4659023" cy="918657"/>
      </dsp:txXfrm>
    </dsp:sp>
    <dsp:sp modelId="{9476A585-E999-4507-A445-4ED6DFDFDF2C}">
      <dsp:nvSpPr>
        <dsp:cNvPr id="0" name=""/>
        <dsp:cNvSpPr/>
      </dsp:nvSpPr>
      <dsp:spPr>
        <a:xfrm>
          <a:off x="5233972" y="739996"/>
          <a:ext cx="634282" cy="634282"/>
        </a:xfrm>
        <a:prstGeom prst="downArrow">
          <a:avLst>
            <a:gd name="adj1" fmla="val 55000"/>
            <a:gd name="adj2" fmla="val 45000"/>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5376685" y="739996"/>
        <a:ext cx="348856" cy="477297"/>
      </dsp:txXfrm>
    </dsp:sp>
    <dsp:sp modelId="{D70BCC38-B6C5-41B9-BF49-F95A781362D8}">
      <dsp:nvSpPr>
        <dsp:cNvPr id="0" name=""/>
        <dsp:cNvSpPr/>
      </dsp:nvSpPr>
      <dsp:spPr>
        <a:xfrm>
          <a:off x="5751760" y="1871946"/>
          <a:ext cx="634282" cy="634282"/>
        </a:xfrm>
        <a:prstGeom prst="downArrow">
          <a:avLst>
            <a:gd name="adj1" fmla="val 55000"/>
            <a:gd name="adj2" fmla="val 45000"/>
          </a:avLst>
        </a:prstGeom>
        <a:solidFill>
          <a:schemeClr val="accent4">
            <a:tint val="40000"/>
            <a:alpha val="90000"/>
            <a:hueOff val="2274726"/>
            <a:satOff val="8522"/>
            <a:lumOff val="110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5894473" y="1871946"/>
        <a:ext cx="348856" cy="4772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ABCD9C-485D-4BD7-91B4-97F240D8D75F}">
      <dsp:nvSpPr>
        <dsp:cNvPr id="0" name=""/>
        <dsp:cNvSpPr/>
      </dsp:nvSpPr>
      <dsp:spPr>
        <a:xfrm>
          <a:off x="2467603" y="1355656"/>
          <a:ext cx="1042736" cy="889669"/>
        </a:xfrm>
        <a:prstGeom prst="ellipse">
          <a:avLst/>
        </a:prstGeom>
        <a:solidFill>
          <a:schemeClr val="accent2">
            <a:alpha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accent1">
                  <a:lumMod val="50000"/>
                </a:schemeClr>
              </a:solidFill>
              <a:latin typeface="Calabri"/>
            </a:rPr>
            <a:t>Disclosure</a:t>
          </a:r>
        </a:p>
      </dsp:txBody>
      <dsp:txXfrm>
        <a:off x="2620308" y="1485945"/>
        <a:ext cx="737326" cy="629091"/>
      </dsp:txXfrm>
    </dsp:sp>
    <dsp:sp modelId="{15CB2999-43EA-4B7C-A639-B74B612411B6}">
      <dsp:nvSpPr>
        <dsp:cNvPr id="0" name=""/>
        <dsp:cNvSpPr/>
      </dsp:nvSpPr>
      <dsp:spPr>
        <a:xfrm rot="16180130">
          <a:off x="2890093" y="1011492"/>
          <a:ext cx="190598" cy="339515"/>
        </a:xfrm>
        <a:prstGeom prs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solidFill>
              <a:schemeClr val="accent5">
                <a:lumMod val="50000"/>
              </a:schemeClr>
            </a:solidFill>
          </a:endParaRPr>
        </a:p>
      </dsp:txBody>
      <dsp:txXfrm rot="10800000">
        <a:off x="2918848" y="1107984"/>
        <a:ext cx="133419" cy="203709"/>
      </dsp:txXfrm>
    </dsp:sp>
    <dsp:sp modelId="{47FCAE5F-1723-4060-BDDE-FBC043918486}">
      <dsp:nvSpPr>
        <dsp:cNvPr id="0" name=""/>
        <dsp:cNvSpPr/>
      </dsp:nvSpPr>
      <dsp:spPr>
        <a:xfrm>
          <a:off x="2397699" y="-94689"/>
          <a:ext cx="1166940" cy="1090747"/>
        </a:xfrm>
        <a:prstGeom prst="ellipse">
          <a:avLst/>
        </a:prstGeom>
        <a:solidFill>
          <a:schemeClr val="accent2">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accent1">
                  <a:lumMod val="50000"/>
                </a:schemeClr>
              </a:solidFill>
              <a:latin typeface="Calabri"/>
            </a:rPr>
            <a:t>Stay calm</a:t>
          </a:r>
        </a:p>
      </dsp:txBody>
      <dsp:txXfrm>
        <a:off x="2568593" y="65047"/>
        <a:ext cx="825152" cy="771275"/>
      </dsp:txXfrm>
    </dsp:sp>
    <dsp:sp modelId="{E0337565-1674-44A9-854C-7632F0722EFA}">
      <dsp:nvSpPr>
        <dsp:cNvPr id="0" name=""/>
        <dsp:cNvSpPr/>
      </dsp:nvSpPr>
      <dsp:spPr>
        <a:xfrm rot="19273269">
          <a:off x="3401252" y="1237925"/>
          <a:ext cx="153286" cy="339515"/>
        </a:xfrm>
        <a:prstGeom prst="rightArrow">
          <a:avLst>
            <a:gd name="adj1" fmla="val 60000"/>
            <a:gd name="adj2" fmla="val 50000"/>
          </a:avLst>
        </a:prstGeom>
        <a:solidFill>
          <a:schemeClr val="accent2">
            <a:shade val="90000"/>
            <a:hueOff val="26499"/>
            <a:satOff val="2577"/>
            <a:lumOff val="266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solidFill>
              <a:schemeClr val="accent5">
                <a:lumMod val="50000"/>
              </a:schemeClr>
            </a:solidFill>
          </a:endParaRPr>
        </a:p>
      </dsp:txBody>
      <dsp:txXfrm>
        <a:off x="3406320" y="1320229"/>
        <a:ext cx="107300" cy="203709"/>
      </dsp:txXfrm>
    </dsp:sp>
    <dsp:sp modelId="{CBE78038-BFDE-4F1C-8CBC-C19A1F38D789}">
      <dsp:nvSpPr>
        <dsp:cNvPr id="0" name=""/>
        <dsp:cNvSpPr/>
      </dsp:nvSpPr>
      <dsp:spPr>
        <a:xfrm>
          <a:off x="3453021" y="413526"/>
          <a:ext cx="1166940" cy="1090747"/>
        </a:xfrm>
        <a:prstGeom prst="ellipse">
          <a:avLst/>
        </a:prstGeom>
        <a:solidFill>
          <a:schemeClr val="accent2">
            <a:alpha val="90000"/>
            <a:hueOff val="0"/>
            <a:satOff val="0"/>
            <a:lumOff val="0"/>
            <a:alphaOff val="-6667"/>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accent1">
                  <a:lumMod val="50000"/>
                </a:schemeClr>
              </a:solidFill>
              <a:latin typeface="Calabri"/>
            </a:rPr>
            <a:t>Listen &amp; be attentive</a:t>
          </a:r>
          <a:endParaRPr lang="en-US" sz="1200" b="1" kern="1200" dirty="0">
            <a:solidFill>
              <a:schemeClr val="accent1">
                <a:lumMod val="50000"/>
              </a:schemeClr>
            </a:solidFill>
            <a:latin typeface="Calabri"/>
          </a:endParaRPr>
        </a:p>
      </dsp:txBody>
      <dsp:txXfrm>
        <a:off x="3623915" y="573262"/>
        <a:ext cx="825152" cy="771275"/>
      </dsp:txXfrm>
    </dsp:sp>
    <dsp:sp modelId="{F9AD0243-C2EF-4A8D-81B6-6A6907AA87E5}">
      <dsp:nvSpPr>
        <dsp:cNvPr id="0" name=""/>
        <dsp:cNvSpPr/>
      </dsp:nvSpPr>
      <dsp:spPr>
        <a:xfrm rot="775875">
          <a:off x="3543165" y="1772842"/>
          <a:ext cx="129466" cy="339515"/>
        </a:xfrm>
        <a:prstGeom prst="rightArrow">
          <a:avLst>
            <a:gd name="adj1" fmla="val 60000"/>
            <a:gd name="adj2" fmla="val 50000"/>
          </a:avLst>
        </a:prstGeom>
        <a:solidFill>
          <a:schemeClr val="accent2">
            <a:shade val="90000"/>
            <a:hueOff val="52999"/>
            <a:satOff val="5153"/>
            <a:lumOff val="533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solidFill>
              <a:schemeClr val="accent5">
                <a:lumMod val="50000"/>
              </a:schemeClr>
            </a:solidFill>
          </a:endParaRPr>
        </a:p>
      </dsp:txBody>
      <dsp:txXfrm>
        <a:off x="3543658" y="1836399"/>
        <a:ext cx="90626" cy="203709"/>
      </dsp:txXfrm>
    </dsp:sp>
    <dsp:sp modelId="{FA491997-B70A-481F-9657-9136B07C9CFD}">
      <dsp:nvSpPr>
        <dsp:cNvPr id="0" name=""/>
        <dsp:cNvSpPr/>
      </dsp:nvSpPr>
      <dsp:spPr>
        <a:xfrm>
          <a:off x="3713664" y="1555478"/>
          <a:ext cx="1166940" cy="1090747"/>
        </a:xfrm>
        <a:prstGeom prst="ellipse">
          <a:avLst/>
        </a:prstGeom>
        <a:solidFill>
          <a:schemeClr val="accent2">
            <a:alpha val="90000"/>
            <a:hueOff val="0"/>
            <a:satOff val="0"/>
            <a:lumOff val="0"/>
            <a:alphaOff val="-13333"/>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accent1">
                  <a:lumMod val="50000"/>
                </a:schemeClr>
              </a:solidFill>
              <a:latin typeface="Calabri"/>
            </a:rPr>
            <a:t>Take the child or adult seriously</a:t>
          </a:r>
        </a:p>
      </dsp:txBody>
      <dsp:txXfrm>
        <a:off x="3884558" y="1715214"/>
        <a:ext cx="825152" cy="771275"/>
      </dsp:txXfrm>
    </dsp:sp>
    <dsp:sp modelId="{A19B5BC1-017C-4DAA-9BC6-F84ACD076BA5}">
      <dsp:nvSpPr>
        <dsp:cNvPr id="0" name=""/>
        <dsp:cNvSpPr/>
      </dsp:nvSpPr>
      <dsp:spPr>
        <a:xfrm rot="3875090">
          <a:off x="3165627" y="2191128"/>
          <a:ext cx="179242" cy="339515"/>
        </a:xfrm>
        <a:prstGeom prst="rightArrow">
          <a:avLst>
            <a:gd name="adj1" fmla="val 60000"/>
            <a:gd name="adj2" fmla="val 50000"/>
          </a:avLst>
        </a:prstGeom>
        <a:solidFill>
          <a:schemeClr val="accent2">
            <a:shade val="90000"/>
            <a:hueOff val="79498"/>
            <a:satOff val="7730"/>
            <a:lumOff val="800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solidFill>
              <a:schemeClr val="accent5">
                <a:lumMod val="50000"/>
              </a:schemeClr>
            </a:solidFill>
          </a:endParaRPr>
        </a:p>
      </dsp:txBody>
      <dsp:txXfrm>
        <a:off x="3180975" y="2234747"/>
        <a:ext cx="125469" cy="203709"/>
      </dsp:txXfrm>
    </dsp:sp>
    <dsp:sp modelId="{73086D29-2B29-4080-A4BD-7353F9AF0FEB}">
      <dsp:nvSpPr>
        <dsp:cNvPr id="0" name=""/>
        <dsp:cNvSpPr/>
      </dsp:nvSpPr>
      <dsp:spPr>
        <a:xfrm>
          <a:off x="2983359" y="2471252"/>
          <a:ext cx="1166940" cy="1090747"/>
        </a:xfrm>
        <a:prstGeom prst="ellipse">
          <a:avLst/>
        </a:prstGeom>
        <a:solidFill>
          <a:schemeClr val="accent2">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accent1">
                  <a:lumMod val="50000"/>
                </a:schemeClr>
              </a:solidFill>
              <a:latin typeface="Calabri"/>
            </a:rPr>
            <a:t>Ask open ended questions</a:t>
          </a:r>
          <a:endParaRPr lang="en-US" sz="1200" b="1" kern="1200" dirty="0">
            <a:solidFill>
              <a:schemeClr val="accent1">
                <a:lumMod val="50000"/>
              </a:schemeClr>
            </a:solidFill>
            <a:latin typeface="Calabri"/>
          </a:endParaRPr>
        </a:p>
      </dsp:txBody>
      <dsp:txXfrm>
        <a:off x="3154253" y="2630988"/>
        <a:ext cx="825152" cy="771275"/>
      </dsp:txXfrm>
    </dsp:sp>
    <dsp:sp modelId="{8862EEAE-BA5E-490D-A7EB-216F4E7DC288}">
      <dsp:nvSpPr>
        <dsp:cNvPr id="0" name=""/>
        <dsp:cNvSpPr/>
      </dsp:nvSpPr>
      <dsp:spPr>
        <a:xfrm rot="6960715">
          <a:off x="2624177" y="2191395"/>
          <a:ext cx="182393" cy="339515"/>
        </a:xfrm>
        <a:prstGeom prst="rightArrow">
          <a:avLst>
            <a:gd name="adj1" fmla="val 60000"/>
            <a:gd name="adj2" fmla="val 50000"/>
          </a:avLst>
        </a:prstGeom>
        <a:solidFill>
          <a:schemeClr val="accent2">
            <a:shade val="90000"/>
            <a:hueOff val="105998"/>
            <a:satOff val="10307"/>
            <a:lumOff val="1066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solidFill>
              <a:schemeClr val="accent5">
                <a:lumMod val="50000"/>
              </a:schemeClr>
            </a:solidFill>
          </a:endParaRPr>
        </a:p>
      </dsp:txBody>
      <dsp:txXfrm rot="10800000">
        <a:off x="2663535" y="2234710"/>
        <a:ext cx="127675" cy="203709"/>
      </dsp:txXfrm>
    </dsp:sp>
    <dsp:sp modelId="{68C449B7-5385-49FF-BF29-9763CBC641DF}">
      <dsp:nvSpPr>
        <dsp:cNvPr id="0" name=""/>
        <dsp:cNvSpPr/>
      </dsp:nvSpPr>
      <dsp:spPr>
        <a:xfrm>
          <a:off x="1812040" y="2471252"/>
          <a:ext cx="1166940" cy="1090747"/>
        </a:xfrm>
        <a:prstGeom prst="ellipse">
          <a:avLst/>
        </a:prstGeom>
        <a:solidFill>
          <a:schemeClr val="accent2">
            <a:alpha val="90000"/>
            <a:hueOff val="0"/>
            <a:satOff val="0"/>
            <a:lumOff val="0"/>
            <a:alphaOff val="-26667"/>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accent1">
                  <a:lumMod val="50000"/>
                </a:schemeClr>
              </a:solidFill>
              <a:latin typeface="Calabri"/>
            </a:rPr>
            <a:t>Offer reassurance</a:t>
          </a:r>
          <a:endParaRPr lang="en-US" sz="1200" b="1" kern="1200" dirty="0">
            <a:solidFill>
              <a:schemeClr val="accent1">
                <a:lumMod val="50000"/>
              </a:schemeClr>
            </a:solidFill>
            <a:latin typeface="Calabri"/>
          </a:endParaRPr>
        </a:p>
      </dsp:txBody>
      <dsp:txXfrm>
        <a:off x="1982934" y="2630988"/>
        <a:ext cx="825152" cy="771275"/>
      </dsp:txXfrm>
    </dsp:sp>
    <dsp:sp modelId="{11E8E4B3-2D95-400A-A089-95895347D9BC}">
      <dsp:nvSpPr>
        <dsp:cNvPr id="0" name=""/>
        <dsp:cNvSpPr/>
      </dsp:nvSpPr>
      <dsp:spPr>
        <a:xfrm rot="10032968">
          <a:off x="2293731" y="1772889"/>
          <a:ext cx="137448" cy="339515"/>
        </a:xfrm>
        <a:prstGeom prst="rightArrow">
          <a:avLst>
            <a:gd name="adj1" fmla="val 60000"/>
            <a:gd name="adj2" fmla="val 50000"/>
          </a:avLst>
        </a:prstGeom>
        <a:solidFill>
          <a:schemeClr val="accent2">
            <a:shade val="90000"/>
            <a:hueOff val="132497"/>
            <a:satOff val="12883"/>
            <a:lumOff val="1333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solidFill>
              <a:schemeClr val="accent5">
                <a:lumMod val="50000"/>
              </a:schemeClr>
            </a:solidFill>
          </a:endParaRPr>
        </a:p>
      </dsp:txBody>
      <dsp:txXfrm rot="10800000">
        <a:off x="2334454" y="1836230"/>
        <a:ext cx="96214" cy="203709"/>
      </dsp:txXfrm>
    </dsp:sp>
    <dsp:sp modelId="{A709FE5D-9962-4EF3-B632-72A7F5F72E52}">
      <dsp:nvSpPr>
        <dsp:cNvPr id="0" name=""/>
        <dsp:cNvSpPr/>
      </dsp:nvSpPr>
      <dsp:spPr>
        <a:xfrm>
          <a:off x="1081734" y="1555478"/>
          <a:ext cx="1166940" cy="1090747"/>
        </a:xfrm>
        <a:prstGeom prst="ellipse">
          <a:avLst/>
        </a:prstGeom>
        <a:solidFill>
          <a:schemeClr val="accent2">
            <a:alpha val="90000"/>
            <a:hueOff val="0"/>
            <a:satOff val="0"/>
            <a:lumOff val="0"/>
            <a:alphaOff val="-33333"/>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a:solidFill>
                <a:schemeClr val="accent1">
                  <a:lumMod val="50000"/>
                </a:schemeClr>
              </a:solidFill>
              <a:latin typeface="Calabri"/>
            </a:rPr>
            <a:t>Explain what you will do next</a:t>
          </a:r>
          <a:endParaRPr lang="en-US" sz="1200" b="1" kern="1200" dirty="0">
            <a:solidFill>
              <a:schemeClr val="accent1">
                <a:lumMod val="50000"/>
              </a:schemeClr>
            </a:solidFill>
            <a:latin typeface="Calabri"/>
          </a:endParaRPr>
        </a:p>
      </dsp:txBody>
      <dsp:txXfrm>
        <a:off x="1252628" y="1715214"/>
        <a:ext cx="825152" cy="771275"/>
      </dsp:txXfrm>
    </dsp:sp>
    <dsp:sp modelId="{BD11B61D-4BDD-4A98-A245-E6189CCBDBA5}">
      <dsp:nvSpPr>
        <dsp:cNvPr id="0" name=""/>
        <dsp:cNvSpPr/>
      </dsp:nvSpPr>
      <dsp:spPr>
        <a:xfrm rot="13101953">
          <a:off x="2412812" y="1237691"/>
          <a:ext cx="159311" cy="339515"/>
        </a:xfrm>
        <a:prstGeom prst="rightArrow">
          <a:avLst>
            <a:gd name="adj1" fmla="val 60000"/>
            <a:gd name="adj2" fmla="val 50000"/>
          </a:avLst>
        </a:prstGeom>
        <a:solidFill>
          <a:schemeClr val="accent2">
            <a:shade val="90000"/>
            <a:hueOff val="158997"/>
            <a:satOff val="15460"/>
            <a:lumOff val="1599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solidFill>
              <a:schemeClr val="accent5">
                <a:lumMod val="50000"/>
              </a:schemeClr>
            </a:solidFill>
          </a:endParaRPr>
        </a:p>
      </dsp:txBody>
      <dsp:txXfrm rot="10800000">
        <a:off x="2455445" y="1320426"/>
        <a:ext cx="111518" cy="203709"/>
      </dsp:txXfrm>
    </dsp:sp>
    <dsp:sp modelId="{B377DAF0-0C19-4A83-949B-88ECCE38BF3C}">
      <dsp:nvSpPr>
        <dsp:cNvPr id="0" name=""/>
        <dsp:cNvSpPr/>
      </dsp:nvSpPr>
      <dsp:spPr>
        <a:xfrm>
          <a:off x="1342377" y="413526"/>
          <a:ext cx="1166940" cy="1090747"/>
        </a:xfrm>
        <a:prstGeom prst="ellipse">
          <a:avLst/>
        </a:prstGeom>
        <a:solidFill>
          <a:schemeClr val="accent2">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accent1">
                  <a:lumMod val="50000"/>
                </a:schemeClr>
              </a:solidFill>
              <a:latin typeface="Calabri"/>
            </a:rPr>
            <a:t>Record the child or adult’s words</a:t>
          </a:r>
        </a:p>
      </dsp:txBody>
      <dsp:txXfrm>
        <a:off x="1513271" y="573262"/>
        <a:ext cx="825152" cy="7712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C1F6FC-02D9-451A-BB0D-AF172BC69F24}">
      <dsp:nvSpPr>
        <dsp:cNvPr id="0" name=""/>
        <dsp:cNvSpPr/>
      </dsp:nvSpPr>
      <dsp:spPr>
        <a:xfrm>
          <a:off x="1240021" y="43582"/>
          <a:ext cx="2091955" cy="2091955"/>
        </a:xfrm>
        <a:prstGeom prst="ellipse">
          <a:avLst/>
        </a:prstGeom>
        <a:solidFill>
          <a:schemeClr val="accent1">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b="1" kern="1200" dirty="0"/>
            <a:t> </a:t>
          </a:r>
        </a:p>
        <a:p>
          <a:pPr marL="0" lvl="0" indent="0" algn="ctr" defTabSz="533400">
            <a:lnSpc>
              <a:spcPct val="90000"/>
            </a:lnSpc>
            <a:spcBef>
              <a:spcPct val="0"/>
            </a:spcBef>
            <a:spcAft>
              <a:spcPct val="35000"/>
            </a:spcAft>
            <a:buNone/>
          </a:pPr>
          <a:r>
            <a:rPr lang="en-GB" sz="1200" b="1" kern="1200" dirty="0"/>
            <a:t>Respond to concerns, trust your instincts!</a:t>
          </a:r>
          <a:endParaRPr lang="en-US" sz="1200" b="1" kern="1200" dirty="0"/>
        </a:p>
      </dsp:txBody>
      <dsp:txXfrm>
        <a:off x="1518949" y="409674"/>
        <a:ext cx="1534100" cy="941379"/>
      </dsp:txXfrm>
    </dsp:sp>
    <dsp:sp modelId="{2CEF5898-20A7-4C2D-BDEE-3C973484D09E}">
      <dsp:nvSpPr>
        <dsp:cNvPr id="0" name=""/>
        <dsp:cNvSpPr/>
      </dsp:nvSpPr>
      <dsp:spPr>
        <a:xfrm>
          <a:off x="2066351" y="1394629"/>
          <a:ext cx="2091955" cy="2091955"/>
        </a:xfrm>
        <a:prstGeom prst="ellipse">
          <a:avLst/>
        </a:prstGeom>
        <a:solidFill>
          <a:schemeClr val="accent1">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en-GB" sz="1100" b="1" u="sng" kern="1200" dirty="0"/>
            <a:t>Always</a:t>
          </a:r>
          <a:r>
            <a:rPr lang="en-GB" sz="1100" b="1" kern="1200" dirty="0"/>
            <a:t> share concerns about all adults in a position of trust posing a risk of harm to students or anyone</a:t>
          </a:r>
          <a:endParaRPr lang="en-US" sz="1100" b="1" kern="1200" dirty="0"/>
        </a:p>
      </dsp:txBody>
      <dsp:txXfrm>
        <a:off x="2706140" y="1935051"/>
        <a:ext cx="1255173" cy="1150575"/>
      </dsp:txXfrm>
    </dsp:sp>
    <dsp:sp modelId="{1180AE06-2F9E-4647-8BA0-112E6AF09AE1}">
      <dsp:nvSpPr>
        <dsp:cNvPr id="0" name=""/>
        <dsp:cNvSpPr/>
      </dsp:nvSpPr>
      <dsp:spPr>
        <a:xfrm>
          <a:off x="485174" y="1351054"/>
          <a:ext cx="2091955" cy="2091955"/>
        </a:xfrm>
        <a:prstGeom prst="ellipse">
          <a:avLst/>
        </a:prstGeom>
        <a:solidFill>
          <a:schemeClr val="accent1">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en-GB" sz="1100" b="1" kern="1200" dirty="0"/>
            <a:t>If a student is in immediate danger or at risk of harm, report, record, react…</a:t>
          </a:r>
          <a:endParaRPr lang="en-US" sz="1100" b="1" kern="1200" dirty="0"/>
        </a:p>
      </dsp:txBody>
      <dsp:txXfrm>
        <a:off x="682167" y="1891476"/>
        <a:ext cx="1255173" cy="11505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CBAD29-AD3A-4C69-ABA0-F4C29DF5F47D}">
      <dsp:nvSpPr>
        <dsp:cNvPr id="0" name=""/>
        <dsp:cNvSpPr/>
      </dsp:nvSpPr>
      <dsp:spPr>
        <a:xfrm>
          <a:off x="0" y="422"/>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9C4E4E-728A-4B44-AD99-9EC3A31035DA}">
      <dsp:nvSpPr>
        <dsp:cNvPr id="0" name=""/>
        <dsp:cNvSpPr/>
      </dsp:nvSpPr>
      <dsp:spPr>
        <a:xfrm>
          <a:off x="0" y="422"/>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kern="1200" dirty="0">
              <a:latin typeface="Monserrat"/>
            </a:rPr>
            <a:t>New Risk Indicators</a:t>
          </a:r>
        </a:p>
      </dsp:txBody>
      <dsp:txXfrm>
        <a:off x="0" y="422"/>
        <a:ext cx="7659124" cy="345718"/>
      </dsp:txXfrm>
    </dsp:sp>
    <dsp:sp modelId="{FA615E03-06DA-4AAF-A245-694F1124FD9E}">
      <dsp:nvSpPr>
        <dsp:cNvPr id="0" name=""/>
        <dsp:cNvSpPr/>
      </dsp:nvSpPr>
      <dsp:spPr>
        <a:xfrm>
          <a:off x="0" y="346140"/>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4AE618-DA57-4DBD-A8AA-6EC8B3DA38B9}">
      <dsp:nvSpPr>
        <dsp:cNvPr id="0" name=""/>
        <dsp:cNvSpPr/>
      </dsp:nvSpPr>
      <dsp:spPr>
        <a:xfrm>
          <a:off x="0" y="346140"/>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dirty="0">
              <a:latin typeface="Monserrat"/>
            </a:rPr>
            <a:t>Mobile phones in school</a:t>
          </a:r>
          <a:endParaRPr lang="en-GB" sz="1600" b="0" kern="1200" dirty="0">
            <a:latin typeface="Monserrat"/>
          </a:endParaRPr>
        </a:p>
      </dsp:txBody>
      <dsp:txXfrm>
        <a:off x="0" y="346140"/>
        <a:ext cx="7659124" cy="345718"/>
      </dsp:txXfrm>
    </dsp:sp>
    <dsp:sp modelId="{9F4FCF3C-CD14-434D-9964-22A458737A21}">
      <dsp:nvSpPr>
        <dsp:cNvPr id="0" name=""/>
        <dsp:cNvSpPr/>
      </dsp:nvSpPr>
      <dsp:spPr>
        <a:xfrm>
          <a:off x="0" y="691859"/>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11739C-322F-487B-A5E9-EEAA93C4DDA4}">
      <dsp:nvSpPr>
        <dsp:cNvPr id="0" name=""/>
        <dsp:cNvSpPr/>
      </dsp:nvSpPr>
      <dsp:spPr>
        <a:xfrm>
          <a:off x="0" y="691859"/>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dirty="0">
              <a:latin typeface="Monserrat"/>
            </a:rPr>
            <a:t>Serious violence (and violence prevention)</a:t>
          </a:r>
          <a:endParaRPr lang="en-GB" sz="1600" b="0" kern="1200" dirty="0">
            <a:latin typeface="Monserrat"/>
          </a:endParaRPr>
        </a:p>
      </dsp:txBody>
      <dsp:txXfrm>
        <a:off x="0" y="691859"/>
        <a:ext cx="7659124" cy="345718"/>
      </dsp:txXfrm>
    </dsp:sp>
    <dsp:sp modelId="{1E4DDF3B-FD05-4A71-91B3-4311C4CA2ED7}">
      <dsp:nvSpPr>
        <dsp:cNvPr id="0" name=""/>
        <dsp:cNvSpPr/>
      </dsp:nvSpPr>
      <dsp:spPr>
        <a:xfrm>
          <a:off x="0" y="1037578"/>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F22AC4-F442-4433-82B5-89D0B474CA2C}">
      <dsp:nvSpPr>
        <dsp:cNvPr id="0" name=""/>
        <dsp:cNvSpPr/>
      </dsp:nvSpPr>
      <dsp:spPr>
        <a:xfrm>
          <a:off x="0" y="1037578"/>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kern="1200" dirty="0">
              <a:latin typeface="Monserrat"/>
            </a:rPr>
            <a:t>Legal Routes, Safeguarding &amp; operation encompass</a:t>
          </a:r>
        </a:p>
      </dsp:txBody>
      <dsp:txXfrm>
        <a:off x="0" y="1037578"/>
        <a:ext cx="7659124" cy="345718"/>
      </dsp:txXfrm>
    </dsp:sp>
    <dsp:sp modelId="{D54F80BD-7ED7-49C7-A586-A8A1E36FD5A6}">
      <dsp:nvSpPr>
        <dsp:cNvPr id="0" name=""/>
        <dsp:cNvSpPr/>
      </dsp:nvSpPr>
      <dsp:spPr>
        <a:xfrm>
          <a:off x="0" y="1383297"/>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2CE31A-436A-4ACB-A282-CA3E5E48F235}">
      <dsp:nvSpPr>
        <dsp:cNvPr id="0" name=""/>
        <dsp:cNvSpPr/>
      </dsp:nvSpPr>
      <dsp:spPr>
        <a:xfrm>
          <a:off x="0" y="1383297"/>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dirty="0">
              <a:latin typeface="Monserrat"/>
            </a:rPr>
            <a:t>Harmful sexual behaviour (HSB), and digital HSBs</a:t>
          </a:r>
          <a:endParaRPr lang="en-GB" sz="1600" b="0" kern="1200" dirty="0">
            <a:latin typeface="Monserrat"/>
          </a:endParaRPr>
        </a:p>
      </dsp:txBody>
      <dsp:txXfrm>
        <a:off x="0" y="1383297"/>
        <a:ext cx="7659124" cy="345718"/>
      </dsp:txXfrm>
    </dsp:sp>
    <dsp:sp modelId="{EEF61DEB-EBEF-4A80-A616-8B9036A1E87D}">
      <dsp:nvSpPr>
        <dsp:cNvPr id="0" name=""/>
        <dsp:cNvSpPr/>
      </dsp:nvSpPr>
      <dsp:spPr>
        <a:xfrm>
          <a:off x="0" y="1729016"/>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3828D3-CA6D-4735-A7C0-E48082A926C6}">
      <dsp:nvSpPr>
        <dsp:cNvPr id="0" name=""/>
        <dsp:cNvSpPr/>
      </dsp:nvSpPr>
      <dsp:spPr>
        <a:xfrm>
          <a:off x="0" y="1729016"/>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kern="1200" dirty="0">
              <a:latin typeface="Monserrat"/>
            </a:rPr>
            <a:t>Digital Harms &amp; Cyber Crime</a:t>
          </a:r>
        </a:p>
      </dsp:txBody>
      <dsp:txXfrm>
        <a:off x="0" y="1729016"/>
        <a:ext cx="7659124" cy="345718"/>
      </dsp:txXfrm>
    </dsp:sp>
    <dsp:sp modelId="{83557BB4-4F65-4CC4-86CD-E01069829104}">
      <dsp:nvSpPr>
        <dsp:cNvPr id="0" name=""/>
        <dsp:cNvSpPr/>
      </dsp:nvSpPr>
      <dsp:spPr>
        <a:xfrm>
          <a:off x="0" y="2074735"/>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509625-F1EF-473D-A637-CC1A37989057}">
      <dsp:nvSpPr>
        <dsp:cNvPr id="0" name=""/>
        <dsp:cNvSpPr/>
      </dsp:nvSpPr>
      <dsp:spPr>
        <a:xfrm>
          <a:off x="0" y="2074735"/>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u="none" kern="1200" dirty="0">
              <a:solidFill>
                <a:schemeClr val="tx1"/>
              </a:solidFill>
              <a:latin typeface="Monserrat"/>
            </a:rPr>
            <a:t>Restrictive intervention, including reasonable force</a:t>
          </a:r>
        </a:p>
      </dsp:txBody>
      <dsp:txXfrm>
        <a:off x="0" y="2074735"/>
        <a:ext cx="7659124" cy="345718"/>
      </dsp:txXfrm>
    </dsp:sp>
    <dsp:sp modelId="{3507BA47-435A-4909-A44B-BD8521D3F549}">
      <dsp:nvSpPr>
        <dsp:cNvPr id="0" name=""/>
        <dsp:cNvSpPr/>
      </dsp:nvSpPr>
      <dsp:spPr>
        <a:xfrm>
          <a:off x="0" y="2420454"/>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B227D9-836C-42BD-BE66-26F0A9B9B513}">
      <dsp:nvSpPr>
        <dsp:cNvPr id="0" name=""/>
        <dsp:cNvSpPr/>
      </dsp:nvSpPr>
      <dsp:spPr>
        <a:xfrm>
          <a:off x="0" y="2420454"/>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kern="1200" dirty="0">
              <a:latin typeface="Monserrat"/>
            </a:rPr>
            <a:t>Child on Child, Child Criminal Exploitation &amp; Domestic Abuse</a:t>
          </a:r>
        </a:p>
      </dsp:txBody>
      <dsp:txXfrm>
        <a:off x="0" y="2420454"/>
        <a:ext cx="7659124" cy="345718"/>
      </dsp:txXfrm>
    </dsp:sp>
    <dsp:sp modelId="{7C4A731E-B80A-409D-A539-11A70217FC52}">
      <dsp:nvSpPr>
        <dsp:cNvPr id="0" name=""/>
        <dsp:cNvSpPr/>
      </dsp:nvSpPr>
      <dsp:spPr>
        <a:xfrm>
          <a:off x="0" y="2766173"/>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0DA921-72E6-448A-8FD2-C05663D7D22D}">
      <dsp:nvSpPr>
        <dsp:cNvPr id="0" name=""/>
        <dsp:cNvSpPr/>
      </dsp:nvSpPr>
      <dsp:spPr>
        <a:xfrm>
          <a:off x="0" y="2766173"/>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kern="1200">
              <a:latin typeface="Monserrat"/>
            </a:rPr>
            <a:t>Information Sharing</a:t>
          </a:r>
          <a:endParaRPr lang="en-GB" sz="1600" b="0" kern="1200" dirty="0">
            <a:latin typeface="Monserrat"/>
          </a:endParaRPr>
        </a:p>
      </dsp:txBody>
      <dsp:txXfrm>
        <a:off x="0" y="2766173"/>
        <a:ext cx="7659124" cy="345718"/>
      </dsp:txXfrm>
    </dsp:sp>
    <dsp:sp modelId="{1A5936CF-4874-45B8-AAF5-D0BDFDAC3124}">
      <dsp:nvSpPr>
        <dsp:cNvPr id="0" name=""/>
        <dsp:cNvSpPr/>
      </dsp:nvSpPr>
      <dsp:spPr>
        <a:xfrm>
          <a:off x="0" y="3111892"/>
          <a:ext cx="765912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45CE6C-CED3-40C8-B2D9-FF7394A96527}">
      <dsp:nvSpPr>
        <dsp:cNvPr id="0" name=""/>
        <dsp:cNvSpPr/>
      </dsp:nvSpPr>
      <dsp:spPr>
        <a:xfrm>
          <a:off x="0" y="3111892"/>
          <a:ext cx="7659124" cy="345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0" i="0" kern="1200" dirty="0">
              <a:latin typeface="Monserrat"/>
            </a:rPr>
            <a:t>Guidance on supporting pupils who are questioning their gender</a:t>
          </a:r>
          <a:endParaRPr lang="en-GB" sz="1600" b="0" kern="1200" dirty="0">
            <a:latin typeface="Monserrat"/>
          </a:endParaRPr>
        </a:p>
      </dsp:txBody>
      <dsp:txXfrm>
        <a:off x="0" y="3111892"/>
        <a:ext cx="7659124" cy="34571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57A8B5-1B99-4502-91F1-174D49ABBC86}">
      <dsp:nvSpPr>
        <dsp:cNvPr id="0" name=""/>
        <dsp:cNvSpPr/>
      </dsp:nvSpPr>
      <dsp:spPr>
        <a:xfrm>
          <a:off x="433174" y="2035"/>
          <a:ext cx="1616992" cy="970195"/>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Developmentally inappropriate use of pornography</a:t>
          </a:r>
        </a:p>
      </dsp:txBody>
      <dsp:txXfrm>
        <a:off x="433174" y="2035"/>
        <a:ext cx="1616992" cy="970195"/>
      </dsp:txXfrm>
    </dsp:sp>
    <dsp:sp modelId="{EDA09ADB-2D67-4D15-865E-E15029B3DDE0}">
      <dsp:nvSpPr>
        <dsp:cNvPr id="0" name=""/>
        <dsp:cNvSpPr/>
      </dsp:nvSpPr>
      <dsp:spPr>
        <a:xfrm>
          <a:off x="2211866" y="2035"/>
          <a:ext cx="1616992" cy="970195"/>
        </a:xfrm>
        <a:prstGeom prst="rect">
          <a:avLst/>
        </a:prstGeom>
        <a:solidFill>
          <a:schemeClr val="accent4">
            <a:hueOff val="329087"/>
            <a:satOff val="1426"/>
            <a:lumOff val="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Age and stage inconsistencies</a:t>
          </a:r>
        </a:p>
      </dsp:txBody>
      <dsp:txXfrm>
        <a:off x="2211866" y="2035"/>
        <a:ext cx="1616992" cy="970195"/>
      </dsp:txXfrm>
    </dsp:sp>
    <dsp:sp modelId="{A9B4772F-CF3A-44DF-9AFE-473FB4411D32}">
      <dsp:nvSpPr>
        <dsp:cNvPr id="0" name=""/>
        <dsp:cNvSpPr/>
      </dsp:nvSpPr>
      <dsp:spPr>
        <a:xfrm>
          <a:off x="433174" y="1133929"/>
          <a:ext cx="1616992" cy="970195"/>
        </a:xfrm>
        <a:prstGeom prst="rect">
          <a:avLst/>
        </a:prstGeom>
        <a:solidFill>
          <a:schemeClr val="accent4">
            <a:hueOff val="658174"/>
            <a:satOff val="2853"/>
            <a:lumOff val="18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solidFill>
                <a:schemeClr val="tx1"/>
              </a:solidFill>
            </a:rPr>
            <a:t>Exposing other children to technology</a:t>
          </a:r>
          <a:endParaRPr lang="en-GB" sz="1500" kern="1200" dirty="0">
            <a:solidFill>
              <a:schemeClr val="tx1"/>
            </a:solidFill>
          </a:endParaRPr>
        </a:p>
      </dsp:txBody>
      <dsp:txXfrm>
        <a:off x="433174" y="1133929"/>
        <a:ext cx="1616992" cy="970195"/>
      </dsp:txXfrm>
    </dsp:sp>
    <dsp:sp modelId="{B9F39081-EDB4-49C6-92DD-DE55BA5EACC1}">
      <dsp:nvSpPr>
        <dsp:cNvPr id="0" name=""/>
        <dsp:cNvSpPr/>
      </dsp:nvSpPr>
      <dsp:spPr>
        <a:xfrm>
          <a:off x="2211866" y="1133929"/>
          <a:ext cx="1616992" cy="970195"/>
        </a:xfrm>
        <a:prstGeom prst="rect">
          <a:avLst/>
        </a:prstGeom>
        <a:solidFill>
          <a:schemeClr val="accent4">
            <a:hueOff val="987261"/>
            <a:satOff val="4279"/>
            <a:lumOff val="2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Sexual harassment</a:t>
          </a:r>
        </a:p>
      </dsp:txBody>
      <dsp:txXfrm>
        <a:off x="2211866" y="1133929"/>
        <a:ext cx="1616992" cy="970195"/>
      </dsp:txXfrm>
    </dsp:sp>
    <dsp:sp modelId="{F627EB05-1136-4ACD-A936-9A7314885B5B}">
      <dsp:nvSpPr>
        <dsp:cNvPr id="0" name=""/>
        <dsp:cNvSpPr/>
      </dsp:nvSpPr>
      <dsp:spPr>
        <a:xfrm>
          <a:off x="433174" y="2265824"/>
          <a:ext cx="1616992" cy="970195"/>
        </a:xfrm>
        <a:prstGeom prst="rect">
          <a:avLst/>
        </a:prstGeom>
        <a:solidFill>
          <a:schemeClr val="accent4">
            <a:hueOff val="1316347"/>
            <a:satOff val="5706"/>
            <a:lumOff val="3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solidFill>
                <a:schemeClr val="tx1"/>
              </a:solidFill>
            </a:rPr>
            <a:t>Sending nude or semi-nudes</a:t>
          </a:r>
          <a:endParaRPr lang="en-GB" sz="1500" kern="1200" dirty="0">
            <a:solidFill>
              <a:schemeClr val="tx1"/>
            </a:solidFill>
          </a:endParaRPr>
        </a:p>
      </dsp:txBody>
      <dsp:txXfrm>
        <a:off x="433174" y="2265824"/>
        <a:ext cx="1616992" cy="970195"/>
      </dsp:txXfrm>
    </dsp:sp>
    <dsp:sp modelId="{1EEE5BD8-DBD5-4E02-8E3F-E619BEC78120}">
      <dsp:nvSpPr>
        <dsp:cNvPr id="0" name=""/>
        <dsp:cNvSpPr/>
      </dsp:nvSpPr>
      <dsp:spPr>
        <a:xfrm>
          <a:off x="2211866" y="2265824"/>
          <a:ext cx="1616992" cy="970195"/>
        </a:xfrm>
        <a:prstGeom prst="rect">
          <a:avLst/>
        </a:prstGeom>
        <a:solidFill>
          <a:schemeClr val="accent4">
            <a:hueOff val="1645434"/>
            <a:satOff val="7132"/>
            <a:lumOff val="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Harmful content</a:t>
          </a:r>
        </a:p>
      </dsp:txBody>
      <dsp:txXfrm>
        <a:off x="2211866" y="2265824"/>
        <a:ext cx="1616992" cy="97019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245565-2A2E-4647-8337-958372C0BA89}">
      <dsp:nvSpPr>
        <dsp:cNvPr id="0" name=""/>
        <dsp:cNvSpPr/>
      </dsp:nvSpPr>
      <dsp:spPr>
        <a:xfrm>
          <a:off x="13363" y="0"/>
          <a:ext cx="1157982" cy="115798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l="9271" r="23976" b="-5"/>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839A942-49BA-431C-9978-FE675F13D31F}">
      <dsp:nvSpPr>
        <dsp:cNvPr id="0" name=""/>
        <dsp:cNvSpPr/>
      </dsp:nvSpPr>
      <dsp:spPr>
        <a:xfrm>
          <a:off x="1337982" y="0"/>
          <a:ext cx="4016537" cy="290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0320" rIns="20320" bIns="20320" numCol="1" spcCol="1270" anchor="t" anchorCtr="0">
          <a:noAutofit/>
        </a:bodyPr>
        <a:lstStyle/>
        <a:p>
          <a:pPr marL="0" lvl="0" indent="0" algn="l" defTabSz="711200">
            <a:lnSpc>
              <a:spcPct val="100000"/>
            </a:lnSpc>
            <a:spcBef>
              <a:spcPct val="0"/>
            </a:spcBef>
            <a:spcAft>
              <a:spcPct val="35000"/>
            </a:spcAft>
            <a:buNone/>
            <a:defRPr b="1"/>
          </a:pPr>
          <a:r>
            <a:rPr lang="en-US" sz="1600" kern="1200" dirty="0">
              <a:solidFill>
                <a:schemeClr val="tx2">
                  <a:lumMod val="25000"/>
                </a:schemeClr>
              </a:solidFill>
              <a:latin typeface="Calabri"/>
            </a:rPr>
            <a:t>Compliance with Data Protection</a:t>
          </a:r>
        </a:p>
      </dsp:txBody>
      <dsp:txXfrm>
        <a:off x="1337982" y="0"/>
        <a:ext cx="4016537" cy="290596"/>
      </dsp:txXfrm>
    </dsp:sp>
    <dsp:sp modelId="{5898DDA3-A336-4B02-90D9-B59001F5BB7C}">
      <dsp:nvSpPr>
        <dsp:cNvPr id="0" name=""/>
        <dsp:cNvSpPr/>
      </dsp:nvSpPr>
      <dsp:spPr>
        <a:xfrm>
          <a:off x="1337982" y="290596"/>
          <a:ext cx="4016537" cy="856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dirty="0">
              <a:latin typeface="Calabri"/>
            </a:rPr>
            <a:t>DSLs must comply with data protection laws including UK GDPR to safeguard children's information. However, the law does not prevent information being shared to keep a child safe </a:t>
          </a:r>
        </a:p>
      </dsp:txBody>
      <dsp:txXfrm>
        <a:off x="1337982" y="290596"/>
        <a:ext cx="4016537" cy="856865"/>
      </dsp:txXfrm>
    </dsp:sp>
    <dsp:sp modelId="{1B882E0C-E033-47EC-A04C-C6B8D6269713}">
      <dsp:nvSpPr>
        <dsp:cNvPr id="0" name=""/>
        <dsp:cNvSpPr/>
      </dsp:nvSpPr>
      <dsp:spPr>
        <a:xfrm>
          <a:off x="0" y="1250621"/>
          <a:ext cx="1157982" cy="115798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l="10096" r="23150" b="-5"/>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C8287D7E-6606-4D4F-9E75-E79D29F87583}">
      <dsp:nvSpPr>
        <dsp:cNvPr id="0" name=""/>
        <dsp:cNvSpPr/>
      </dsp:nvSpPr>
      <dsp:spPr>
        <a:xfrm>
          <a:off x="1337982" y="1250621"/>
          <a:ext cx="4016537" cy="29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0320" rIns="20320" bIns="20320" numCol="1" spcCol="1270" anchor="t" anchorCtr="0">
          <a:noAutofit/>
        </a:bodyPr>
        <a:lstStyle/>
        <a:p>
          <a:pPr marL="0" lvl="0" indent="0" algn="l" defTabSz="711200">
            <a:lnSpc>
              <a:spcPct val="100000"/>
            </a:lnSpc>
            <a:spcBef>
              <a:spcPct val="0"/>
            </a:spcBef>
            <a:spcAft>
              <a:spcPct val="35000"/>
            </a:spcAft>
            <a:buNone/>
            <a:defRPr b="1"/>
          </a:pPr>
          <a:r>
            <a:rPr lang="en-US" sz="1600" kern="1200" dirty="0">
              <a:solidFill>
                <a:schemeClr val="tx2">
                  <a:lumMod val="25000"/>
                </a:schemeClr>
              </a:solidFill>
              <a:latin typeface="Calabri"/>
            </a:rPr>
            <a:t>Maintaining Secure Records / Accountability</a:t>
          </a:r>
        </a:p>
      </dsp:txBody>
      <dsp:txXfrm>
        <a:off x="1337982" y="1250621"/>
        <a:ext cx="4016537" cy="291018"/>
      </dsp:txXfrm>
    </dsp:sp>
    <dsp:sp modelId="{8EFEBE13-FBD1-4007-A8CA-C8F170FC10AB}">
      <dsp:nvSpPr>
        <dsp:cNvPr id="0" name=""/>
        <dsp:cNvSpPr/>
      </dsp:nvSpPr>
      <dsp:spPr>
        <a:xfrm>
          <a:off x="1337982" y="1541639"/>
          <a:ext cx="4016537" cy="849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dirty="0">
              <a:latin typeface="Calabri"/>
            </a:rPr>
            <a:t>Accurate and secure record-keeping of concerns, decisions, and actions is essential for safeguarding. Fears about sharing information must not get in the way of a child’s safety. </a:t>
          </a:r>
        </a:p>
      </dsp:txBody>
      <dsp:txXfrm>
        <a:off x="1337982" y="1541639"/>
        <a:ext cx="4016537" cy="849969"/>
      </dsp:txXfrm>
    </dsp:sp>
    <dsp:sp modelId="{DA137936-C29B-4DDE-973C-F72D08B357E2}">
      <dsp:nvSpPr>
        <dsp:cNvPr id="0" name=""/>
        <dsp:cNvSpPr/>
      </dsp:nvSpPr>
      <dsp:spPr>
        <a:xfrm>
          <a:off x="0" y="2501242"/>
          <a:ext cx="1157982" cy="115798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l="11402" r="13604" b="7"/>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9EAD0EA-F6D5-4FD7-B168-3FE47F373B79}">
      <dsp:nvSpPr>
        <dsp:cNvPr id="0" name=""/>
        <dsp:cNvSpPr/>
      </dsp:nvSpPr>
      <dsp:spPr>
        <a:xfrm>
          <a:off x="1337982" y="2501242"/>
          <a:ext cx="4016537" cy="291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0320" rIns="20320" bIns="20320" numCol="1" spcCol="1270" anchor="t" anchorCtr="0">
          <a:noAutofit/>
        </a:bodyPr>
        <a:lstStyle/>
        <a:p>
          <a:pPr marL="0" lvl="0" indent="0" algn="l" defTabSz="711200">
            <a:lnSpc>
              <a:spcPct val="100000"/>
            </a:lnSpc>
            <a:spcBef>
              <a:spcPct val="0"/>
            </a:spcBef>
            <a:spcAft>
              <a:spcPct val="35000"/>
            </a:spcAft>
            <a:buNone/>
            <a:defRPr b="1"/>
          </a:pPr>
          <a:r>
            <a:rPr lang="en-US" sz="1600" kern="1200" dirty="0">
              <a:solidFill>
                <a:schemeClr val="tx2">
                  <a:lumMod val="25000"/>
                </a:schemeClr>
              </a:solidFill>
              <a:latin typeface="Calabri"/>
            </a:rPr>
            <a:t>Supporting Timely Interventions and Actions</a:t>
          </a:r>
        </a:p>
      </dsp:txBody>
      <dsp:txXfrm>
        <a:off x="1337982" y="2501242"/>
        <a:ext cx="4016537" cy="291018"/>
      </dsp:txXfrm>
    </dsp:sp>
    <dsp:sp modelId="{C0A7C771-8AC0-4E02-8EDC-8DE66165B6B5}">
      <dsp:nvSpPr>
        <dsp:cNvPr id="0" name=""/>
        <dsp:cNvSpPr/>
      </dsp:nvSpPr>
      <dsp:spPr>
        <a:xfrm>
          <a:off x="1337982" y="2792260"/>
          <a:ext cx="4016537" cy="849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dirty="0">
              <a:latin typeface="Calabri"/>
            </a:rPr>
            <a:t>Early information sharing is vital. Whether concerns are just emerging or they are known to social care.  Staff must not assume other professionals will act!</a:t>
          </a:r>
        </a:p>
      </dsp:txBody>
      <dsp:txXfrm>
        <a:off x="1337982" y="2792260"/>
        <a:ext cx="4016537" cy="8499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963B21-358D-4696-A492-F21E6A2BCE08}">
      <dsp:nvSpPr>
        <dsp:cNvPr id="0" name=""/>
        <dsp:cNvSpPr/>
      </dsp:nvSpPr>
      <dsp:spPr>
        <a:xfrm>
          <a:off x="241606" y="0"/>
          <a:ext cx="6569793" cy="2737217"/>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DF26DC-0EE0-4E24-A229-CCC98AEA69DC}">
      <dsp:nvSpPr>
        <dsp:cNvPr id="0" name=""/>
        <dsp:cNvSpPr/>
      </dsp:nvSpPr>
      <dsp:spPr>
        <a:xfrm>
          <a:off x="3868" y="821165"/>
          <a:ext cx="1860586" cy="1094886"/>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dirty="0">
              <a:solidFill>
                <a:schemeClr val="tx1"/>
              </a:solidFill>
            </a:rPr>
            <a:t>What happened? Who was involved?</a:t>
          </a:r>
        </a:p>
        <a:p>
          <a:pPr marL="0" lvl="0" indent="0" algn="ctr" defTabSz="666750">
            <a:lnSpc>
              <a:spcPct val="90000"/>
            </a:lnSpc>
            <a:spcBef>
              <a:spcPct val="0"/>
            </a:spcBef>
            <a:spcAft>
              <a:spcPct val="35000"/>
            </a:spcAft>
            <a:buNone/>
          </a:pPr>
          <a:r>
            <a:rPr lang="en-GB" sz="1500" b="0" i="0" kern="1200" dirty="0">
              <a:solidFill>
                <a:schemeClr val="tx1"/>
              </a:solidFill>
            </a:rPr>
            <a:t>Note key details! </a:t>
          </a:r>
          <a:endParaRPr lang="en-GB" sz="1500" kern="1200" dirty="0">
            <a:solidFill>
              <a:schemeClr val="tx1"/>
            </a:solidFill>
          </a:endParaRPr>
        </a:p>
      </dsp:txBody>
      <dsp:txXfrm>
        <a:off x="57316" y="874613"/>
        <a:ext cx="1753690" cy="987990"/>
      </dsp:txXfrm>
    </dsp:sp>
    <dsp:sp modelId="{52CBB4F8-50B4-4BAE-9917-AB6A347E1F29}">
      <dsp:nvSpPr>
        <dsp:cNvPr id="0" name=""/>
        <dsp:cNvSpPr/>
      </dsp:nvSpPr>
      <dsp:spPr>
        <a:xfrm>
          <a:off x="1957483" y="821165"/>
          <a:ext cx="1860586" cy="1094886"/>
        </a:xfrm>
        <a:prstGeom prst="roundRect">
          <a:avLst/>
        </a:prstGeom>
        <a:solidFill>
          <a:schemeClr val="accent5">
            <a:hueOff val="125256"/>
            <a:satOff val="12000"/>
            <a:lumOff val="2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dirty="0">
              <a:solidFill>
                <a:schemeClr val="tx1"/>
              </a:solidFill>
            </a:rPr>
            <a:t>What can I do to help? Child friendly questions, with structure</a:t>
          </a:r>
          <a:endParaRPr lang="en-GB" sz="1500" kern="1200" dirty="0">
            <a:solidFill>
              <a:schemeClr val="tx1"/>
            </a:solidFill>
          </a:endParaRPr>
        </a:p>
      </dsp:txBody>
      <dsp:txXfrm>
        <a:off x="2010931" y="874613"/>
        <a:ext cx="1753690" cy="987990"/>
      </dsp:txXfrm>
    </dsp:sp>
    <dsp:sp modelId="{C849267F-38AD-468D-A7FF-B91D314C79BD}">
      <dsp:nvSpPr>
        <dsp:cNvPr id="0" name=""/>
        <dsp:cNvSpPr/>
      </dsp:nvSpPr>
      <dsp:spPr>
        <a:xfrm>
          <a:off x="3911099" y="821165"/>
          <a:ext cx="1860586" cy="1094886"/>
        </a:xfrm>
        <a:prstGeom prst="roundRect">
          <a:avLst/>
        </a:prstGeom>
        <a:solidFill>
          <a:schemeClr val="accent5">
            <a:hueOff val="250511"/>
            <a:satOff val="24001"/>
            <a:lumOff val="58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dirty="0">
              <a:solidFill>
                <a:schemeClr val="tx1"/>
              </a:solidFill>
            </a:rPr>
            <a:t>How is it affecting the child</a:t>
          </a:r>
        </a:p>
        <a:p>
          <a:pPr marL="0" lvl="0" indent="0" algn="ctr" defTabSz="666750">
            <a:lnSpc>
              <a:spcPct val="90000"/>
            </a:lnSpc>
            <a:spcBef>
              <a:spcPct val="0"/>
            </a:spcBef>
            <a:spcAft>
              <a:spcPct val="35000"/>
            </a:spcAft>
            <a:buNone/>
          </a:pPr>
          <a:r>
            <a:rPr lang="en-GB" sz="1500" b="0" i="0" kern="1200" dirty="0">
              <a:solidFill>
                <a:schemeClr val="tx1"/>
              </a:solidFill>
            </a:rPr>
            <a:t>Intersectionality?</a:t>
          </a:r>
          <a:endParaRPr lang="en-GB" sz="1500" kern="1200" dirty="0">
            <a:solidFill>
              <a:schemeClr val="tx1"/>
            </a:solidFill>
          </a:endParaRPr>
        </a:p>
      </dsp:txBody>
      <dsp:txXfrm>
        <a:off x="3964547" y="874613"/>
        <a:ext cx="1753690" cy="987990"/>
      </dsp:txXfrm>
    </dsp:sp>
    <dsp:sp modelId="{EF397EEC-C29F-485D-86A3-9254FA9C3637}">
      <dsp:nvSpPr>
        <dsp:cNvPr id="0" name=""/>
        <dsp:cNvSpPr/>
      </dsp:nvSpPr>
      <dsp:spPr>
        <a:xfrm>
          <a:off x="5864714" y="821165"/>
          <a:ext cx="1860586" cy="1094886"/>
        </a:xfrm>
        <a:prstGeom prst="roundRect">
          <a:avLst/>
        </a:prstGeom>
        <a:solidFill>
          <a:schemeClr val="accent5">
            <a:hueOff val="375767"/>
            <a:satOff val="36001"/>
            <a:lumOff val="882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0" i="0" kern="1200" dirty="0">
              <a:solidFill>
                <a:schemeClr val="tx1"/>
              </a:solidFill>
            </a:rPr>
            <a:t>What do you need to move forward / help?</a:t>
          </a:r>
          <a:endParaRPr lang="en-GB" sz="1500" kern="1200" dirty="0">
            <a:solidFill>
              <a:schemeClr val="tx1"/>
            </a:solidFill>
          </a:endParaRPr>
        </a:p>
      </dsp:txBody>
      <dsp:txXfrm>
        <a:off x="5918162" y="874613"/>
        <a:ext cx="1753690" cy="98799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C7B57F-62A2-4214-8A67-F55BC3E023E9}">
      <dsp:nvSpPr>
        <dsp:cNvPr id="0" name=""/>
        <dsp:cNvSpPr/>
      </dsp:nvSpPr>
      <dsp:spPr>
        <a:xfrm>
          <a:off x="0" y="0"/>
          <a:ext cx="7966636" cy="8250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solidFill>
                <a:schemeClr val="tx1"/>
              </a:solidFill>
              <a:latin typeface="Calabri"/>
            </a:rPr>
            <a:t>Reducing opportunities and tolerance for ANY inappropriate behaviour</a:t>
          </a:r>
          <a:br>
            <a:rPr lang="en-GB" sz="1400" b="1" kern="1200" dirty="0">
              <a:solidFill>
                <a:schemeClr val="tx1"/>
              </a:solidFill>
              <a:latin typeface="Calabri"/>
            </a:rPr>
          </a:br>
          <a:r>
            <a:rPr lang="en-GB" sz="1400" b="1" kern="1200" dirty="0">
              <a:solidFill>
                <a:schemeClr val="tx1"/>
              </a:solidFill>
              <a:latin typeface="Calabri"/>
            </a:rPr>
            <a:t>Creating environments where such behaviour is neither possible nor acceptable</a:t>
          </a:r>
        </a:p>
      </dsp:txBody>
      <dsp:txXfrm>
        <a:off x="1675827" y="0"/>
        <a:ext cx="6290808" cy="825002"/>
      </dsp:txXfrm>
    </dsp:sp>
    <dsp:sp modelId="{105836BF-2186-49EC-9AFD-0C5F4F00E296}">
      <dsp:nvSpPr>
        <dsp:cNvPr id="0" name=""/>
        <dsp:cNvSpPr/>
      </dsp:nvSpPr>
      <dsp:spPr>
        <a:xfrm>
          <a:off x="82500" y="82500"/>
          <a:ext cx="1593327" cy="660002"/>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1"/>
              </a:ext>
            </a:extLst>
          </a:blip>
          <a:srcRect/>
          <a:stretch>
            <a:fillRect t="-71000" b="-7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817E49-8D47-4324-9FA1-AA5E58CB6DED}">
      <dsp:nvSpPr>
        <dsp:cNvPr id="0" name=""/>
        <dsp:cNvSpPr/>
      </dsp:nvSpPr>
      <dsp:spPr>
        <a:xfrm>
          <a:off x="0" y="907502"/>
          <a:ext cx="7966636" cy="8250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solidFill>
                <a:schemeClr val="tx1"/>
              </a:solidFill>
              <a:latin typeface="Calabri"/>
            </a:rPr>
            <a:t>Promoting early detection and the responsive pathways to share concerns</a:t>
          </a:r>
          <a:br>
            <a:rPr lang="en-GB" sz="1400" b="1" kern="1200" dirty="0">
              <a:solidFill>
                <a:schemeClr val="tx1"/>
              </a:solidFill>
              <a:latin typeface="Calabri"/>
            </a:rPr>
          </a:br>
          <a:r>
            <a:rPr lang="en-GB" sz="1400" b="1" kern="1200" dirty="0">
              <a:solidFill>
                <a:schemeClr val="tx1"/>
              </a:solidFill>
              <a:latin typeface="Calabri"/>
            </a:rPr>
            <a:t>Encouraging vigilance and clear pathways for reporting any behavioural issues.</a:t>
          </a:r>
        </a:p>
      </dsp:txBody>
      <dsp:txXfrm>
        <a:off x="1675827" y="907502"/>
        <a:ext cx="6290808" cy="825002"/>
      </dsp:txXfrm>
    </dsp:sp>
    <dsp:sp modelId="{240A37AD-46F4-45B0-ACFC-74F695989EED}">
      <dsp:nvSpPr>
        <dsp:cNvPr id="0" name=""/>
        <dsp:cNvSpPr/>
      </dsp:nvSpPr>
      <dsp:spPr>
        <a:xfrm>
          <a:off x="82500" y="990003"/>
          <a:ext cx="1593327" cy="660002"/>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2"/>
              </a:ext>
            </a:extLst>
          </a:blip>
          <a:srcRect/>
          <a:stretch>
            <a:fillRect t="-71000" b="-7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1A4640-EFC5-49F3-A67B-EDA7CAD2EC86}">
      <dsp:nvSpPr>
        <dsp:cNvPr id="0" name=""/>
        <dsp:cNvSpPr/>
      </dsp:nvSpPr>
      <dsp:spPr>
        <a:xfrm>
          <a:off x="0" y="1815005"/>
          <a:ext cx="7966636" cy="8250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solidFill>
                <a:schemeClr val="tx1"/>
              </a:solidFill>
              <a:latin typeface="Calabri"/>
            </a:rPr>
            <a:t>Ensuring robust staff support systems that protect EVERYONE</a:t>
          </a:r>
          <a:br>
            <a:rPr lang="en-GB" sz="1400" b="1" kern="1200" dirty="0">
              <a:solidFill>
                <a:schemeClr val="tx1"/>
              </a:solidFill>
              <a:latin typeface="Calabri"/>
            </a:rPr>
          </a:br>
          <a:r>
            <a:rPr lang="en-GB" sz="1400" b="1" kern="1200" dirty="0">
              <a:solidFill>
                <a:schemeClr val="tx1"/>
              </a:solidFill>
              <a:latin typeface="Calabri"/>
            </a:rPr>
            <a:t>Providing guidance, supervision, and emotional support to empower staff in their safeguarding duty.</a:t>
          </a:r>
        </a:p>
      </dsp:txBody>
      <dsp:txXfrm>
        <a:off x="1675827" y="1815005"/>
        <a:ext cx="6290808" cy="825002"/>
      </dsp:txXfrm>
    </dsp:sp>
    <dsp:sp modelId="{D993EC3D-7FF9-47A8-940D-120E7D741082}">
      <dsp:nvSpPr>
        <dsp:cNvPr id="0" name=""/>
        <dsp:cNvSpPr/>
      </dsp:nvSpPr>
      <dsp:spPr>
        <a:xfrm>
          <a:off x="82500" y="1897505"/>
          <a:ext cx="1593327" cy="660002"/>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3"/>
              </a:ext>
            </a:extLst>
          </a:blip>
          <a:srcRect/>
          <a:stretch>
            <a:fillRect t="-71000" b="-7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D6B6847-E558-4CCE-994C-1BCC2015A18A}">
      <dsp:nvSpPr>
        <dsp:cNvPr id="0" name=""/>
        <dsp:cNvSpPr/>
      </dsp:nvSpPr>
      <dsp:spPr>
        <a:xfrm>
          <a:off x="0" y="2722508"/>
          <a:ext cx="7966636" cy="8250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solidFill>
                <a:schemeClr val="tx1"/>
              </a:solidFill>
              <a:latin typeface="Calabri"/>
            </a:rPr>
            <a:t>Building a strong, holistic safeguarding culture</a:t>
          </a:r>
          <a:br>
            <a:rPr lang="en-GB" sz="1400" b="1" kern="1200" dirty="0">
              <a:solidFill>
                <a:schemeClr val="tx1"/>
              </a:solidFill>
              <a:latin typeface="Calabri"/>
            </a:rPr>
          </a:br>
          <a:r>
            <a:rPr lang="en-GB" sz="1400" b="1" kern="1200" dirty="0">
              <a:solidFill>
                <a:schemeClr val="tx1"/>
              </a:solidFill>
              <a:latin typeface="Calabri"/>
            </a:rPr>
            <a:t>One that is clearly understood, actively embraced, and consistently upheld by </a:t>
          </a:r>
          <a:r>
            <a:rPr lang="en-GB" sz="1400" b="1" u="sng" kern="1200" dirty="0">
              <a:solidFill>
                <a:schemeClr val="tx1"/>
              </a:solidFill>
              <a:latin typeface="Calabri"/>
            </a:rPr>
            <a:t>EACH PERSON</a:t>
          </a:r>
          <a:r>
            <a:rPr lang="en-GB" sz="1400" b="1" kern="1200" dirty="0">
              <a:solidFill>
                <a:schemeClr val="tx1"/>
              </a:solidFill>
              <a:latin typeface="Calabri"/>
            </a:rPr>
            <a:t>.</a:t>
          </a:r>
        </a:p>
      </dsp:txBody>
      <dsp:txXfrm>
        <a:off x="1675827" y="2722508"/>
        <a:ext cx="6290808" cy="825002"/>
      </dsp:txXfrm>
    </dsp:sp>
    <dsp:sp modelId="{052A9482-3BD7-4B83-8E77-F4C09838E0E8}">
      <dsp:nvSpPr>
        <dsp:cNvPr id="0" name=""/>
        <dsp:cNvSpPr/>
      </dsp:nvSpPr>
      <dsp:spPr>
        <a:xfrm>
          <a:off x="82500" y="2805008"/>
          <a:ext cx="1593327" cy="660002"/>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4"/>
              </a:ext>
            </a:extLst>
          </a:blip>
          <a:srcRect/>
          <a:stretch>
            <a:fillRect t="-71000" b="-7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03B14E-096C-4277-80E7-14B80D64F76F}">
      <dsp:nvSpPr>
        <dsp:cNvPr id="0" name=""/>
        <dsp:cNvSpPr/>
      </dsp:nvSpPr>
      <dsp:spPr>
        <a:xfrm>
          <a:off x="1687400" y="1701"/>
          <a:ext cx="6749604" cy="746512"/>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0961" tIns="189614" rIns="130961" bIns="189614" numCol="1" spcCol="1270" anchor="ctr" anchorCtr="0">
          <a:noAutofit/>
        </a:bodyPr>
        <a:lstStyle/>
        <a:p>
          <a:pPr marL="0" lvl="0" indent="0" algn="just" defTabSz="977900" rtl="0">
            <a:lnSpc>
              <a:spcPct val="90000"/>
            </a:lnSpc>
            <a:spcBef>
              <a:spcPct val="0"/>
            </a:spcBef>
            <a:spcAft>
              <a:spcPct val="35000"/>
            </a:spcAft>
            <a:buNone/>
          </a:pPr>
          <a:r>
            <a:rPr lang="en-US" sz="2200" kern="1200" dirty="0">
              <a:latin typeface="Tondo" panose="020F0503020202020204"/>
            </a:rPr>
            <a:t>To read and make sure you </a:t>
          </a:r>
          <a:r>
            <a:rPr lang="en-US" sz="2200" b="1" kern="1200" dirty="0">
              <a:latin typeface="Tondo" panose="020F0503020202020204"/>
            </a:rPr>
            <a:t>understand the range of guidance &amp;</a:t>
          </a:r>
          <a:r>
            <a:rPr lang="en-US" sz="2200" b="1" kern="1200" dirty="0">
              <a:latin typeface="Tondo" panose="020F0503020202020204"/>
              <a:ea typeface="+mn-ea"/>
              <a:cs typeface="+mn-cs"/>
            </a:rPr>
            <a:t> policies about safeguarding relevant to you</a:t>
          </a:r>
          <a:endParaRPr lang="en-US" sz="2200" kern="1200" dirty="0">
            <a:latin typeface="Tondo" panose="020F0503020202020204"/>
          </a:endParaRPr>
        </a:p>
      </dsp:txBody>
      <dsp:txXfrm>
        <a:off x="1687400" y="1701"/>
        <a:ext cx="6749604" cy="746512"/>
      </dsp:txXfrm>
    </dsp:sp>
    <dsp:sp modelId="{A88809F0-0B9F-4086-BDA5-9B6CC46C9B2D}">
      <dsp:nvSpPr>
        <dsp:cNvPr id="0" name=""/>
        <dsp:cNvSpPr/>
      </dsp:nvSpPr>
      <dsp:spPr>
        <a:xfrm>
          <a:off x="0" y="1701"/>
          <a:ext cx="1687401" cy="746512"/>
        </a:xfrm>
        <a:prstGeom prst="rect">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9292" tIns="73739" rIns="89292" bIns="73739" numCol="1" spcCol="1270" anchor="ctr" anchorCtr="0">
          <a:noAutofit/>
        </a:bodyPr>
        <a:lstStyle/>
        <a:p>
          <a:pPr marL="0" lvl="0" indent="0" algn="just" defTabSz="1066800">
            <a:lnSpc>
              <a:spcPct val="90000"/>
            </a:lnSpc>
            <a:spcBef>
              <a:spcPct val="0"/>
            </a:spcBef>
            <a:spcAft>
              <a:spcPct val="35000"/>
            </a:spcAft>
            <a:buNone/>
          </a:pPr>
          <a:r>
            <a:rPr lang="en-US" sz="2400" b="1" kern="1200" dirty="0">
              <a:solidFill>
                <a:schemeClr val="tx1"/>
              </a:solidFill>
              <a:latin typeface="Tondo" panose="020F0503020202020204"/>
            </a:rPr>
            <a:t>Take Time</a:t>
          </a:r>
        </a:p>
      </dsp:txBody>
      <dsp:txXfrm>
        <a:off x="0" y="1701"/>
        <a:ext cx="1687401" cy="746512"/>
      </dsp:txXfrm>
    </dsp:sp>
    <dsp:sp modelId="{5C1D54E1-AC78-48A3-B0F9-064D490EE47A}">
      <dsp:nvSpPr>
        <dsp:cNvPr id="0" name=""/>
        <dsp:cNvSpPr/>
      </dsp:nvSpPr>
      <dsp:spPr>
        <a:xfrm>
          <a:off x="1687401" y="793004"/>
          <a:ext cx="6749604" cy="746512"/>
        </a:xfrm>
        <a:prstGeom prst="rect">
          <a:avLst/>
        </a:prstGeom>
        <a:solidFill>
          <a:schemeClr val="accent4">
            <a:tint val="40000"/>
            <a:alpha val="90000"/>
            <a:hueOff val="568681"/>
            <a:satOff val="2130"/>
            <a:lumOff val="275"/>
            <a:alphaOff val="0"/>
          </a:schemeClr>
        </a:solidFill>
        <a:ln w="9525" cap="flat" cmpd="sng" algn="ctr">
          <a:solidFill>
            <a:schemeClr val="accent4">
              <a:tint val="40000"/>
              <a:alpha val="90000"/>
              <a:hueOff val="568681"/>
              <a:satOff val="2130"/>
              <a:lumOff val="275"/>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0961" tIns="189614" rIns="130961" bIns="189614" numCol="1" spcCol="1270" anchor="ctr" anchorCtr="0">
          <a:noAutofit/>
        </a:bodyPr>
        <a:lstStyle/>
        <a:p>
          <a:pPr marL="0" lvl="0" indent="0" algn="just" defTabSz="977900">
            <a:lnSpc>
              <a:spcPct val="90000"/>
            </a:lnSpc>
            <a:spcBef>
              <a:spcPct val="0"/>
            </a:spcBef>
            <a:spcAft>
              <a:spcPct val="35000"/>
            </a:spcAft>
            <a:buNone/>
          </a:pPr>
          <a:r>
            <a:rPr lang="en-US" sz="2200" kern="1200" dirty="0">
              <a:latin typeface="Tondo" panose="020F0503020202020204"/>
            </a:rPr>
            <a:t>A positive, student focused, collaborative </a:t>
          </a:r>
          <a:r>
            <a:rPr lang="en-US" sz="2200" b="1" kern="1200" dirty="0">
              <a:latin typeface="Tondo" panose="020F0503020202020204"/>
            </a:rPr>
            <a:t>culture</a:t>
          </a:r>
          <a:r>
            <a:rPr lang="en-US" sz="2200" kern="1200" dirty="0">
              <a:latin typeface="Tondo" panose="020F0503020202020204"/>
            </a:rPr>
            <a:t> where everyone can speak out or share their concerns</a:t>
          </a:r>
        </a:p>
      </dsp:txBody>
      <dsp:txXfrm>
        <a:off x="1687401" y="793004"/>
        <a:ext cx="6749604" cy="746512"/>
      </dsp:txXfrm>
    </dsp:sp>
    <dsp:sp modelId="{AFA600FD-9FBC-4C47-8DD4-FD0DBB366020}">
      <dsp:nvSpPr>
        <dsp:cNvPr id="0" name=""/>
        <dsp:cNvSpPr/>
      </dsp:nvSpPr>
      <dsp:spPr>
        <a:xfrm>
          <a:off x="0" y="793004"/>
          <a:ext cx="1687401" cy="746512"/>
        </a:xfrm>
        <a:prstGeom prst="rect">
          <a:avLst/>
        </a:prstGeom>
        <a:gradFill rotWithShape="0">
          <a:gsLst>
            <a:gs pos="0">
              <a:schemeClr val="accent4">
                <a:hueOff val="411359"/>
                <a:satOff val="1783"/>
                <a:lumOff val="1177"/>
                <a:alphaOff val="0"/>
                <a:tint val="100000"/>
                <a:shade val="100000"/>
                <a:satMod val="130000"/>
              </a:schemeClr>
            </a:gs>
            <a:gs pos="100000">
              <a:schemeClr val="accent4">
                <a:hueOff val="411359"/>
                <a:satOff val="1783"/>
                <a:lumOff val="1177"/>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9292" tIns="73739" rIns="89292" bIns="73739" numCol="1" spcCol="1270" anchor="ctr" anchorCtr="0">
          <a:noAutofit/>
        </a:bodyPr>
        <a:lstStyle/>
        <a:p>
          <a:pPr marL="0" lvl="0" indent="0" algn="just" defTabSz="977900">
            <a:lnSpc>
              <a:spcPct val="90000"/>
            </a:lnSpc>
            <a:spcBef>
              <a:spcPct val="0"/>
            </a:spcBef>
            <a:spcAft>
              <a:spcPct val="35000"/>
            </a:spcAft>
            <a:buNone/>
          </a:pPr>
          <a:r>
            <a:rPr lang="en-US" sz="2200" b="1" kern="1200" dirty="0">
              <a:solidFill>
                <a:schemeClr val="tx1"/>
              </a:solidFill>
              <a:latin typeface="Tondo" panose="020F0503020202020204"/>
            </a:rPr>
            <a:t>Help Create</a:t>
          </a:r>
        </a:p>
      </dsp:txBody>
      <dsp:txXfrm>
        <a:off x="0" y="793004"/>
        <a:ext cx="1687401" cy="746512"/>
      </dsp:txXfrm>
    </dsp:sp>
    <dsp:sp modelId="{4AEE495A-4221-4E18-8E9A-74BD521CA79C}">
      <dsp:nvSpPr>
        <dsp:cNvPr id="0" name=""/>
        <dsp:cNvSpPr/>
      </dsp:nvSpPr>
      <dsp:spPr>
        <a:xfrm>
          <a:off x="1687401" y="1584307"/>
          <a:ext cx="6749604" cy="746512"/>
        </a:xfrm>
        <a:prstGeom prst="rect">
          <a:avLst/>
        </a:prstGeom>
        <a:solidFill>
          <a:schemeClr val="accent4">
            <a:tint val="40000"/>
            <a:alpha val="90000"/>
            <a:hueOff val="1137363"/>
            <a:satOff val="4261"/>
            <a:lumOff val="550"/>
            <a:alphaOff val="0"/>
          </a:schemeClr>
        </a:solidFill>
        <a:ln w="9525" cap="flat" cmpd="sng" algn="ctr">
          <a:solidFill>
            <a:schemeClr val="accent4">
              <a:tint val="40000"/>
              <a:alpha val="90000"/>
              <a:hueOff val="1137363"/>
              <a:satOff val="4261"/>
              <a:lumOff val="55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0961" tIns="189614" rIns="130961" bIns="189614" numCol="1" spcCol="1270" anchor="ctr" anchorCtr="0">
          <a:noAutofit/>
        </a:bodyPr>
        <a:lstStyle/>
        <a:p>
          <a:pPr marL="0" lvl="0" indent="0" algn="just" defTabSz="977900">
            <a:lnSpc>
              <a:spcPct val="90000"/>
            </a:lnSpc>
            <a:spcBef>
              <a:spcPct val="0"/>
            </a:spcBef>
            <a:spcAft>
              <a:spcPct val="35000"/>
            </a:spcAft>
            <a:buNone/>
          </a:pPr>
          <a:r>
            <a:rPr lang="en-US" sz="2200" kern="1200" dirty="0">
              <a:latin typeface="Tondo" panose="020F0503020202020204"/>
            </a:rPr>
            <a:t>To the </a:t>
          </a:r>
          <a:r>
            <a:rPr lang="en-US" sz="2200" b="1" kern="1200" dirty="0">
              <a:latin typeface="Tondo" panose="020F0503020202020204"/>
            </a:rPr>
            <a:t>signs and indicators </a:t>
          </a:r>
          <a:r>
            <a:rPr lang="en-US" sz="2200" kern="1200" dirty="0">
              <a:latin typeface="Tondo" panose="020F0503020202020204"/>
            </a:rPr>
            <a:t>of abuse / neglect, including online concerns &amp; get to know the students </a:t>
          </a:r>
        </a:p>
      </dsp:txBody>
      <dsp:txXfrm>
        <a:off x="1687401" y="1584307"/>
        <a:ext cx="6749604" cy="746512"/>
      </dsp:txXfrm>
    </dsp:sp>
    <dsp:sp modelId="{F61C85A2-5135-4392-ABE6-0F95838529D2}">
      <dsp:nvSpPr>
        <dsp:cNvPr id="0" name=""/>
        <dsp:cNvSpPr/>
      </dsp:nvSpPr>
      <dsp:spPr>
        <a:xfrm>
          <a:off x="0" y="1584307"/>
          <a:ext cx="1687401" cy="746512"/>
        </a:xfrm>
        <a:prstGeom prst="rect">
          <a:avLst/>
        </a:prstGeom>
        <a:gradFill rotWithShape="0">
          <a:gsLst>
            <a:gs pos="0">
              <a:schemeClr val="accent4">
                <a:hueOff val="822717"/>
                <a:satOff val="3566"/>
                <a:lumOff val="2353"/>
                <a:alphaOff val="0"/>
                <a:tint val="100000"/>
                <a:shade val="100000"/>
                <a:satMod val="130000"/>
              </a:schemeClr>
            </a:gs>
            <a:gs pos="100000">
              <a:schemeClr val="accent4">
                <a:hueOff val="822717"/>
                <a:satOff val="3566"/>
                <a:lumOff val="2353"/>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9292" tIns="73739" rIns="89292" bIns="73739" numCol="1" spcCol="1270" anchor="ctr" anchorCtr="0">
          <a:noAutofit/>
        </a:bodyPr>
        <a:lstStyle/>
        <a:p>
          <a:pPr marL="0" lvl="0" indent="0" algn="just" defTabSz="977900">
            <a:lnSpc>
              <a:spcPct val="90000"/>
            </a:lnSpc>
            <a:spcBef>
              <a:spcPct val="0"/>
            </a:spcBef>
            <a:spcAft>
              <a:spcPct val="35000"/>
            </a:spcAft>
            <a:buNone/>
          </a:pPr>
          <a:r>
            <a:rPr lang="en-US" sz="2200" b="1" kern="1200" dirty="0">
              <a:solidFill>
                <a:schemeClr val="tx1"/>
              </a:solidFill>
              <a:latin typeface="Tondo" panose="020F0503020202020204"/>
            </a:rPr>
            <a:t>Know &amp; respond</a:t>
          </a:r>
        </a:p>
      </dsp:txBody>
      <dsp:txXfrm>
        <a:off x="0" y="1584307"/>
        <a:ext cx="1687401" cy="746512"/>
      </dsp:txXfrm>
    </dsp:sp>
    <dsp:sp modelId="{2895FF8A-2502-4E53-A75F-76F4D81E2EB2}">
      <dsp:nvSpPr>
        <dsp:cNvPr id="0" name=""/>
        <dsp:cNvSpPr/>
      </dsp:nvSpPr>
      <dsp:spPr>
        <a:xfrm>
          <a:off x="1687401" y="2375610"/>
          <a:ext cx="6749604" cy="746512"/>
        </a:xfrm>
        <a:prstGeom prst="rect">
          <a:avLst/>
        </a:prstGeom>
        <a:solidFill>
          <a:schemeClr val="accent4">
            <a:tint val="40000"/>
            <a:alpha val="90000"/>
            <a:hueOff val="1706044"/>
            <a:satOff val="6391"/>
            <a:lumOff val="825"/>
            <a:alphaOff val="0"/>
          </a:schemeClr>
        </a:solidFill>
        <a:ln w="9525" cap="flat" cmpd="sng" algn="ctr">
          <a:solidFill>
            <a:schemeClr val="accent4">
              <a:tint val="40000"/>
              <a:alpha val="90000"/>
              <a:hueOff val="1706044"/>
              <a:satOff val="6391"/>
              <a:lumOff val="825"/>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0961" tIns="189614" rIns="130961" bIns="189614" numCol="1" spcCol="1270" anchor="ctr" anchorCtr="0">
          <a:noAutofit/>
        </a:bodyPr>
        <a:lstStyle/>
        <a:p>
          <a:pPr marL="0" lvl="0" indent="0" algn="just" defTabSz="977900">
            <a:lnSpc>
              <a:spcPct val="90000"/>
            </a:lnSpc>
            <a:spcBef>
              <a:spcPct val="0"/>
            </a:spcBef>
            <a:spcAft>
              <a:spcPct val="35000"/>
            </a:spcAft>
            <a:buNone/>
          </a:pPr>
          <a:r>
            <a:rPr lang="en-US" sz="2200" kern="1200" dirty="0">
              <a:latin typeface="Tondo" panose="020F0503020202020204"/>
            </a:rPr>
            <a:t>Any concerns about students, including concerns about professional adults / those in positions of trust</a:t>
          </a:r>
        </a:p>
      </dsp:txBody>
      <dsp:txXfrm>
        <a:off x="1687401" y="2375610"/>
        <a:ext cx="6749604" cy="746512"/>
      </dsp:txXfrm>
    </dsp:sp>
    <dsp:sp modelId="{70AE25BC-BA80-487F-BED4-52821FAC0863}">
      <dsp:nvSpPr>
        <dsp:cNvPr id="0" name=""/>
        <dsp:cNvSpPr/>
      </dsp:nvSpPr>
      <dsp:spPr>
        <a:xfrm>
          <a:off x="0" y="2375610"/>
          <a:ext cx="1687401" cy="746512"/>
        </a:xfrm>
        <a:prstGeom prst="rect">
          <a:avLst/>
        </a:prstGeom>
        <a:gradFill rotWithShape="0">
          <a:gsLst>
            <a:gs pos="0">
              <a:schemeClr val="accent4">
                <a:hueOff val="1234076"/>
                <a:satOff val="5349"/>
                <a:lumOff val="3530"/>
                <a:alphaOff val="0"/>
                <a:tint val="100000"/>
                <a:shade val="100000"/>
                <a:satMod val="130000"/>
              </a:schemeClr>
            </a:gs>
            <a:gs pos="100000">
              <a:schemeClr val="accent4">
                <a:hueOff val="1234076"/>
                <a:satOff val="5349"/>
                <a:lumOff val="353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9292" tIns="73739" rIns="89292" bIns="73739" numCol="1" spcCol="1270" anchor="ctr" anchorCtr="0">
          <a:noAutofit/>
        </a:bodyPr>
        <a:lstStyle/>
        <a:p>
          <a:pPr marL="0" lvl="0" indent="0" algn="just" defTabSz="977900">
            <a:lnSpc>
              <a:spcPct val="90000"/>
            </a:lnSpc>
            <a:spcBef>
              <a:spcPct val="0"/>
            </a:spcBef>
            <a:spcAft>
              <a:spcPct val="35000"/>
            </a:spcAft>
            <a:buNone/>
          </a:pPr>
          <a:r>
            <a:rPr lang="en-US" sz="2200" b="1" kern="1200" dirty="0">
              <a:solidFill>
                <a:schemeClr val="tx1"/>
              </a:solidFill>
              <a:latin typeface="Tondo" panose="020F0503020202020204"/>
            </a:rPr>
            <a:t>Report &amp; record</a:t>
          </a:r>
        </a:p>
      </dsp:txBody>
      <dsp:txXfrm>
        <a:off x="0" y="2375610"/>
        <a:ext cx="1687401" cy="746512"/>
      </dsp:txXfrm>
    </dsp:sp>
    <dsp:sp modelId="{44F9BC7D-80A5-4C74-840A-6BDAF54C0AF1}">
      <dsp:nvSpPr>
        <dsp:cNvPr id="0" name=""/>
        <dsp:cNvSpPr/>
      </dsp:nvSpPr>
      <dsp:spPr>
        <a:xfrm>
          <a:off x="1687401" y="3166914"/>
          <a:ext cx="6749604" cy="746512"/>
        </a:xfrm>
        <a:prstGeom prst="rect">
          <a:avLst/>
        </a:prstGeom>
        <a:solidFill>
          <a:schemeClr val="accent4">
            <a:tint val="40000"/>
            <a:alpha val="90000"/>
            <a:hueOff val="2274726"/>
            <a:satOff val="8522"/>
            <a:lumOff val="1100"/>
            <a:alphaOff val="0"/>
          </a:schemeClr>
        </a:solidFill>
        <a:ln w="9525" cap="flat" cmpd="sng" algn="ctr">
          <a:solidFill>
            <a:schemeClr val="accent4">
              <a:tint val="40000"/>
              <a:alpha val="90000"/>
              <a:hueOff val="2274726"/>
              <a:satOff val="8522"/>
              <a:lumOff val="110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0961" tIns="189614" rIns="130961" bIns="189614" numCol="1" spcCol="1270" anchor="ctr" anchorCtr="0">
          <a:noAutofit/>
        </a:bodyPr>
        <a:lstStyle/>
        <a:p>
          <a:pPr marL="0" lvl="0" indent="0" algn="just" defTabSz="977900">
            <a:lnSpc>
              <a:spcPct val="90000"/>
            </a:lnSpc>
            <a:spcBef>
              <a:spcPct val="0"/>
            </a:spcBef>
            <a:spcAft>
              <a:spcPct val="35000"/>
            </a:spcAft>
            <a:buNone/>
          </a:pPr>
          <a:r>
            <a:rPr lang="en-US" sz="2200" kern="1200" dirty="0">
              <a:latin typeface="Tondo" panose="020F0503020202020204"/>
            </a:rPr>
            <a:t>to and </a:t>
          </a:r>
          <a:r>
            <a:rPr lang="en-US" sz="2200" b="1" kern="1200" dirty="0">
              <a:latin typeface="Tondo" panose="020F0503020202020204"/>
            </a:rPr>
            <a:t>engage</a:t>
          </a:r>
          <a:r>
            <a:rPr lang="en-US" sz="2200" kern="1200" dirty="0">
              <a:latin typeface="Tondo" panose="020F0503020202020204"/>
            </a:rPr>
            <a:t> in continued professional development, be professionally curious &amp; stay vigilant! </a:t>
          </a:r>
        </a:p>
      </dsp:txBody>
      <dsp:txXfrm>
        <a:off x="1687401" y="3166914"/>
        <a:ext cx="6749604" cy="746512"/>
      </dsp:txXfrm>
    </dsp:sp>
    <dsp:sp modelId="{D9798945-89C8-4CF7-AA90-1FD7B8D2FBA5}">
      <dsp:nvSpPr>
        <dsp:cNvPr id="0" name=""/>
        <dsp:cNvSpPr/>
      </dsp:nvSpPr>
      <dsp:spPr>
        <a:xfrm>
          <a:off x="0" y="3166914"/>
          <a:ext cx="1687401" cy="746512"/>
        </a:xfrm>
        <a:prstGeom prst="rect">
          <a:avLst/>
        </a:prstGeom>
        <a:gradFill rotWithShape="0">
          <a:gsLst>
            <a:gs pos="0">
              <a:schemeClr val="accent4">
                <a:hueOff val="1645434"/>
                <a:satOff val="7132"/>
                <a:lumOff val="4706"/>
                <a:alphaOff val="0"/>
                <a:tint val="100000"/>
                <a:shade val="100000"/>
                <a:satMod val="130000"/>
              </a:schemeClr>
            </a:gs>
            <a:gs pos="100000">
              <a:schemeClr val="accent4">
                <a:hueOff val="1645434"/>
                <a:satOff val="7132"/>
                <a:lumOff val="4706"/>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9292" tIns="73739" rIns="89292" bIns="73739" numCol="1" spcCol="1270" anchor="ctr" anchorCtr="0">
          <a:noAutofit/>
        </a:bodyPr>
        <a:lstStyle/>
        <a:p>
          <a:pPr marL="0" lvl="0" indent="0" algn="just" defTabSz="1066800">
            <a:lnSpc>
              <a:spcPct val="90000"/>
            </a:lnSpc>
            <a:spcBef>
              <a:spcPct val="0"/>
            </a:spcBef>
            <a:spcAft>
              <a:spcPct val="35000"/>
            </a:spcAft>
            <a:buNone/>
          </a:pPr>
          <a:r>
            <a:rPr lang="en-US" sz="2400" b="1" kern="1200" dirty="0">
              <a:solidFill>
                <a:schemeClr val="tx1"/>
              </a:solidFill>
              <a:latin typeface="Tondo" panose="020F0503020202020204"/>
            </a:rPr>
            <a:t>Commit</a:t>
          </a:r>
        </a:p>
      </dsp:txBody>
      <dsp:txXfrm>
        <a:off x="0" y="3166914"/>
        <a:ext cx="1687401" cy="746512"/>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24/3/layout/verticalVisualTextBlock1">
  <dgm:title val="Vertical Visual Text Blocks"/>
  <dgm:desc val="Pictures with short bits of text with formatted headers. Use as an easier-to-read alternative to a bulleted list."/>
  <dgm:catLst>
    <dgm:cat type="picture" pri="1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Root">
    <dgm:varLst>
      <dgm:dir/>
      <dgm:resizeHandles val="exact"/>
    </dgm:varLst>
    <dgm:choose name="BasedOnLanguageDirection">
      <dgm:if name="LeftToRight" func="var" arg="dir" op="equ" val="norm">
        <dgm:alg type="lin">
          <dgm:param type="linDir" val="fromT"/>
          <dgm:param type="vertAlign" val="t"/>
          <dgm:param type="horzAlign" val="l"/>
        </dgm:alg>
      </dgm:if>
      <dgm:else name="RightToLeft">
        <dgm:alg type="lin">
          <dgm:param type="linDir" val="fromT"/>
          <dgm:param type="vertAlign" val="t"/>
          <dgm:param type="horzAlign" val="r"/>
        </dgm:alg>
      </dgm:else>
    </dgm:choose>
    <dgm:presOf/>
    <dgm:constrLst>
      <dgm:constr type="primFontSz" for="des" forName="Subtitle" op="equ" val="18"/>
      <dgm:constr type="primFontSz" for="des" forName="Description" refType="primFontSz" refFor="des" refForName="Subtitle" op="equ" fact="0.77"/>
      <dgm:constr type="w" for="ch" forName="Composite" refType="w"/>
      <dgm:constr type="h" for="ch" forName="Composite" refType="h"/>
      <dgm:constr type="h" for="ch" forName="sibTrans" refType="h" refFor="ch" refForName="Composite" fact="0.08"/>
      <dgm:constr type="sp" refType="w" refFor="ch" refForName="Composite" op="equ" fact="0.1"/>
    </dgm:constrLst>
    <dgm:ruleLst/>
    <dgm:forEach name="DirectChildrenOfRoot" axis="ch" ptType="node">
      <dgm:layoutNode name="Composite">
        <dgm:alg type="composite"/>
        <dgm:shape xmlns:r="http://schemas.openxmlformats.org/officeDocument/2006/relationships" r:blip="">
          <dgm:adjLst/>
        </dgm:shape>
        <dgm:presOf/>
        <dgm:constrLst>
          <dgm:constr type="w" for="ch" forName="Picture" refType="w" fact="0.335"/>
          <dgm:constr type="h" for="ch" forName="Picture" refType="w" refFor="ch" refForName="Picture" op="equ"/>
          <dgm:constr type="h" for="ch" forName="Picture" refType="h" op="lte"/>
          <dgm:constr type="l" for="ch" forName="Subtitle" refType="r" refFor="ch" refForName="Picture"/>
          <dgm:constr type="lOff" for="ch" forName="Subtitle" val="5"/>
          <dgm:constr type="h" for="ch" forName="Subtitle" refType="h" fact="0.1"/>
          <dgm:constr type="t" for="ch" forName="Description" refType="b" refFor="ch" refForName="Subtitle"/>
          <dgm:constr type="l" for="ch" forName="Description" refType="r" refFor="ch" refForName="Picture"/>
          <dgm:constr type="lOff" for="ch" forName="Description" val="5"/>
        </dgm:constrLst>
        <dgm:ruleLst/>
        <dgm:layoutNode name="Picture" styleLbl="node1">
          <dgm:alg type="sp"/>
          <dgm:shape xmlns:r="http://schemas.openxmlformats.org/officeDocument/2006/relationships" type="rect" r:blip="" blipPhldr="1">
            <dgm:adjLst/>
          </dgm:shape>
          <dgm:presOf/>
          <dgm:constrLst/>
          <dgm:ruleLst/>
        </dgm:layoutNode>
        <dgm:layoutNode name="Subtitle"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SubtitleConstraintsBasedOnLanguageDirection">
            <dgm:if name="SubtitleIsLeftToRight" func="var" arg="dir" op="equ" val="norm">
              <dgm:constrLst>
                <dgm:constr type="h" refType="w" op="lte" fact="0.4"/>
                <dgm:constr type="lMarg"/>
                <dgm:constr type="rMarg" refType="primFontSz" fact="0.1"/>
                <dgm:constr type="tMarg" refType="primFontSz" fact="0.1"/>
                <dgm:constr type="bMarg" refType="primFontSz" fact="0.1"/>
              </dgm:constrLst>
            </dgm:if>
            <dgm:else name="SubtitleIsRightToLeft">
              <dgm:constrLst>
                <dgm:constr type="h" refType="w" op="lte" fact="0.4"/>
                <dgm:constr type="rMarg"/>
                <dgm:constr type="lMarg" refType="primFontSz" fact="0.1"/>
                <dgm:constr type="tMarg" refType="primFontSz" fact="0.1"/>
                <dgm:constr type="bMarg" refType="primFontSz" fact="0.1"/>
              </dgm:constrLst>
            </dgm:else>
          </dgm:choose>
          <dgm:ruleLst>
            <dgm:rule type="h" val="INF" fact="NaN" max="NaN"/>
            <dgm:rule type="primFontSz" val="5" fact="NaN" max="NaN"/>
          </dgm:ruleLst>
        </dgm:layoutNode>
        <dgm:layoutNode name="Description"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DescriptionConstraintsBasedOnLanguageDirection">
            <dgm:if name="DescriptionIsLeftToRight" func="var" arg="dir" op="equ" val="norm">
              <dgm:constrLst>
                <dgm:constr type="lMarg"/>
                <dgm:constr type="rMarg" refType="primFontSz" fact="0.1"/>
                <dgm:constr type="tMarg" refType="primFontSz" fact="0.1"/>
                <dgm:constr type="bMarg" refType="primFontSz" fact="0.1"/>
              </dgm:constrLst>
            </dgm:if>
            <dgm:else name="DescriptionIsRightToLeft">
              <dgm:constrLst>
                <dgm:constr type="lMarg" refType="primFontSz" fact="0.1"/>
                <dgm:constr type="rMarg"/>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insights.youthendowmentfund.org.uk/epic"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Intros &amp; Acknowledgment that Community of Send mother obtaining solutions (COSMOS) are a dedicated group of parents and carers working together to establish a community voice aimed at improving Special Educational Needs and Disabilities (SEND) services on the Wirral.</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Their aim to set up local hubs for SEND parent carers to come together and share their lived experiences.  The intention is to discuss how SEND support can be improved for our young people.  We will feed this back to PCPW and the Local Authority during regular meetings with the goal of obtaining solutions.</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 </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GB" sz="1100" b="1" i="0" dirty="0">
                <a:solidFill>
                  <a:srgbClr val="00508C"/>
                </a:solidFill>
                <a:effectLst/>
                <a:latin typeface="Work Sans" pitchFamily="2" charset="0"/>
              </a:rPr>
              <a:t>WT &amp; KCSIE breaks the definition down into 5 parts for us. </a:t>
            </a:r>
            <a:endParaRPr lang="en-GB" sz="300" b="1" i="0" dirty="0">
              <a:solidFill>
                <a:srgbClr val="00508C"/>
              </a:solidFill>
              <a:effectLst/>
              <a:latin typeface="Work Sans" pitchFamily="2" charset="0"/>
            </a:endParaRPr>
          </a:p>
          <a:p>
            <a:pPr marL="158750" indent="0" algn="l">
              <a:buNone/>
            </a:pPr>
            <a:r>
              <a:rPr lang="en-GB" sz="1100" b="0" i="0" dirty="0">
                <a:solidFill>
                  <a:srgbClr val="00508C"/>
                </a:solidFill>
                <a:effectLst/>
                <a:latin typeface="Work Sans" pitchFamily="2" charset="0"/>
              </a:rPr>
              <a:t>Definition of ‘family Help’. Addition of HOTH.</a:t>
            </a:r>
          </a:p>
          <a:p>
            <a:pPr algn="l"/>
            <a:r>
              <a:rPr lang="en-GB" sz="1100" b="0" i="0" dirty="0">
                <a:solidFill>
                  <a:srgbClr val="00508C"/>
                </a:solidFill>
                <a:effectLst/>
                <a:latin typeface="Work Sans" pitchFamily="2" charset="0"/>
              </a:rPr>
              <a:t>Definition includes preventing Impairment – To do this we need to be able to spot early signs that a child or family need help.</a:t>
            </a:r>
          </a:p>
          <a:p>
            <a:pPr algn="l"/>
            <a:r>
              <a:rPr lang="en-GB" sz="1100" b="0" i="0" dirty="0">
                <a:solidFill>
                  <a:srgbClr val="00508C"/>
                </a:solidFill>
                <a:effectLst/>
                <a:latin typeface="Work Sans" pitchFamily="2" charset="0"/>
              </a:rPr>
              <a:t>Taking action – including having understanding of thresholds- gives us a common language. </a:t>
            </a:r>
          </a:p>
          <a:p>
            <a:pPr marL="158750" indent="0" algn="l">
              <a:buNone/>
            </a:pPr>
            <a:r>
              <a:rPr lang="en-GB" sz="1100" b="0" i="0" dirty="0">
                <a:solidFill>
                  <a:srgbClr val="00508C"/>
                </a:solidFill>
                <a:effectLst/>
                <a:latin typeface="Work Sans" pitchFamily="2" charset="0"/>
              </a:rPr>
              <a:t>Safeguarding is proactive and Child Protection is reactive</a:t>
            </a:r>
          </a:p>
        </p:txBody>
      </p:sp>
    </p:spTree>
    <p:extLst>
      <p:ext uri="{BB962C8B-B14F-4D97-AF65-F5344CB8AC3E}">
        <p14:creationId xmlns:p14="http://schemas.microsoft.com/office/powerpoint/2010/main" val="3952884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 slide is self explanatory (both of the above acts were given royal ascent in April 2026)</a:t>
            </a:r>
          </a:p>
          <a:p>
            <a:r>
              <a:rPr lang="en-GB" dirty="0"/>
              <a:t>New checks for Vols (2 lists, DBS and barred list – they do not talk to each other and hold different information on professionals. </a:t>
            </a:r>
          </a:p>
          <a:p>
            <a:r>
              <a:rPr lang="en-GB" dirty="0"/>
              <a:t>A volunteer now MUST have a DBS if in Reg Activity e.g. for more than 3 days in any 30-day period, or one overnight stay. </a:t>
            </a:r>
          </a:p>
        </p:txBody>
      </p:sp>
    </p:spTree>
    <p:extLst>
      <p:ext uri="{BB962C8B-B14F-4D97-AF65-F5344CB8AC3E}">
        <p14:creationId xmlns:p14="http://schemas.microsoft.com/office/powerpoint/2010/main" val="3441558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a:extLst>
            <a:ext uri="{FF2B5EF4-FFF2-40B4-BE49-F238E27FC236}">
              <a16:creationId xmlns:a16="http://schemas.microsoft.com/office/drawing/2014/main" id="{ECB3A1CB-6A25-B663-B1F1-E43560D5C1DE}"/>
            </a:ext>
          </a:extLst>
        </p:cNvPr>
        <p:cNvGrpSpPr/>
        <p:nvPr/>
      </p:nvGrpSpPr>
      <p:grpSpPr>
        <a:xfrm>
          <a:off x="0" y="0"/>
          <a:ext cx="0" cy="0"/>
          <a:chOff x="0" y="0"/>
          <a:chExt cx="0" cy="0"/>
        </a:xfrm>
      </p:grpSpPr>
      <p:sp>
        <p:nvSpPr>
          <p:cNvPr id="609" name="Google Shape;609;gcc7554a049_0_799:notes">
            <a:extLst>
              <a:ext uri="{FF2B5EF4-FFF2-40B4-BE49-F238E27FC236}">
                <a16:creationId xmlns:a16="http://schemas.microsoft.com/office/drawing/2014/main" id="{7888D5E7-F99C-768A-6452-CE88BC2713F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cc7554a049_0_799:notes">
            <a:extLst>
              <a:ext uri="{FF2B5EF4-FFF2-40B4-BE49-F238E27FC236}">
                <a16:creationId xmlns:a16="http://schemas.microsoft.com/office/drawing/2014/main" id="{72EBB47C-68F0-8E56-D444-32B21C51C7A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dirty="0"/>
              <a:t>The safeguarding system is what ensures our arrangements to safeguard children and adults is robust and fit for purpose. – the steps help SLT / DSLs to ensure our response to safeguarding at any level is proactive, and not reactive!</a:t>
            </a:r>
          </a:p>
          <a:p>
            <a:endParaRPr lang="en-GB" dirty="0"/>
          </a:p>
          <a:p>
            <a:r>
              <a:rPr lang="en-GB" dirty="0"/>
              <a:t>Recognise – vigilance and confidence</a:t>
            </a:r>
          </a:p>
          <a:p>
            <a:r>
              <a:rPr lang="en-GB" dirty="0"/>
              <a:t>Respond – trust your instincts, build strong relationships</a:t>
            </a:r>
          </a:p>
          <a:p>
            <a:r>
              <a:rPr lang="en-GB" dirty="0"/>
              <a:t>Refer – know processes to access Family Help and beyond</a:t>
            </a:r>
          </a:p>
          <a:p>
            <a:r>
              <a:rPr lang="en-GB" dirty="0"/>
              <a:t>Record – with care and curiosity</a:t>
            </a:r>
          </a:p>
          <a:p>
            <a:r>
              <a:rPr lang="en-GB" dirty="0"/>
              <a:t>Reflect – be part of the improvement cycle to ensure we DO keep children safe!</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946997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cc7554a049_0_7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cc7554a049_0_7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dirty="0"/>
              <a:t>Definitions change (emotional abuse) - Children may be abused by an adult or adults, a child or children. (new sheet with full definitions is below the PP on the website). </a:t>
            </a:r>
          </a:p>
          <a:p>
            <a:pPr marL="158750" indent="0">
              <a:buNone/>
            </a:pPr>
            <a:endParaRPr lang="en-GB" sz="1100" dirty="0"/>
          </a:p>
          <a:p>
            <a:pPr marL="158750" indent="0">
              <a:buNone/>
            </a:pPr>
            <a:r>
              <a:rPr lang="en-GB" sz="1100" dirty="0"/>
              <a:t>The definition of abuse means inflicting harm &amp; ALSO failing to act to prevent harm, so if a parent or carer becomes aware their child is being abused &amp; does nothing to stop it then they too are part of the abuse. </a:t>
            </a:r>
          </a:p>
          <a:p>
            <a:pPr marL="158750" indent="0">
              <a:buNone/>
            </a:pPr>
            <a:endParaRPr lang="en-GB" sz="1100"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dirty="0"/>
              <a:t>ASK- What is the most common type of abuse? Neglect, followed by Emotional. Of course, we will never know the real amount because so much abuse is hidden. What we do know is that most children are placed on CP Plans for neglect, neglect is very difficult to spot because it doesn’t tend to be a one off event – it is ongoing &amp; circumstantial.  Neglect is often an act of omission –no-one has set out to neglect a child can often be the result of a parent not having their needs met. Although it Very difficult to measure, we know that chronic neglect is associated with wider damage to a child than active abuse.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1100"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dirty="0"/>
              <a:t>CP physical &amp; sexual no’s are low are due to the fact that CYP living in these circumstances are not safe and the focus of SG processes will be removal of the child from the family home. </a:t>
            </a:r>
          </a:p>
          <a:p>
            <a:pPr marL="158750" indent="0">
              <a:buNone/>
            </a:pPr>
            <a:r>
              <a:rPr lang="en-GB" sz="1100" dirty="0"/>
              <a:t>Over the last 5 years the government have done a lot of research into sexual abuse - data found that 1 in</a:t>
            </a:r>
            <a:r>
              <a:rPr lang="en-US" sz="1100" dirty="0">
                <a:solidFill>
                  <a:schemeClr val="accent6">
                    <a:lumMod val="50000"/>
                  </a:schemeClr>
                </a:solidFill>
                <a:latin typeface="Overpass Black"/>
                <a:sym typeface="Overpass Black"/>
              </a:rPr>
              <a:t> 10 CYP will experience CSA by the age of 16. Findings that Sexual abuse is likely Just as common as all other types of abuse but much less recognized, reported and responded to. More barriers to disclosing than other types of abuse- shame, confusion, adults often very uncomfortable talking about it. </a:t>
            </a:r>
            <a:endParaRPr lang="en-GB" sz="1100" dirty="0"/>
          </a:p>
          <a:p>
            <a:pPr marL="158750" indent="0">
              <a:buNone/>
            </a:pPr>
            <a:endParaRPr lang="en-GB" sz="1100"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dirty="0"/>
              <a:t>Child abuse doesn’t just happen in the home </a:t>
            </a:r>
            <a:r>
              <a:rPr lang="en-GB" sz="1100" kern="100" dirty="0">
                <a:effectLst/>
                <a:latin typeface="Aptos" panose="020B0004020202020204" pitchFamily="34" charset="0"/>
                <a:cs typeface="Times New Roman" panose="02020603050405020304" pitchFamily="18" charset="0"/>
              </a:rPr>
              <a:t>- </a:t>
            </a:r>
            <a:r>
              <a:rPr lang="en-GB" sz="1100" dirty="0"/>
              <a:t>can take place online, in the </a:t>
            </a:r>
            <a:r>
              <a:rPr lang="en-GB" sz="1100" dirty="0" err="1"/>
              <a:t>commuinty</a:t>
            </a:r>
            <a:r>
              <a:rPr lang="en-GB" sz="1100" dirty="0"/>
              <a:t> and technology is often be used to facilitate offline abuse. Practitioners need to be mindful that CYPs can be abused and exploited through exploitation and county lines.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spcBef>
                <a:spcPts val="0"/>
              </a:spcBef>
              <a:spcAft>
                <a:spcPts val="0"/>
              </a:spcAft>
              <a:buNone/>
            </a:pPr>
            <a:endParaRPr lang="en-GB" dirty="0">
              <a:solidFill>
                <a:schemeClr val="tx2">
                  <a:lumMod val="50000"/>
                </a:schemeClr>
              </a:solidFill>
            </a:endParaRPr>
          </a:p>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a:extLst>
            <a:ext uri="{FF2B5EF4-FFF2-40B4-BE49-F238E27FC236}">
              <a16:creationId xmlns:a16="http://schemas.microsoft.com/office/drawing/2014/main" id="{2A1C1404-20EB-193A-71BE-7155039DED23}"/>
            </a:ext>
          </a:extLst>
        </p:cNvPr>
        <p:cNvGrpSpPr/>
        <p:nvPr/>
      </p:nvGrpSpPr>
      <p:grpSpPr>
        <a:xfrm>
          <a:off x="0" y="0"/>
          <a:ext cx="0" cy="0"/>
          <a:chOff x="0" y="0"/>
          <a:chExt cx="0" cy="0"/>
        </a:xfrm>
      </p:grpSpPr>
      <p:sp>
        <p:nvSpPr>
          <p:cNvPr id="609" name="Google Shape;609;gcc7554a049_0_799:notes">
            <a:extLst>
              <a:ext uri="{FF2B5EF4-FFF2-40B4-BE49-F238E27FC236}">
                <a16:creationId xmlns:a16="http://schemas.microsoft.com/office/drawing/2014/main" id="{E4556ABC-ACC1-3AEA-3E33-0797DE47B8A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cc7554a049_0_799:notes">
            <a:extLst>
              <a:ext uri="{FF2B5EF4-FFF2-40B4-BE49-F238E27FC236}">
                <a16:creationId xmlns:a16="http://schemas.microsoft.com/office/drawing/2014/main" id="{8DE6F93E-1307-0F88-2C80-35DDAAA3CA8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100" dirty="0"/>
              <a:t>YOU are the eyes an ears on the ground and may be the only person who sees, hears or are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endParaRPr lang="en-GB" sz="1100" dirty="0">
              <a:effectLst/>
              <a:latin typeface="Aptos" panose="020B0004020202020204" pitchFamily="34" charset="0"/>
              <a:cs typeface="Times New Roman" panose="02020603050405020304" pitchFamily="18" charset="0"/>
            </a:endParaRP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100" dirty="0">
                <a:effectLst/>
                <a:latin typeface="Aptos" panose="020B0004020202020204" pitchFamily="34" charset="0"/>
                <a:cs typeface="Times New Roman" panose="02020603050405020304" pitchFamily="18" charset="0"/>
              </a:rPr>
              <a:t>Can you give examples to your staff . . .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endParaRPr lang="en-GB" sz="1100" dirty="0">
              <a:effectLst/>
              <a:latin typeface="Aptos" panose="020B0004020202020204" pitchFamily="34" charset="0"/>
              <a:cs typeface="Times New Roman" panose="02020603050405020304" pitchFamily="18" charset="0"/>
            </a:endParaRPr>
          </a:p>
          <a:p>
            <a:r>
              <a:rPr lang="en-GB" sz="1100" dirty="0">
                <a:effectLst/>
                <a:latin typeface="Aptos" panose="020B0004020202020204" pitchFamily="34" charset="0"/>
                <a:cs typeface="Times New Roman" panose="02020603050405020304" pitchFamily="18" charset="0"/>
              </a:rPr>
              <a:t>What might we see? Hear? Told?</a:t>
            </a:r>
          </a:p>
          <a:p>
            <a:endParaRPr lang="en-GB" sz="1100" dirty="0">
              <a:effectLst/>
              <a:latin typeface="Aptos" panose="020B0004020202020204" pitchFamily="34" charset="0"/>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5448776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100" dirty="0"/>
              <a:t>Working Together &amp; KCSIE 2026 recognises that disclosures can be distressing for staff and states that employers and safeguarding partners should ensure staff have access to advice, supervision, and emotional support. It highlights the importance of clear safeguarding policies, training, and access to DSLs so staff are not left to manage disclosures alone.</a:t>
            </a:r>
          </a:p>
          <a:p>
            <a:r>
              <a:rPr lang="en-GB" sz="1100" dirty="0"/>
              <a:t>Multi-agency safeguarding arrangements should include mechanisms for staff welfare, acknowledging the emotional impact of safeguarding work.</a:t>
            </a:r>
          </a:p>
          <a:p>
            <a:r>
              <a:rPr lang="en-GB" sz="1100" dirty="0"/>
              <a:t>Stay calm, listen. Don’t be afraid to ask the child questions to help your understanding “can you explain a little more about XYZ for me”. </a:t>
            </a:r>
          </a:p>
          <a:p>
            <a:r>
              <a:rPr lang="en-GB" sz="1100" dirty="0"/>
              <a:t>Repeat and Feedback to the child.. “I hear you are telling me XYZ, you’ve done the right thing and been courageous”</a:t>
            </a:r>
          </a:p>
          <a:p>
            <a:r>
              <a:rPr lang="en-GB" sz="1100" dirty="0"/>
              <a:t>Remember .. Building up the courage to talk to you might be the bravest thing that child has ever done. If you are in a busy environment &amp; don’t feel able to give the situation your full attention.. Come back to it later –set a time with the child </a:t>
            </a:r>
          </a:p>
          <a:p>
            <a:r>
              <a:rPr lang="en-GB" sz="1100" dirty="0"/>
              <a:t>“In order to keep you safe/your family/other children I’m going to seek some support and advice from Mrs/Mr XYZ”</a:t>
            </a:r>
          </a:p>
          <a:p>
            <a:r>
              <a:rPr lang="en-GB" sz="1100" dirty="0"/>
              <a:t>BE CURIOUS!! Come from a place of safety – think the unthinkable</a:t>
            </a:r>
          </a:p>
          <a:p>
            <a:r>
              <a:rPr lang="en-GB" sz="1100" dirty="0"/>
              <a:t>Professional Opinions – You can use professional opinion i.e. recording your ‘gut feeling’ / if you felt someone was being dishonest -  but you should be talking to a DSL about why you feel this way? And what is your reasoning/justification for recording this? When recording it is important to stick to factual information only. </a:t>
            </a:r>
          </a:p>
          <a:p>
            <a:pPr lvl="0" algn="just">
              <a:buNone/>
            </a:pPr>
            <a:r>
              <a:rPr lang="en-US" sz="1100" b="1" i="0" u="sng" strike="noStrike" cap="none" dirty="0">
                <a:solidFill>
                  <a:schemeClr val="tx1"/>
                </a:solidFill>
                <a:latin typeface="Calibri" panose="020F0502020204030204"/>
                <a:ea typeface="Arial"/>
                <a:cs typeface="Arial"/>
                <a:sym typeface="Arial"/>
              </a:rPr>
              <a:t>Receive</a:t>
            </a:r>
            <a:r>
              <a:rPr lang="en-US" sz="1100" b="1" i="0" u="none" strike="noStrike" cap="none" dirty="0">
                <a:solidFill>
                  <a:schemeClr val="tx1"/>
                </a:solidFill>
                <a:latin typeface="Calibri" panose="020F0502020204030204"/>
                <a:ea typeface="Arial"/>
                <a:cs typeface="Arial"/>
                <a:sym typeface="Arial"/>
              </a:rPr>
              <a:t> - </a:t>
            </a:r>
            <a:r>
              <a:rPr lang="en-US" sz="1100" b="0" i="0" u="none" strike="noStrike" cap="none" dirty="0">
                <a:solidFill>
                  <a:schemeClr val="tx1"/>
                </a:solidFill>
                <a:latin typeface="Calibri" panose="020F0502020204030204"/>
                <a:ea typeface="Arial"/>
                <a:cs typeface="Arial"/>
                <a:sym typeface="Arial"/>
              </a:rPr>
              <a:t>Listen actively, open body language, accept, non-judgmental.  Use TED method for clarity (tell, explain, describe)</a:t>
            </a:r>
          </a:p>
          <a:p>
            <a:pPr lvl="0" algn="just">
              <a:buNone/>
            </a:pPr>
            <a:r>
              <a:rPr lang="en-US" sz="1100" b="1" i="0" u="sng" strike="noStrike" cap="none" dirty="0">
                <a:solidFill>
                  <a:schemeClr val="tx1"/>
                </a:solidFill>
                <a:latin typeface="Calibri" panose="020F0502020204030204"/>
                <a:ea typeface="Arial"/>
                <a:cs typeface="Arial"/>
                <a:sym typeface="Arial"/>
              </a:rPr>
              <a:t>Reassure</a:t>
            </a:r>
            <a:r>
              <a:rPr lang="en-US" sz="1100" b="1" i="0" u="none" strike="noStrike" cap="none" dirty="0">
                <a:solidFill>
                  <a:schemeClr val="tx1"/>
                </a:solidFill>
                <a:latin typeface="Calibri" panose="020F0502020204030204"/>
                <a:ea typeface="Arial"/>
                <a:cs typeface="Arial"/>
                <a:sym typeface="Arial"/>
              </a:rPr>
              <a:t> - </a:t>
            </a:r>
            <a:r>
              <a:rPr lang="en-US" sz="1100" b="0" i="0" u="none" strike="noStrike" cap="none" dirty="0">
                <a:solidFill>
                  <a:schemeClr val="tx1"/>
                </a:solidFill>
                <a:latin typeface="Calibri" panose="020F0502020204030204"/>
                <a:ea typeface="Arial"/>
                <a:cs typeface="Arial"/>
                <a:sym typeface="Arial"/>
              </a:rPr>
              <a:t>‘You’ve done the right thing by coming to me’,  re-assure them that you have listened and hear what they are saying; don’t promise confidentiality </a:t>
            </a:r>
          </a:p>
          <a:p>
            <a:pPr lvl="0" algn="just">
              <a:buNone/>
            </a:pPr>
            <a:r>
              <a:rPr lang="en-US" sz="1100" b="1" i="0" u="sng" strike="noStrike" cap="none" dirty="0">
                <a:solidFill>
                  <a:schemeClr val="tx1"/>
                </a:solidFill>
                <a:latin typeface="Calibri" panose="020F0502020204030204"/>
                <a:ea typeface="Arial"/>
                <a:cs typeface="Arial"/>
                <a:sym typeface="Arial"/>
              </a:rPr>
              <a:t>Respond</a:t>
            </a:r>
            <a:r>
              <a:rPr lang="en-US" sz="1100" b="1" i="0" u="none" strike="noStrike" cap="none" dirty="0">
                <a:solidFill>
                  <a:schemeClr val="tx1"/>
                </a:solidFill>
                <a:latin typeface="Calibri" panose="020F0502020204030204"/>
                <a:ea typeface="Arial"/>
                <a:cs typeface="Arial"/>
                <a:sym typeface="Arial"/>
              </a:rPr>
              <a:t> - </a:t>
            </a:r>
            <a:r>
              <a:rPr lang="en-US" sz="1100" b="0" i="0" u="none" strike="noStrike" cap="none" dirty="0">
                <a:solidFill>
                  <a:schemeClr val="tx1"/>
                </a:solidFill>
                <a:latin typeface="Calibri" panose="020F0502020204030204"/>
                <a:ea typeface="Arial"/>
                <a:cs typeface="Arial"/>
                <a:sym typeface="Arial"/>
              </a:rPr>
              <a:t>Tell them what you are going to do and do it. Ensure that the child is ok before leaving them alone. </a:t>
            </a:r>
          </a:p>
          <a:p>
            <a:pPr lvl="0" algn="just">
              <a:buNone/>
            </a:pPr>
            <a:r>
              <a:rPr lang="en-US" sz="1100" b="1" i="0" u="sng" strike="noStrike" cap="none" dirty="0">
                <a:solidFill>
                  <a:schemeClr val="tx1"/>
                </a:solidFill>
                <a:latin typeface="Calibri" panose="020F0502020204030204"/>
                <a:ea typeface="Arial"/>
                <a:cs typeface="Arial"/>
                <a:sym typeface="Arial"/>
              </a:rPr>
              <a:t>Report</a:t>
            </a:r>
            <a:r>
              <a:rPr lang="en-US" sz="1100" b="1" i="0" u="none" strike="noStrike" cap="none" dirty="0">
                <a:solidFill>
                  <a:schemeClr val="tx1"/>
                </a:solidFill>
                <a:latin typeface="Calibri" panose="020F0502020204030204"/>
                <a:ea typeface="Arial"/>
                <a:cs typeface="Arial"/>
                <a:sym typeface="Arial"/>
              </a:rPr>
              <a:t> - </a:t>
            </a:r>
            <a:r>
              <a:rPr lang="en-US" sz="1100" b="0" i="0" u="none" strike="noStrike" cap="none" dirty="0">
                <a:solidFill>
                  <a:schemeClr val="tx1"/>
                </a:solidFill>
                <a:latin typeface="Calibri" panose="020F0502020204030204"/>
                <a:ea typeface="Arial"/>
                <a:cs typeface="Arial"/>
                <a:sym typeface="Arial"/>
              </a:rPr>
              <a:t>As soon as possible, to the Designated Senior Lead (DSL) in the setting, or your manager of your service</a:t>
            </a:r>
          </a:p>
          <a:p>
            <a:pPr lvl="0" algn="just">
              <a:buNone/>
            </a:pPr>
            <a:r>
              <a:rPr lang="en-US" sz="1100" b="1" i="0" u="sng" strike="noStrike" cap="none" dirty="0">
                <a:solidFill>
                  <a:schemeClr val="tx1"/>
                </a:solidFill>
                <a:latin typeface="Calibri" panose="020F0502020204030204"/>
                <a:ea typeface="Arial"/>
                <a:cs typeface="Arial"/>
                <a:sym typeface="Arial"/>
              </a:rPr>
              <a:t>Record</a:t>
            </a:r>
            <a:r>
              <a:rPr lang="en-US" sz="1100" b="1" i="0" u="none" strike="noStrike" cap="none" dirty="0">
                <a:solidFill>
                  <a:schemeClr val="tx1"/>
                </a:solidFill>
                <a:latin typeface="Calibri" panose="020F0502020204030204"/>
                <a:ea typeface="Arial"/>
                <a:cs typeface="Arial"/>
                <a:sym typeface="Arial"/>
              </a:rPr>
              <a:t> - </a:t>
            </a:r>
            <a:r>
              <a:rPr lang="en-US" sz="1100" b="0" i="0" u="none" strike="noStrike" cap="none" dirty="0">
                <a:solidFill>
                  <a:schemeClr val="tx1"/>
                </a:solidFill>
                <a:latin typeface="Calibri" panose="020F0502020204030204"/>
                <a:ea typeface="Arial"/>
                <a:cs typeface="Arial"/>
                <a:sym typeface="Arial"/>
              </a:rPr>
              <a:t>Stick to the facts, You can use professional opinion but clarify/justify this– Think about the context - When? Where? Who? What? </a:t>
            </a:r>
          </a:p>
          <a:p>
            <a:pPr lvl="0" algn="just">
              <a:buNone/>
            </a:pPr>
            <a:r>
              <a:rPr lang="en-US" sz="1100" b="1" i="0" u="sng" strike="noStrike" cap="none" dirty="0">
                <a:solidFill>
                  <a:schemeClr val="tx1"/>
                </a:solidFill>
                <a:latin typeface="Calibri" panose="020F0502020204030204"/>
                <a:ea typeface="Arial"/>
                <a:cs typeface="Arial"/>
                <a:sym typeface="Arial"/>
              </a:rPr>
              <a:t>Review </a:t>
            </a:r>
            <a:r>
              <a:rPr lang="en-US" sz="1100" b="1" i="0" u="none" strike="noStrike" cap="none" dirty="0">
                <a:solidFill>
                  <a:schemeClr val="tx1"/>
                </a:solidFill>
                <a:latin typeface="Calibri" panose="020F0502020204030204"/>
                <a:ea typeface="Arial"/>
                <a:cs typeface="Arial"/>
                <a:sym typeface="Arial"/>
              </a:rPr>
              <a:t>– </a:t>
            </a:r>
            <a:r>
              <a:rPr lang="en-US" sz="1100" b="0" i="0" u="none" strike="noStrike" cap="none" dirty="0">
                <a:solidFill>
                  <a:schemeClr val="tx1"/>
                </a:solidFill>
                <a:latin typeface="Calibri" panose="020F0502020204030204"/>
                <a:ea typeface="Arial"/>
                <a:cs typeface="Arial"/>
                <a:sym typeface="Arial"/>
              </a:rPr>
              <a:t>Take responsibility to follow up any referral (via your DSL or manager)</a:t>
            </a:r>
          </a:p>
          <a:p>
            <a:endParaRPr lang="en-GB" sz="1100" dirty="0"/>
          </a:p>
          <a:p>
            <a:pPr marL="158750" indent="0">
              <a:buNone/>
            </a:pPr>
            <a:endParaRPr lang="en-GB" dirty="0"/>
          </a:p>
        </p:txBody>
      </p:sp>
    </p:spTree>
    <p:extLst>
      <p:ext uri="{BB962C8B-B14F-4D97-AF65-F5344CB8AC3E}">
        <p14:creationId xmlns:p14="http://schemas.microsoft.com/office/powerpoint/2010/main" val="776149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DSL’s will / may: Manage any support for the child internally using the school's pastoral support processes / Do an early help assessment / Make a referral into IFD (this information should be kept confidential and stored securely)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Concerns about staff - (including supply staff, volunteers and contractors)If the DSL or deputy is not available, staff should: Not delay taking action / Speak to a member of the senior leadership team (SLT) /Contact the Integrated Front Door(IFD), if appropriate, and follow advice / Tell the DSL or deputy about any actions taken as soon as possible</a:t>
            </a:r>
          </a:p>
          <a:p>
            <a:endParaRPr lang="en-GB" dirty="0"/>
          </a:p>
        </p:txBody>
      </p:sp>
    </p:spTree>
    <p:extLst>
      <p:ext uri="{BB962C8B-B14F-4D97-AF65-F5344CB8AC3E}">
        <p14:creationId xmlns:p14="http://schemas.microsoft.com/office/powerpoint/2010/main" val="2385957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2026 version of KCSIE has the most updates since it was first published in 2014.  There will be a slide on the topics above next.  </a:t>
            </a:r>
          </a:p>
        </p:txBody>
      </p:sp>
    </p:spTree>
    <p:extLst>
      <p:ext uri="{BB962C8B-B14F-4D97-AF65-F5344CB8AC3E}">
        <p14:creationId xmlns:p14="http://schemas.microsoft.com/office/powerpoint/2010/main" val="42902454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ALL professionals should be alert to the need for Family Help for a child who is also frequently missing/goes missing from education, home or care ▪ has experienced multiple suspensions, is at risk of being permanently excluded from schools, colleges and in alternative provision or a pupil referral unit ▪ has a parent or carer in custody or is affected by parental offending ▪ Is displaying non-violent Harmful Sexual Behaviours and may prevent escalation of sexual violence.</a:t>
            </a:r>
          </a:p>
          <a:p>
            <a:endParaRPr lang="en-GB" dirty="0"/>
          </a:p>
          <a:p>
            <a:r>
              <a:rPr lang="en-GB" dirty="0"/>
              <a:t>Why are the indicators so important? Potential early warnings that the child or family are in need of help</a:t>
            </a:r>
          </a:p>
        </p:txBody>
      </p:sp>
    </p:spTree>
    <p:extLst>
      <p:ext uri="{BB962C8B-B14F-4D97-AF65-F5344CB8AC3E}">
        <p14:creationId xmlns:p14="http://schemas.microsoft.com/office/powerpoint/2010/main" val="4144759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GB" sz="1100" b="0" i="0" u="none" strike="noStrike" dirty="0">
                <a:solidFill>
                  <a:srgbClr val="12263F"/>
                </a:solidFill>
                <a:latin typeface="Arial"/>
                <a:ea typeface="Arial"/>
                <a:cs typeface="Arial"/>
                <a:sym typeface="Arial"/>
              </a:rPr>
              <a:t>Pupils should not have access to their phones during the school day.</a:t>
            </a:r>
            <a:endParaRPr lang="en-GB" dirty="0"/>
          </a:p>
          <a:p>
            <a:pPr marL="0" marR="0" lvl="0" indent="0" algn="l" rtl="0">
              <a:spcBef>
                <a:spcPts val="0"/>
              </a:spcBef>
              <a:spcAft>
                <a:spcPts val="0"/>
              </a:spcAft>
              <a:buNone/>
            </a:pPr>
            <a:r>
              <a:rPr lang="en-GB" sz="1100" b="0" i="0" u="none" strike="noStrike" dirty="0">
                <a:solidFill>
                  <a:srgbClr val="12263F"/>
                </a:solidFill>
                <a:latin typeface="Arial"/>
                <a:ea typeface="Arial"/>
                <a:cs typeface="Arial"/>
                <a:sym typeface="Arial"/>
              </a:rPr>
              <a:t>Exceptions in a setting could include:  - </a:t>
            </a:r>
            <a:r>
              <a:rPr lang="en-GB" sz="1100" b="0" i="0" u="none" strike="noStrike" dirty="0">
                <a:solidFill>
                  <a:srgbClr val="12263F"/>
                </a:solidFill>
                <a:highlight>
                  <a:srgbClr val="FFFF00"/>
                </a:highlight>
                <a:latin typeface="Arial"/>
                <a:ea typeface="Arial"/>
                <a:cs typeface="Arial"/>
                <a:sym typeface="Arial"/>
              </a:rPr>
              <a:t>e.g. pupils with medical conditions/pupils </a:t>
            </a:r>
            <a:br>
              <a:rPr lang="en-GB" sz="1100" b="0" i="0" u="none" strike="noStrike" dirty="0">
                <a:solidFill>
                  <a:srgbClr val="12263F"/>
                </a:solidFill>
                <a:highlight>
                  <a:srgbClr val="FFFF00"/>
                </a:highlight>
                <a:latin typeface="Arial"/>
                <a:ea typeface="Arial"/>
                <a:cs typeface="Arial"/>
                <a:sym typeface="Arial"/>
              </a:rPr>
            </a:br>
            <a:r>
              <a:rPr lang="en-GB" sz="1100" b="0" i="0" u="none" strike="noStrike" dirty="0">
                <a:solidFill>
                  <a:srgbClr val="12263F"/>
                </a:solidFill>
                <a:highlight>
                  <a:srgbClr val="FFFF00"/>
                </a:highlight>
                <a:latin typeface="Arial"/>
                <a:ea typeface="Arial"/>
                <a:cs typeface="Arial"/>
                <a:sym typeface="Arial"/>
              </a:rPr>
              <a:t>with disabilities, young carers, </a:t>
            </a:r>
            <a:r>
              <a:rPr lang="en-GB" sz="1100" dirty="0">
                <a:solidFill>
                  <a:srgbClr val="12263F"/>
                </a:solidFill>
                <a:highlight>
                  <a:srgbClr val="FFFF00"/>
                </a:highlight>
              </a:rPr>
              <a:t>s</a:t>
            </a:r>
            <a:r>
              <a:rPr lang="en-GB" sz="1100" b="0" i="0" u="none" strike="noStrike" dirty="0">
                <a:solidFill>
                  <a:srgbClr val="12263F"/>
                </a:solidFill>
                <a:highlight>
                  <a:srgbClr val="FFFF00"/>
                </a:highlight>
                <a:latin typeface="Arial"/>
                <a:ea typeface="Arial"/>
                <a:cs typeface="Arial"/>
                <a:sym typeface="Arial"/>
              </a:rPr>
              <a:t>ixth form.   Look to i</a:t>
            </a:r>
            <a:r>
              <a:rPr lang="en-GB" sz="1100" dirty="0">
                <a:solidFill>
                  <a:srgbClr val="12263F"/>
                </a:solidFill>
                <a:highlight>
                  <a:srgbClr val="FFFF00"/>
                </a:highlight>
                <a:latin typeface="Arial"/>
                <a:ea typeface="Arial"/>
                <a:cs typeface="Arial"/>
                <a:sym typeface="Arial"/>
              </a:rPr>
              <a:t>nclude details of how this impacts your </a:t>
            </a:r>
            <a:endParaRPr lang="en-GB" dirty="0"/>
          </a:p>
          <a:p>
            <a:pPr marL="0" marR="0" lvl="0" indent="0" algn="l" rtl="0">
              <a:spcBef>
                <a:spcPts val="0"/>
              </a:spcBef>
              <a:spcAft>
                <a:spcPts val="0"/>
              </a:spcAft>
              <a:buNone/>
            </a:pPr>
            <a:r>
              <a:rPr lang="en-GB" sz="1100" b="0" i="0" u="none" strike="noStrike" dirty="0">
                <a:solidFill>
                  <a:srgbClr val="12263F"/>
                </a:solidFill>
                <a:highlight>
                  <a:srgbClr val="FFFF00"/>
                </a:highlight>
                <a:latin typeface="Arial"/>
                <a:ea typeface="Arial"/>
                <a:cs typeface="Arial"/>
                <a:sym typeface="Arial"/>
              </a:rPr>
              <a:t>behaviour/mobile phone po</a:t>
            </a:r>
            <a:r>
              <a:rPr lang="en-GB" sz="1100" dirty="0">
                <a:solidFill>
                  <a:srgbClr val="12263F"/>
                </a:solidFill>
                <a:highlight>
                  <a:srgbClr val="FFFF00"/>
                </a:highlight>
                <a:latin typeface="Arial"/>
                <a:ea typeface="Arial"/>
                <a:cs typeface="Arial"/>
                <a:sym typeface="Arial"/>
              </a:rPr>
              <a:t>licies</a:t>
            </a:r>
            <a:endParaRPr lang="en-GB" dirty="0"/>
          </a:p>
          <a:p>
            <a:pPr marL="158750" indent="0">
              <a:buNone/>
            </a:pPr>
            <a:r>
              <a:rPr lang="en-GB" b="1" dirty="0"/>
              <a:t>A model policy includes, “off and away” in lockers/bags, exceptions for medical needs, and clear consequences for violations like confiscation. </a:t>
            </a:r>
          </a:p>
          <a:p>
            <a:endParaRPr lang="en-GB" dirty="0"/>
          </a:p>
          <a:p>
            <a:r>
              <a:rPr lang="en-GB" dirty="0"/>
              <a:t>The government has updated its guidance on mobile phones in schools, strongly encouraging schools to operate as mobile phone-free environments during the school day. The aim is to support learning, reduce distraction and help schools manage risks linked to bullying, online harm and wellbeing.</a:t>
            </a:r>
          </a:p>
          <a:p>
            <a:r>
              <a:rPr lang="en-GB" dirty="0"/>
              <a:t>Ofsted has said it will reflect this guidance in inspections from April 2026. Inspectors will discuss with leaders how mobile phones are managed, how expectations are communicated, and how consistently the school’s approach is understood and followed by staff and pupils. The focus will be on the impact on behaviour, learning and pupil wellbeing rather than on a single model being adopted.</a:t>
            </a:r>
          </a:p>
          <a:p>
            <a:r>
              <a:rPr lang="en-GB" dirty="0"/>
              <a:t>Where schools take a different approach to the guidance or allow exceptions, inspectors will want to understand the reasons for this and how any risks are managed. Clear policies, consistency and attention to safeguarding will remain key.</a:t>
            </a:r>
          </a:p>
          <a:p>
            <a:endParaRPr lang="en-GB" dirty="0"/>
          </a:p>
        </p:txBody>
      </p:sp>
    </p:spTree>
    <p:extLst>
      <p:ext uri="{BB962C8B-B14F-4D97-AF65-F5344CB8AC3E}">
        <p14:creationId xmlns:p14="http://schemas.microsoft.com/office/powerpoint/2010/main" val="21121410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85B79-311E-7009-24FA-F9973CB9D9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2D6095-BF87-2D27-1CA0-AC5956B8778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E03067B-314E-6B73-5113-D7B406A25E37}"/>
              </a:ext>
            </a:extLst>
          </p:cNvPr>
          <p:cNvSpPr>
            <a:spLocks noGrp="1"/>
          </p:cNvSpPr>
          <p:nvPr>
            <p:ph type="body" idx="1"/>
          </p:nvPr>
        </p:nvSpPr>
        <p:spPr/>
        <p:txBody>
          <a:bodyPr/>
          <a:lstStyle/>
          <a:p>
            <a:pPr marL="0" lvl="0" indent="0" algn="l" rtl="0">
              <a:spcBef>
                <a:spcPts val="0"/>
              </a:spcBef>
              <a:spcAft>
                <a:spcPts val="0"/>
              </a:spcAft>
              <a:buClr>
                <a:schemeClr val="dk1"/>
              </a:buClr>
              <a:buSzPts val="1200"/>
              <a:buFont typeface="Arial"/>
              <a:buNone/>
            </a:pPr>
            <a:r>
              <a:rPr lang="en-GB" dirty="0"/>
              <a:t>KCSIE 2026 includes new guidance on serious violence</a:t>
            </a:r>
          </a:p>
          <a:p>
            <a:pPr marL="171450" lvl="0" indent="-171450" algn="l" rtl="0">
              <a:spcBef>
                <a:spcPts val="0"/>
              </a:spcBef>
              <a:spcAft>
                <a:spcPts val="0"/>
              </a:spcAft>
              <a:buClr>
                <a:schemeClr val="dk1"/>
              </a:buClr>
              <a:buSzPts val="1200"/>
              <a:buFont typeface="Arial"/>
              <a:buChar char="•"/>
            </a:pPr>
            <a:r>
              <a:rPr lang="en-GB" dirty="0"/>
              <a:t>A new section clarifies that serious violence is a continuing safeguarding concern, and that schools have a key role to play in protecting children from violence</a:t>
            </a:r>
          </a:p>
          <a:p>
            <a:pPr marL="171450" lvl="0" indent="-171450" algn="l" rtl="0">
              <a:spcBef>
                <a:spcPts val="0"/>
              </a:spcBef>
              <a:spcAft>
                <a:spcPts val="0"/>
              </a:spcAft>
              <a:buClr>
                <a:schemeClr val="dk1"/>
              </a:buClr>
              <a:buSzPts val="1200"/>
              <a:buFont typeface="Arial"/>
              <a:buChar char="•"/>
            </a:pPr>
            <a:r>
              <a:rPr lang="en-GB" dirty="0"/>
              <a:t>Serious violence often occurs in the context of peer conflict or bullying, and it can also be associated with criminal exploitation. It may involve:</a:t>
            </a:r>
          </a:p>
          <a:p>
            <a:pPr marL="628650" lvl="1" indent="-171450" algn="l" rtl="0">
              <a:spcBef>
                <a:spcPts val="0"/>
              </a:spcBef>
              <a:spcAft>
                <a:spcPts val="0"/>
              </a:spcAft>
              <a:buClr>
                <a:schemeClr val="dk1"/>
              </a:buClr>
              <a:buSzPts val="1200"/>
              <a:buFont typeface="Arial"/>
              <a:buChar char="•"/>
            </a:pPr>
            <a:r>
              <a:rPr lang="en-GB" dirty="0"/>
              <a:t>Physical assault / carrying, threatening with, or using weapons</a:t>
            </a:r>
          </a:p>
          <a:p>
            <a:pPr marL="0" lvl="0" indent="0" algn="l" rtl="0">
              <a:spcBef>
                <a:spcPts val="0"/>
              </a:spcBef>
              <a:spcAft>
                <a:spcPts val="0"/>
              </a:spcAft>
              <a:buClr>
                <a:schemeClr val="dk1"/>
              </a:buClr>
              <a:buSzPts val="1200"/>
              <a:buFont typeface="Arial"/>
              <a:buNone/>
            </a:pPr>
            <a:r>
              <a:rPr lang="en-GB" dirty="0"/>
              <a:t>Staff should report any concerns about a child carrying or using a weapon or expressing the intent to do so to the DSL.  Staff should also be alert to the signs that a child might be at risk of being involved in serious violence, especially for pupils with disrupted education or a history of offending </a:t>
            </a:r>
          </a:p>
          <a:p>
            <a:pPr marL="171450" lvl="0" indent="-171450" algn="l" rtl="0">
              <a:spcBef>
                <a:spcPts val="0"/>
              </a:spcBef>
              <a:spcAft>
                <a:spcPts val="0"/>
              </a:spcAft>
              <a:buClr>
                <a:schemeClr val="dk1"/>
              </a:buClr>
              <a:buSzPts val="1200"/>
              <a:buFont typeface="Arial"/>
              <a:buChar char="•"/>
            </a:pPr>
            <a:endParaRPr lang="en-GB"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baseline="0" dirty="0">
                <a:solidFill>
                  <a:srgbClr val="000000"/>
                </a:solidFill>
                <a:latin typeface="Arial"/>
                <a:ea typeface="Arial"/>
                <a:cs typeface="Arial"/>
                <a:sym typeface="Arial"/>
              </a:rPr>
              <a:t>FOR DSLs - Education Practice Insight Creator (EPIC) - </a:t>
            </a:r>
            <a:r>
              <a:rPr lang="en-GB" sz="1100" b="0" i="0" u="none" strike="noStrike" cap="none" dirty="0">
                <a:solidFill>
                  <a:srgbClr val="000000"/>
                </a:solidFill>
                <a:effectLst/>
                <a:latin typeface="Arial"/>
                <a:ea typeface="Arial"/>
                <a:cs typeface="Arial"/>
                <a:sym typeface="Arial"/>
              </a:rPr>
              <a:t>37 questions, average times to complete – 30 minutes. </a:t>
            </a:r>
          </a:p>
          <a:p>
            <a:endParaRPr lang="en-GB" sz="1100" b="0" i="0" u="none" strike="noStrike" cap="none" baseline="0" dirty="0">
              <a:solidFill>
                <a:srgbClr val="000000"/>
              </a:solidFill>
              <a:latin typeface="Arial"/>
              <a:ea typeface="Arial"/>
              <a:cs typeface="Arial"/>
              <a:sym typeface="Arial"/>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baseline="0" dirty="0">
                <a:solidFill>
                  <a:srgbClr val="000000"/>
                </a:solidFill>
                <a:latin typeface="Arial"/>
                <a:ea typeface="Arial"/>
                <a:cs typeface="Arial"/>
                <a:sym typeface="Arial"/>
              </a:rPr>
              <a:t>Free digital self-assessment tool that enables education leaders to understand how well their settings’ practice aligns with the evidence for what works. Takes on average less than </a:t>
            </a:r>
            <a:r>
              <a:rPr lang="en-GB" sz="1100" b="1" i="0" u="none" strike="noStrike" cap="none" baseline="0" dirty="0">
                <a:solidFill>
                  <a:srgbClr val="000000"/>
                </a:solidFill>
                <a:latin typeface="Arial"/>
                <a:ea typeface="Arial"/>
                <a:cs typeface="Arial"/>
                <a:sym typeface="Arial"/>
              </a:rPr>
              <a:t>30 minutes to complete</a:t>
            </a:r>
            <a:r>
              <a:rPr lang="en-GB" sz="1100" b="0" i="0" u="none" strike="noStrike" cap="none" baseline="0" dirty="0">
                <a:solidFill>
                  <a:srgbClr val="000000"/>
                </a:solidFill>
                <a:latin typeface="Arial"/>
                <a:ea typeface="Arial"/>
                <a:cs typeface="Arial"/>
                <a:sym typeface="Arial"/>
              </a:rPr>
              <a:t> and provides a tailored downloadable insights report - </a:t>
            </a:r>
            <a:r>
              <a:rPr lang="en-GB" b="1" dirty="0">
                <a:solidFill>
                  <a:srgbClr val="002060"/>
                </a:solidFill>
                <a:hlinkClick r:id="rId3">
                  <a:extLst>
                    <a:ext uri="{A12FA001-AC4F-418D-AE19-62706E023703}">
                      <ahyp:hlinkClr xmlns:ahyp="http://schemas.microsoft.com/office/drawing/2018/hyperlinkcolor" val="tx"/>
                    </a:ext>
                  </a:extLst>
                </a:hlinkClick>
              </a:rPr>
              <a:t>https://insights.youthendowmentfund.org.uk/epic</a:t>
            </a:r>
            <a:r>
              <a:rPr lang="en-GB" b="1" dirty="0">
                <a:solidFill>
                  <a:srgbClr val="002060"/>
                </a:solidFill>
              </a:rPr>
              <a:t> </a:t>
            </a:r>
          </a:p>
          <a:p>
            <a:pPr marL="158750" indent="0">
              <a:buNone/>
            </a:pPr>
            <a:endParaRPr lang="en-GB" sz="1100" b="0" i="0" u="none" strike="noStrike" cap="none" baseline="0" dirty="0">
              <a:solidFill>
                <a:srgbClr val="000000"/>
              </a:solidFill>
              <a:latin typeface="Arial"/>
              <a:ea typeface="Arial"/>
              <a:cs typeface="Arial"/>
              <a:sym typeface="Arial"/>
            </a:endParaRPr>
          </a:p>
          <a:p>
            <a:pPr marL="171450" lvl="0" indent="-171450" algn="l" rtl="0">
              <a:spcBef>
                <a:spcPts val="0"/>
              </a:spcBef>
              <a:spcAft>
                <a:spcPts val="0"/>
              </a:spcAft>
              <a:buClr>
                <a:schemeClr val="dk1"/>
              </a:buClr>
              <a:buSzPts val="1200"/>
              <a:buFont typeface="Arial"/>
              <a:buChar char="•"/>
            </a:pPr>
            <a:br>
              <a:rPr lang="en-GB" dirty="0"/>
            </a:br>
            <a:endParaRPr lang="en-GB" dirty="0"/>
          </a:p>
        </p:txBody>
      </p:sp>
    </p:spTree>
    <p:extLst>
      <p:ext uri="{BB962C8B-B14F-4D97-AF65-F5344CB8AC3E}">
        <p14:creationId xmlns:p14="http://schemas.microsoft.com/office/powerpoint/2010/main" val="1665256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100" b="1" i="0" u="none" strike="noStrike" cap="none" baseline="0" dirty="0">
                <a:solidFill>
                  <a:srgbClr val="000000"/>
                </a:solidFill>
                <a:latin typeface="Arial"/>
                <a:ea typeface="Arial"/>
                <a:cs typeface="Arial"/>
                <a:sym typeface="Arial"/>
              </a:rPr>
              <a:t>Alison Wilson</a:t>
            </a:r>
            <a:r>
              <a:rPr lang="en-GB" sz="1100" b="0" i="0" u="none" strike="noStrike" cap="none" baseline="0" dirty="0">
                <a:solidFill>
                  <a:srgbClr val="000000"/>
                </a:solidFill>
                <a:latin typeface="Arial"/>
                <a:ea typeface="Arial"/>
                <a:cs typeface="Arial"/>
                <a:sym typeface="Arial"/>
              </a:rPr>
              <a:t> - Regional Director - Yorks and the Humber (Department for Education)</a:t>
            </a:r>
          </a:p>
          <a:p>
            <a:pPr marL="158750" indent="0">
              <a:buNone/>
            </a:pPr>
            <a:r>
              <a:rPr lang="en-GB" sz="1100" b="0" i="0" u="none" strike="noStrike" cap="none" baseline="0" dirty="0">
                <a:solidFill>
                  <a:srgbClr val="000000"/>
                </a:solidFill>
                <a:latin typeface="Arial"/>
                <a:ea typeface="Arial"/>
                <a:cs typeface="Arial"/>
                <a:sym typeface="Arial"/>
              </a:rPr>
              <a:t>YEF Education Change team - Dennis Simms - Assistant Director for Change in Education / Jo Goodman - Senior Change Manager / Ben Larrain - Senior Change Manager.</a:t>
            </a:r>
          </a:p>
          <a:p>
            <a:pPr marL="158750" indent="0">
              <a:buNone/>
            </a:pPr>
            <a:endParaRPr lang="en-GB" sz="1100" b="0" i="0" u="none" strike="noStrike" cap="none" baseline="0" dirty="0">
              <a:solidFill>
                <a:srgbClr val="000000"/>
              </a:solidFill>
              <a:latin typeface="Arial"/>
              <a:ea typeface="Arial"/>
              <a:cs typeface="Arial"/>
              <a:sym typeface="Arial"/>
            </a:endParaRPr>
          </a:p>
          <a:p>
            <a:pPr marL="158750" indent="0">
              <a:buNone/>
            </a:pPr>
            <a:r>
              <a:rPr lang="en-GB" sz="1100" b="1" i="0" u="none" strike="noStrike" cap="none" baseline="0" dirty="0">
                <a:solidFill>
                  <a:srgbClr val="000000"/>
                </a:solidFill>
                <a:latin typeface="Arial"/>
                <a:ea typeface="Arial"/>
                <a:cs typeface="Arial"/>
                <a:sym typeface="Arial"/>
              </a:rPr>
              <a:t>Vision of Youth Endowment Fund -  </a:t>
            </a:r>
            <a:r>
              <a:rPr lang="en-GB" sz="1100" b="0" i="0" u="none" strike="noStrike" cap="none" baseline="0" dirty="0">
                <a:solidFill>
                  <a:srgbClr val="000000"/>
                </a:solidFill>
                <a:latin typeface="Arial"/>
                <a:ea typeface="Arial"/>
                <a:cs typeface="Arial"/>
                <a:sym typeface="Arial"/>
              </a:rPr>
              <a:t>A world where no child becomes involved in violence. To find what works and build a movement to put this into practice. YEF fund research, synthesise evidence, produce guidance, work towards system change and support sector leaders to do what works. </a:t>
            </a:r>
          </a:p>
          <a:p>
            <a:pPr marL="158750" indent="0">
              <a:buNone/>
            </a:pPr>
            <a:endParaRPr lang="en-GB" sz="1100" b="0" i="0" u="none" strike="noStrike" cap="none" baseline="0" dirty="0">
              <a:solidFill>
                <a:srgbClr val="000000"/>
              </a:solidFill>
              <a:latin typeface="Arial"/>
              <a:ea typeface="Arial"/>
              <a:cs typeface="Arial"/>
              <a:sym typeface="Arial"/>
            </a:endParaRPr>
          </a:p>
          <a:p>
            <a:endParaRPr lang="en-GB" dirty="0"/>
          </a:p>
        </p:txBody>
      </p:sp>
    </p:spTree>
    <p:extLst>
      <p:ext uri="{BB962C8B-B14F-4D97-AF65-F5344CB8AC3E}">
        <p14:creationId xmlns:p14="http://schemas.microsoft.com/office/powerpoint/2010/main" val="2107482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Section 10 and 11 new for the team to learn AND understand</a:t>
            </a:r>
          </a:p>
          <a:p>
            <a:r>
              <a:rPr lang="en-GB" dirty="0"/>
              <a:t>Same with Section 31 and 20!</a:t>
            </a:r>
          </a:p>
          <a:p>
            <a:r>
              <a:rPr lang="en-GB" dirty="0"/>
              <a:t>Staff should already be familiar with S17 &amp; S47. </a:t>
            </a:r>
          </a:p>
          <a:p>
            <a:endParaRPr lang="en-GB" dirty="0"/>
          </a:p>
          <a:p>
            <a:r>
              <a:rPr lang="en-GB" dirty="0"/>
              <a:t>DSLs to discuss with your teams what each section means and the implications for setting processes. HOW WILL YOU ACHIEVE THIS?</a:t>
            </a:r>
          </a:p>
        </p:txBody>
      </p:sp>
    </p:spTree>
    <p:extLst>
      <p:ext uri="{BB962C8B-B14F-4D97-AF65-F5344CB8AC3E}">
        <p14:creationId xmlns:p14="http://schemas.microsoft.com/office/powerpoint/2010/main" val="407973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We know HSB’s exist on a spectrum from age and stage appropriate behaviour, to abusive, inappropriate and violent. Newer research shows technology assisted HSBs as a danger to vulnerable young people.  </a:t>
            </a:r>
          </a:p>
          <a:p>
            <a:pPr marL="158750" indent="0">
              <a:buNone/>
            </a:pPr>
            <a:endParaRPr lang="en-GB" dirty="0"/>
          </a:p>
          <a:p>
            <a:pPr marL="158750" indent="0">
              <a:buNone/>
            </a:pPr>
            <a:r>
              <a:rPr lang="en-GB" dirty="0"/>
              <a:t>Examples of HSB can include - Touching genitals of other young people / Exposing themselves / Sexually explicit talk or touching of other children. Above are online / digital examples. To access the identification tool, use this link - https://www.wirralsafeguarding.co.uk/harmful-sexual-behaviour/  </a:t>
            </a:r>
          </a:p>
          <a:p>
            <a:endParaRPr lang="en-GB" dirty="0"/>
          </a:p>
        </p:txBody>
      </p:sp>
    </p:spTree>
    <p:extLst>
      <p:ext uri="{BB962C8B-B14F-4D97-AF65-F5344CB8AC3E}">
        <p14:creationId xmlns:p14="http://schemas.microsoft.com/office/powerpoint/2010/main" val="2152613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AUP – acceptable use policy – what does your look like?</a:t>
            </a:r>
          </a:p>
          <a:p>
            <a:endParaRPr lang="en-GB" dirty="0"/>
          </a:p>
        </p:txBody>
      </p:sp>
    </p:spTree>
    <p:extLst>
      <p:ext uri="{BB962C8B-B14F-4D97-AF65-F5344CB8AC3E}">
        <p14:creationId xmlns:p14="http://schemas.microsoft.com/office/powerpoint/2010/main" val="102728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lvl="0" indent="0">
              <a:buNone/>
            </a:pPr>
            <a:r>
              <a:rPr lang="en-GB" sz="1100" b="0" i="0" u="none" strike="noStrike" cap="none" dirty="0">
                <a:solidFill>
                  <a:srgbClr val="000000"/>
                </a:solidFill>
                <a:effectLst/>
                <a:latin typeface="Calabri"/>
                <a:ea typeface="Arial"/>
                <a:cs typeface="Arial"/>
                <a:sym typeface="Arial"/>
              </a:rPr>
              <a:t>Treat all incidents as safeguarding concerns, with the primary concern: Welfare and protection of young people involved.</a:t>
            </a:r>
          </a:p>
          <a:p>
            <a:pPr lvl="0"/>
            <a:r>
              <a:rPr lang="en-GB" sz="1100" b="0" i="0" u="none" strike="noStrike" cap="none" dirty="0">
                <a:solidFill>
                  <a:srgbClr val="000000"/>
                </a:solidFill>
                <a:effectLst/>
                <a:latin typeface="Calabri"/>
                <a:ea typeface="Arial"/>
                <a:cs typeface="Arial"/>
                <a:sym typeface="Arial"/>
              </a:rPr>
              <a:t>Use proportional responses depending on the type and severity of the incident.</a:t>
            </a:r>
          </a:p>
          <a:p>
            <a:pPr lvl="0"/>
            <a:r>
              <a:rPr lang="en-GB" sz="1100" b="0" i="0" u="none" strike="noStrike" cap="none" dirty="0">
                <a:solidFill>
                  <a:srgbClr val="000000"/>
                </a:solidFill>
                <a:effectLst/>
                <a:latin typeface="Calabri"/>
                <a:ea typeface="Arial"/>
                <a:cs typeface="Arial"/>
                <a:sym typeface="Arial"/>
              </a:rPr>
              <a:t>Recognise that peer-to-peer sharing can lead to school culture issues if not addressed properly.</a:t>
            </a:r>
          </a:p>
          <a:p>
            <a:pPr marL="158750" lvl="0" indent="0">
              <a:buNone/>
            </a:pPr>
            <a:r>
              <a:rPr lang="en-GB" sz="1100" b="0" i="0" u="none" strike="noStrike" cap="none" dirty="0">
                <a:solidFill>
                  <a:srgbClr val="000000"/>
                </a:solidFill>
                <a:effectLst/>
                <a:latin typeface="Calabri"/>
                <a:ea typeface="Arial"/>
                <a:cs typeface="Arial"/>
                <a:sym typeface="Arial"/>
              </a:rPr>
              <a:t>2. Types of Incidents</a:t>
            </a:r>
          </a:p>
          <a:p>
            <a:pPr lvl="0"/>
            <a:r>
              <a:rPr lang="en-GB" sz="1100" b="0" i="0" u="none" strike="noStrike" cap="none" dirty="0">
                <a:solidFill>
                  <a:srgbClr val="000000"/>
                </a:solidFill>
                <a:effectLst/>
                <a:latin typeface="Calabri"/>
                <a:ea typeface="Arial"/>
                <a:cs typeface="Arial"/>
                <a:sym typeface="Arial"/>
              </a:rPr>
              <a:t>Self-sharing: A minor creates and shares their own images with another minor.</a:t>
            </a:r>
          </a:p>
          <a:p>
            <a:pPr lvl="0"/>
            <a:r>
              <a:rPr lang="en-GB" sz="1100" b="0" i="0" u="none" strike="noStrike" cap="none" dirty="0">
                <a:solidFill>
                  <a:srgbClr val="000000"/>
                </a:solidFill>
                <a:effectLst/>
                <a:latin typeface="Calabri"/>
                <a:ea typeface="Arial"/>
                <a:cs typeface="Arial"/>
                <a:sym typeface="Arial"/>
              </a:rPr>
              <a:t>Third-party sharing: A minor shares images created by another child.</a:t>
            </a:r>
          </a:p>
          <a:p>
            <a:pPr lvl="0"/>
            <a:r>
              <a:rPr lang="en-GB" sz="1100" b="0" i="0" u="none" strike="noStrike" cap="none" dirty="0">
                <a:solidFill>
                  <a:srgbClr val="000000"/>
                </a:solidFill>
                <a:effectLst/>
                <a:latin typeface="Calabri"/>
                <a:ea typeface="Arial"/>
                <a:cs typeface="Arial"/>
                <a:sym typeface="Arial"/>
              </a:rPr>
              <a:t>Possession: A minor is in possession of images created by another minor.</a:t>
            </a:r>
          </a:p>
          <a:p>
            <a:pPr marL="158750" lvl="0" indent="0">
              <a:buNone/>
            </a:pPr>
            <a:r>
              <a:rPr lang="en-GB" sz="1100" b="0" i="0" u="none" strike="noStrike" cap="none" dirty="0">
                <a:solidFill>
                  <a:srgbClr val="000000"/>
                </a:solidFill>
                <a:effectLst/>
                <a:latin typeface="Calabri"/>
                <a:ea typeface="Arial"/>
                <a:cs typeface="Arial"/>
                <a:sym typeface="Arial"/>
              </a:rPr>
              <a:t>Incidents may involve:</a:t>
            </a:r>
          </a:p>
          <a:p>
            <a:pPr lvl="0"/>
            <a:r>
              <a:rPr lang="en-GB" sz="1100" b="0" i="0" u="none" strike="noStrike" cap="none" dirty="0">
                <a:solidFill>
                  <a:srgbClr val="000000"/>
                </a:solidFill>
                <a:effectLst/>
                <a:latin typeface="Calabri"/>
                <a:ea typeface="Arial"/>
                <a:cs typeface="Arial"/>
                <a:sym typeface="Arial"/>
              </a:rPr>
              <a:t>Aggravated/Adult-involved: Grooming, coercion, blackmail, sexual exploitation by an adult.</a:t>
            </a:r>
          </a:p>
          <a:p>
            <a:pPr lvl="0"/>
            <a:r>
              <a:rPr lang="en-GB" sz="1100" b="0" i="0" u="none" strike="noStrike" cap="none" dirty="0">
                <a:solidFill>
                  <a:srgbClr val="000000"/>
                </a:solidFill>
                <a:effectLst/>
                <a:latin typeface="Calabri"/>
                <a:ea typeface="Arial"/>
                <a:cs typeface="Arial"/>
                <a:sym typeface="Arial"/>
              </a:rPr>
              <a:t>Youth-only intent to harm: Retaliatory or abusive sharing among peers.</a:t>
            </a:r>
          </a:p>
          <a:p>
            <a:pPr lvl="0"/>
            <a:r>
              <a:rPr lang="en-GB" sz="1100" b="0" i="0" u="none" strike="noStrike" cap="none" dirty="0">
                <a:solidFill>
                  <a:srgbClr val="000000"/>
                </a:solidFill>
                <a:effectLst/>
                <a:latin typeface="Calabri"/>
                <a:ea typeface="Arial"/>
                <a:cs typeface="Arial"/>
                <a:sym typeface="Arial"/>
              </a:rPr>
              <a:t>Youth-only reckless misuse: Sharing without malicious intent, i.e., careless or naive distribution.</a:t>
            </a:r>
          </a:p>
          <a:p>
            <a:pPr marL="158750" indent="0">
              <a:buNone/>
            </a:pPr>
            <a:r>
              <a:rPr lang="en-GB" sz="1100" b="0" i="0" u="none" strike="noStrike" cap="none" dirty="0">
                <a:solidFill>
                  <a:srgbClr val="000000"/>
                </a:solidFill>
                <a:effectLst/>
                <a:latin typeface="Calabri"/>
                <a:ea typeface="Arial"/>
                <a:cs typeface="Arial"/>
                <a:sym typeface="Arial"/>
              </a:rPr>
              <a:t> </a:t>
            </a:r>
          </a:p>
          <a:p>
            <a:pPr marL="158750" indent="0">
              <a:buNone/>
            </a:pPr>
            <a:r>
              <a:rPr lang="en-GB" sz="1100" b="0" i="0" u="none" strike="noStrike" cap="none" dirty="0">
                <a:solidFill>
                  <a:srgbClr val="000000"/>
                </a:solidFill>
                <a:effectLst/>
                <a:latin typeface="Calabri"/>
                <a:ea typeface="Arial"/>
                <a:cs typeface="Arial"/>
                <a:sym typeface="Arial"/>
              </a:rPr>
              <a:t>3. Risk Assessment</a:t>
            </a:r>
          </a:p>
          <a:p>
            <a:pPr lvl="0"/>
            <a:r>
              <a:rPr lang="en-GB" sz="1100" b="0" i="0" u="none" strike="noStrike" cap="none" dirty="0">
                <a:solidFill>
                  <a:srgbClr val="000000"/>
                </a:solidFill>
                <a:effectLst/>
                <a:latin typeface="Calabri"/>
                <a:ea typeface="Arial"/>
                <a:cs typeface="Arial"/>
                <a:sym typeface="Arial"/>
              </a:rPr>
              <a:t>Assess motivations and severity, using typologies such as </a:t>
            </a:r>
            <a:r>
              <a:rPr lang="en-GB" sz="1100" b="0" i="0" u="none" strike="noStrike" cap="none" dirty="0" err="1">
                <a:solidFill>
                  <a:srgbClr val="000000"/>
                </a:solidFill>
                <a:effectLst/>
                <a:latin typeface="Calabri"/>
                <a:ea typeface="Arial"/>
                <a:cs typeface="Arial"/>
                <a:sym typeface="Arial"/>
              </a:rPr>
              <a:t>Finkelhor</a:t>
            </a:r>
            <a:r>
              <a:rPr lang="en-GB" sz="1100" b="0" i="0" u="none" strike="noStrike" cap="none" dirty="0">
                <a:solidFill>
                  <a:srgbClr val="000000"/>
                </a:solidFill>
                <a:effectLst/>
                <a:latin typeface="Calabri"/>
                <a:ea typeface="Arial"/>
                <a:cs typeface="Arial"/>
                <a:sym typeface="Arial"/>
              </a:rPr>
              <a:t> and Wolak’s youth-produced imagery cases.</a:t>
            </a:r>
          </a:p>
          <a:p>
            <a:pPr lvl="0"/>
            <a:r>
              <a:rPr lang="en-GB" sz="1100" b="0" i="0" u="none" strike="noStrike" cap="none" dirty="0">
                <a:solidFill>
                  <a:srgbClr val="000000"/>
                </a:solidFill>
                <a:effectLst/>
                <a:latin typeface="Calabri"/>
                <a:ea typeface="Arial"/>
                <a:cs typeface="Arial"/>
                <a:sym typeface="Arial"/>
              </a:rPr>
              <a:t>Identify risk factors: coercion, public exposure, age disparity, digital manipulation (AI or deepfake imagery).</a:t>
            </a:r>
          </a:p>
          <a:p>
            <a:endParaRPr lang="en-GB" b="0" dirty="0">
              <a:latin typeface="Calabri"/>
            </a:endParaRPr>
          </a:p>
        </p:txBody>
      </p:sp>
    </p:spTree>
    <p:extLst>
      <p:ext uri="{BB962C8B-B14F-4D97-AF65-F5344CB8AC3E}">
        <p14:creationId xmlns:p14="http://schemas.microsoft.com/office/powerpoint/2010/main" val="2312623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39BEB-7759-F61D-D3C4-84D6F644CE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ECC336-A9B6-DEFF-25C1-920B8FF89B0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4DA1F4F-2025-28AD-4502-C15D3CBBF6BA}"/>
              </a:ext>
            </a:extLst>
          </p:cNvPr>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b="1" dirty="0">
                <a:solidFill>
                  <a:schemeClr val="accent1">
                    <a:lumMod val="50000"/>
                  </a:schemeClr>
                </a:solidFill>
                <a:latin typeface="Calabri"/>
              </a:rPr>
              <a:t>Keeping children safe in education 2026 </a:t>
            </a:r>
            <a:endParaRPr lang="en-GB" dirty="0"/>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Info sharing - </a:t>
            </a:r>
            <a:r>
              <a:rPr lang="en-US" sz="1100" dirty="0">
                <a:latin typeface="Calabri"/>
              </a:rPr>
              <a:t>Child protection files must be maintained accurately, securely, and confidentially by the DSL at all times.</a:t>
            </a:r>
          </a:p>
          <a:p>
            <a:r>
              <a:rPr lang="en-GB" sz="1100" b="1" i="0" u="none" strike="noStrike" cap="none" dirty="0">
                <a:solidFill>
                  <a:srgbClr val="000000"/>
                </a:solidFill>
                <a:effectLst/>
                <a:latin typeface="Arial"/>
                <a:ea typeface="Arial"/>
                <a:cs typeface="Arial"/>
                <a:sym typeface="Arial"/>
              </a:rPr>
              <a:t>Safeguarding:</a:t>
            </a:r>
            <a:r>
              <a:rPr lang="en-GB" sz="1200" b="0" i="0" u="none" strike="noStrike" cap="none" dirty="0">
                <a:solidFill>
                  <a:srgbClr val="000000"/>
                </a:solidFill>
                <a:effectLst/>
                <a:latin typeface="Arial"/>
                <a:ea typeface="Arial"/>
                <a:cs typeface="Arial"/>
                <a:sym typeface="Arial"/>
              </a:rPr>
              <a:t> </a:t>
            </a:r>
            <a:r>
              <a:rPr lang="en-GB" sz="1100" b="0" i="0" u="none" strike="noStrike" cap="none" dirty="0">
                <a:solidFill>
                  <a:srgbClr val="000000"/>
                </a:solidFill>
                <a:effectLst/>
                <a:latin typeface="Arial"/>
                <a:ea typeface="Arial"/>
                <a:cs typeface="Arial"/>
                <a:sym typeface="Arial"/>
              </a:rPr>
              <a:t>This evaluation area considers whether:</a:t>
            </a:r>
            <a:endParaRPr lang="en-GB" sz="1200" b="0" i="0" u="none" strike="noStrike" cap="none" dirty="0">
              <a:solidFill>
                <a:srgbClr val="000000"/>
              </a:solidFill>
              <a:effectLst/>
              <a:latin typeface="Arial"/>
              <a:ea typeface="Arial"/>
              <a:cs typeface="Arial"/>
              <a:sym typeface="Arial"/>
            </a:endParaRPr>
          </a:p>
          <a:p>
            <a:pPr lvl="0"/>
            <a:r>
              <a:rPr lang="en-GB" sz="1100" b="0" i="0" u="none" strike="noStrike" cap="none" dirty="0">
                <a:solidFill>
                  <a:srgbClr val="000000"/>
                </a:solidFill>
                <a:effectLst/>
                <a:latin typeface="Arial"/>
                <a:ea typeface="Arial"/>
                <a:cs typeface="Arial"/>
                <a:sym typeface="Arial"/>
              </a:rPr>
              <a:t>The school establishes an open and positive safeguarding culture in terms of digital harms that puts pupils’ interests first</a:t>
            </a:r>
            <a:r>
              <a:rPr lang="en-GB" sz="1200" b="0" i="0" u="none" strike="noStrike" cap="none" dirty="0">
                <a:solidFill>
                  <a:srgbClr val="000000"/>
                </a:solidFill>
                <a:effectLst/>
                <a:latin typeface="Arial"/>
                <a:ea typeface="Arial"/>
                <a:cs typeface="Arial"/>
                <a:sym typeface="Arial"/>
              </a:rPr>
              <a:t> / </a:t>
            </a:r>
            <a:r>
              <a:rPr lang="en-GB" sz="1100" b="0" i="0" u="none" strike="noStrike" cap="none" dirty="0">
                <a:solidFill>
                  <a:srgbClr val="000000"/>
                </a:solidFill>
                <a:effectLst/>
                <a:latin typeface="Arial"/>
                <a:ea typeface="Arial"/>
                <a:cs typeface="Arial"/>
                <a:sym typeface="Arial"/>
              </a:rPr>
              <a:t>Leaders take an effective, whole-school approach to safeguarding </a:t>
            </a:r>
            <a:endParaRPr lang="en-GB" sz="1200" b="0" i="0" u="none" strike="noStrike" cap="none" dirty="0">
              <a:solidFill>
                <a:srgbClr val="000000"/>
              </a:solidFill>
              <a:effectLst/>
              <a:latin typeface="Arial"/>
              <a:ea typeface="Arial"/>
              <a:cs typeface="Arial"/>
              <a:sym typeface="Arial"/>
            </a:endParaRPr>
          </a:p>
          <a:p>
            <a:r>
              <a:rPr lang="en-GB" sz="1100" b="0" i="0" u="none" strike="noStrike" cap="none" dirty="0">
                <a:solidFill>
                  <a:srgbClr val="000000"/>
                </a:solidFill>
                <a:effectLst/>
                <a:latin typeface="Arial"/>
                <a:ea typeface="Arial"/>
                <a:cs typeface="Arial"/>
                <a:sym typeface="Arial"/>
              </a:rPr>
              <a:t>The factors are:</a:t>
            </a:r>
            <a:endParaRPr lang="en-GB" sz="1200" b="0" i="0" u="none" strike="noStrike" cap="none" dirty="0">
              <a:solidFill>
                <a:srgbClr val="000000"/>
              </a:solidFill>
              <a:effectLst/>
              <a:latin typeface="Arial"/>
              <a:ea typeface="Arial"/>
              <a:cs typeface="Arial"/>
              <a:sym typeface="Arial"/>
            </a:endParaRPr>
          </a:p>
          <a:p>
            <a:pPr lvl="0"/>
            <a:r>
              <a:rPr lang="en-GB" sz="1100" b="0" i="0" u="none" strike="noStrike" cap="none" dirty="0">
                <a:solidFill>
                  <a:srgbClr val="000000"/>
                </a:solidFill>
                <a:effectLst/>
                <a:latin typeface="Arial"/>
                <a:ea typeface="Arial"/>
                <a:cs typeface="Arial"/>
                <a:sym typeface="Arial"/>
              </a:rPr>
              <a:t>Protecting pupils from maltreatment and harm, whether within or outside the home or online; schools are vigilant, maintaining an attitude of ‘it could happen here’</a:t>
            </a:r>
            <a:endParaRPr lang="en-GB" sz="1200" b="0" i="0" u="none" strike="noStrike" cap="none" dirty="0">
              <a:solidFill>
                <a:srgbClr val="000000"/>
              </a:solidFill>
              <a:effectLst/>
              <a:latin typeface="Arial"/>
              <a:ea typeface="Arial"/>
              <a:cs typeface="Arial"/>
              <a:sym typeface="Arial"/>
            </a:endParaRPr>
          </a:p>
          <a:p>
            <a:pPr lvl="0"/>
            <a:r>
              <a:rPr lang="en-GB" sz="1100" b="0" i="0" u="none" strike="noStrike" cap="none" dirty="0">
                <a:solidFill>
                  <a:srgbClr val="000000"/>
                </a:solidFill>
                <a:effectLst/>
                <a:latin typeface="Arial"/>
                <a:ea typeface="Arial"/>
                <a:cs typeface="Arial"/>
                <a:sym typeface="Arial"/>
              </a:rPr>
              <a:t>Recognising that pupils who do not attend school (children missing education) might indicate safeguarding concerns, including neglect, emotional, physical or sexual abuse, or other harms both in and outside their home; these include concerns about child criminal or sexual exploitation, gangs, or online harms </a:t>
            </a:r>
            <a:endParaRPr lang="en-GB" sz="1200" b="0" i="0" u="none" strike="noStrike" cap="none" dirty="0">
              <a:solidFill>
                <a:srgbClr val="000000"/>
              </a:solidFill>
              <a:effectLst/>
              <a:latin typeface="Arial"/>
              <a:ea typeface="Arial"/>
              <a:cs typeface="Arial"/>
              <a:sym typeface="Arial"/>
            </a:endParaRPr>
          </a:p>
          <a:p>
            <a:pPr lvl="0"/>
            <a:r>
              <a:rPr lang="en-GB" sz="1100" b="0" i="0" u="none" strike="noStrike" cap="none" dirty="0">
                <a:solidFill>
                  <a:srgbClr val="000000"/>
                </a:solidFill>
                <a:effectLst/>
                <a:latin typeface="Arial"/>
                <a:ea typeface="Arial"/>
                <a:cs typeface="Arial"/>
                <a:sym typeface="Arial"/>
              </a:rPr>
              <a:t>Actively seeking and listening to the views and experiences of pupils, staff, and parents and carers (who we will refer to as ‘parents’ throughout, for ease of reading), and dealing promptly with any concerns </a:t>
            </a:r>
            <a:endParaRPr lang="en-GB" sz="1200" b="0" i="0" u="none" strike="noStrike" cap="none" dirty="0">
              <a:solidFill>
                <a:srgbClr val="000000"/>
              </a:solidFill>
              <a:effectLst/>
              <a:latin typeface="Arial"/>
              <a:ea typeface="Arial"/>
              <a:cs typeface="Arial"/>
              <a:sym typeface="Arial"/>
            </a:endParaRP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endParaRPr lang="en-US" sz="1100" dirty="0">
              <a:latin typeface="Calabri"/>
            </a:endParaRPr>
          </a:p>
          <a:p>
            <a:endParaRPr lang="en-GB" dirty="0"/>
          </a:p>
        </p:txBody>
      </p:sp>
    </p:spTree>
    <p:extLst>
      <p:ext uri="{BB962C8B-B14F-4D97-AF65-F5344CB8AC3E}">
        <p14:creationId xmlns:p14="http://schemas.microsoft.com/office/powerpoint/2010/main" val="2150792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8021668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latin typeface="Cal"/>
              </a:rPr>
              <a:t>Your governing board should regularly review and interrogate the data to make sure this is done. We'll provide support on how to do this, including questions to ask your school leaders, before the new guidance takes effect in April 2026. </a:t>
            </a:r>
          </a:p>
          <a:p>
            <a:pPr marL="158750" indent="0">
              <a:buNone/>
            </a:pPr>
            <a:endParaRPr lang="en-GB" sz="1100" b="1" i="0" u="none" strike="noStrike" cap="none" dirty="0">
              <a:solidFill>
                <a:srgbClr val="000000"/>
              </a:solidFill>
              <a:effectLst/>
              <a:latin typeface="Arial"/>
              <a:ea typeface="Arial"/>
              <a:cs typeface="Arial"/>
              <a:sym typeface="Arial"/>
            </a:endParaRPr>
          </a:p>
          <a:p>
            <a:pPr marL="158750" indent="0">
              <a:buNone/>
            </a:pPr>
            <a:r>
              <a:rPr lang="en-GB" sz="1100" b="1" i="0" u="none" strike="noStrike" cap="none" dirty="0">
                <a:solidFill>
                  <a:srgbClr val="000000"/>
                </a:solidFill>
                <a:effectLst/>
                <a:latin typeface="Arial"/>
                <a:ea typeface="Arial"/>
                <a:cs typeface="Arial"/>
                <a:sym typeface="Arial"/>
              </a:rPr>
              <a:t>Statutory recording and reporting requirements  - Recording incidents </a:t>
            </a:r>
          </a:p>
          <a:p>
            <a:r>
              <a:rPr lang="en-GB" sz="1100" b="0" i="0" u="none" strike="noStrike" cap="none" dirty="0">
                <a:solidFill>
                  <a:srgbClr val="000000"/>
                </a:solidFill>
                <a:effectLst/>
                <a:latin typeface="Arial"/>
                <a:ea typeface="Arial"/>
                <a:cs typeface="Arial"/>
                <a:sym typeface="Arial"/>
              </a:rPr>
              <a:t>From 1 April 2026, your school has a legal duty to record and report all significant incidents (see 'Definitions' section, above) in which a member of staff uses force on a pupil, and any incidents where a member of staff uses seclusion or restraint on a pupil.    </a:t>
            </a:r>
          </a:p>
          <a:p>
            <a:r>
              <a:rPr lang="en-GB" sz="1100" b="0" i="0" u="none" strike="noStrike" cap="none" dirty="0">
                <a:solidFill>
                  <a:srgbClr val="000000"/>
                </a:solidFill>
                <a:effectLst/>
                <a:latin typeface="Arial"/>
                <a:ea typeface="Arial"/>
                <a:cs typeface="Arial"/>
                <a:sym typeface="Arial"/>
              </a:rPr>
              <a:t>The incident should be recorded as soon as possible after the event. Ideally, this should be on the same day.</a:t>
            </a:r>
          </a:p>
          <a:p>
            <a:r>
              <a:rPr lang="en-GB" sz="1100" b="0" i="0" u="none" strike="noStrike" cap="none" dirty="0">
                <a:solidFill>
                  <a:srgbClr val="000000"/>
                </a:solidFill>
                <a:effectLst/>
                <a:latin typeface="Arial"/>
                <a:ea typeface="Arial"/>
                <a:cs typeface="Arial"/>
                <a:sym typeface="Arial"/>
              </a:rPr>
              <a:t>As minimum, members of staff should record the following details:</a:t>
            </a:r>
          </a:p>
          <a:p>
            <a:r>
              <a:rPr lang="en-GB" sz="1100" b="0" i="0" u="none" strike="noStrike" cap="none" dirty="0">
                <a:solidFill>
                  <a:srgbClr val="000000"/>
                </a:solidFill>
                <a:effectLst/>
                <a:latin typeface="Arial"/>
                <a:ea typeface="Arial"/>
                <a:cs typeface="Arial"/>
                <a:sym typeface="Arial"/>
              </a:rPr>
              <a:t>The names of the pupil(s) and staff involved</a:t>
            </a:r>
          </a:p>
          <a:p>
            <a:r>
              <a:rPr lang="en-GB" sz="1100" b="0" i="0" u="none" strike="noStrike" cap="none" dirty="0">
                <a:solidFill>
                  <a:srgbClr val="000000"/>
                </a:solidFill>
                <a:effectLst/>
                <a:latin typeface="Arial"/>
                <a:ea typeface="Arial"/>
                <a:cs typeface="Arial"/>
                <a:sym typeface="Arial"/>
              </a:rPr>
              <a:t>Any relevant needs or circumstances of the pupil, including if the pupil has SEND and their SEN code</a:t>
            </a:r>
          </a:p>
          <a:p>
            <a:r>
              <a:rPr lang="en-GB" sz="1100" b="0" i="0" u="none" strike="noStrike" cap="none" dirty="0">
                <a:solidFill>
                  <a:srgbClr val="000000"/>
                </a:solidFill>
                <a:effectLst/>
                <a:latin typeface="Arial"/>
                <a:ea typeface="Arial"/>
                <a:cs typeface="Arial"/>
                <a:sym typeface="Arial"/>
              </a:rPr>
              <a:t>The time, date, location and approximate duration of the intervention</a:t>
            </a:r>
          </a:p>
          <a:p>
            <a:r>
              <a:rPr lang="en-GB" sz="1100" b="0" i="0" u="none" strike="noStrike" cap="none" dirty="0">
                <a:solidFill>
                  <a:srgbClr val="000000"/>
                </a:solidFill>
                <a:effectLst/>
                <a:latin typeface="Arial"/>
                <a:ea typeface="Arial"/>
                <a:cs typeface="Arial"/>
                <a:sym typeface="Arial"/>
              </a:rPr>
              <a:t>Details of any physical injuries </a:t>
            </a:r>
          </a:p>
          <a:p>
            <a:r>
              <a:rPr lang="en-GB" sz="1100" b="0" i="0" u="none" strike="noStrike" cap="none" dirty="0">
                <a:solidFill>
                  <a:srgbClr val="000000"/>
                </a:solidFill>
                <a:effectLst/>
                <a:latin typeface="Arial"/>
                <a:ea typeface="Arial"/>
                <a:cs typeface="Arial"/>
                <a:sym typeface="Arial"/>
              </a:rPr>
              <a:t>Any support provided after the incident, including any medical treatment for injuries </a:t>
            </a:r>
          </a:p>
          <a:p>
            <a:r>
              <a:rPr lang="en-GB" sz="1100" b="0" i="0" u="none" strike="noStrike" cap="none" dirty="0">
                <a:solidFill>
                  <a:srgbClr val="000000"/>
                </a:solidFill>
                <a:effectLst/>
                <a:latin typeface="Arial"/>
                <a:ea typeface="Arial"/>
                <a:cs typeface="Arial"/>
                <a:sym typeface="Arial"/>
              </a:rPr>
              <a:t>If the staff member(s) used a restrictive intervention such as seclusion but didn't use reasonable force, the record should include: </a:t>
            </a:r>
          </a:p>
          <a:p>
            <a:r>
              <a:rPr lang="en-GB" sz="1100" b="0" i="0" u="none" strike="noStrike" cap="none" dirty="0">
                <a:solidFill>
                  <a:srgbClr val="000000"/>
                </a:solidFill>
                <a:effectLst/>
                <a:latin typeface="Arial"/>
                <a:ea typeface="Arial"/>
                <a:cs typeface="Arial"/>
                <a:sym typeface="Arial"/>
              </a:rPr>
              <a:t>A brief account of why the staff member(s) assessed that it was necessary to use the intervention</a:t>
            </a:r>
          </a:p>
          <a:p>
            <a:r>
              <a:rPr lang="en-GB" sz="1100" b="0" i="0" u="none" strike="noStrike" cap="none" dirty="0">
                <a:solidFill>
                  <a:srgbClr val="000000"/>
                </a:solidFill>
                <a:effectLst/>
                <a:latin typeface="Arial"/>
                <a:ea typeface="Arial"/>
                <a:cs typeface="Arial"/>
                <a:sym typeface="Arial"/>
              </a:rPr>
              <a:t>If they did use reasonable force, the record should include:</a:t>
            </a:r>
          </a:p>
          <a:p>
            <a:r>
              <a:rPr lang="en-GB" sz="1100" b="0" i="0" u="none" strike="noStrike" cap="none" dirty="0">
                <a:solidFill>
                  <a:srgbClr val="000000"/>
                </a:solidFill>
                <a:effectLst/>
                <a:latin typeface="Arial"/>
                <a:ea typeface="Arial"/>
                <a:cs typeface="Arial"/>
                <a:sym typeface="Arial"/>
              </a:rPr>
              <a:t>A brief account of the incident, including what led up to it, any known triggers that were or may have been involved, and any preventative or de-escalation strategies used</a:t>
            </a:r>
          </a:p>
          <a:p>
            <a:r>
              <a:rPr lang="en-GB" sz="1100" b="0" i="0" u="none" strike="noStrike" cap="none" dirty="0">
                <a:solidFill>
                  <a:srgbClr val="000000"/>
                </a:solidFill>
                <a:effectLst/>
                <a:latin typeface="Arial"/>
                <a:ea typeface="Arial"/>
                <a:cs typeface="Arial"/>
                <a:sym typeface="Arial"/>
              </a:rPr>
              <a:t>The type of reasonable force and the degree of force that was used</a:t>
            </a:r>
          </a:p>
          <a:p>
            <a:r>
              <a:rPr lang="en-GB" sz="1100" b="0" i="0" u="none" strike="noStrike" cap="none" dirty="0">
                <a:solidFill>
                  <a:srgbClr val="000000"/>
                </a:solidFill>
                <a:effectLst/>
                <a:latin typeface="Arial"/>
                <a:ea typeface="Arial"/>
                <a:cs typeface="Arial"/>
                <a:sym typeface="Arial"/>
              </a:rPr>
              <a:t>A brief account of why the staff member(s) assessed that it was necessary to use force</a:t>
            </a:r>
          </a:p>
          <a:p>
            <a:endParaRPr lang="en-GB" dirty="0"/>
          </a:p>
        </p:txBody>
      </p:sp>
    </p:spTree>
    <p:extLst>
      <p:ext uri="{BB962C8B-B14F-4D97-AF65-F5344CB8AC3E}">
        <p14:creationId xmlns:p14="http://schemas.microsoft.com/office/powerpoint/2010/main" val="25663547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A58C4-08BF-C4A1-214C-2188404981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A5289B-D77A-A513-2318-5287BD22A8B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588E223-D93C-180C-0219-C3FFCA9B8810}"/>
              </a:ext>
            </a:extLst>
          </p:cNvPr>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b="1" dirty="0">
                <a:solidFill>
                  <a:schemeClr val="accent1">
                    <a:lumMod val="50000"/>
                  </a:schemeClr>
                </a:solidFill>
                <a:latin typeface="Calabri"/>
              </a:rPr>
              <a:t>Keeping children safe in education 2026 </a:t>
            </a:r>
            <a:endParaRPr lang="en-GB" dirty="0"/>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100" b="0" i="0" u="none" strike="noStrike" cap="none" dirty="0">
                <a:solidFill>
                  <a:srgbClr val="000000"/>
                </a:solidFill>
                <a:effectLst/>
                <a:latin typeface="Arial"/>
                <a:ea typeface="Arial"/>
                <a:cs typeface="Arial"/>
                <a:sym typeface="Arial"/>
              </a:rPr>
              <a:t>Relationship Abuse of young people – they many not recognise the RED FLAGS related to exploitation and controlling behaviours in relationships.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sz="1100" b="0" i="0" u="none" strike="noStrike" cap="none" dirty="0">
                <a:solidFill>
                  <a:srgbClr val="000000"/>
                </a:solidFill>
                <a:effectLst/>
                <a:latin typeface="Arial"/>
                <a:ea typeface="Arial"/>
                <a:cs typeface="Arial"/>
                <a:sym typeface="Arial"/>
              </a:rPr>
              <a:t>Think about the culture of your setting and how we recognise the POTENTIAL for child on child abuse.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endParaRPr lang="en-GB" sz="1100" b="0" i="0" u="none" strike="noStrike" cap="none" dirty="0">
              <a:solidFill>
                <a:srgbClr val="000000"/>
              </a:solidFill>
              <a:effectLst/>
              <a:latin typeface="Arial"/>
              <a:ea typeface="Arial"/>
              <a:cs typeface="Arial"/>
              <a:sym typeface="Arial"/>
            </a:endParaRPr>
          </a:p>
          <a:p>
            <a:endParaRPr lang="en-GB" dirty="0"/>
          </a:p>
        </p:txBody>
      </p:sp>
    </p:spTree>
    <p:extLst>
      <p:ext uri="{BB962C8B-B14F-4D97-AF65-F5344CB8AC3E}">
        <p14:creationId xmlns:p14="http://schemas.microsoft.com/office/powerpoint/2010/main" val="29539927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t>The recommended approach for school staff is to Notice, Check, and Share. First, notice any concerning behaviour or changes in a student’s demeanor. Then, check with colleagues or safeguarding leads to gather more context. Finally, share the concern through the appropriate safeguarding channels, typically via the Integrated Front Door. If the concern involves potential radicalisation, a referral to the Channel process may be necessary. This structured approach ensures that concerns are handled consistently and that students receive the support they need. Staff should be familiar with their school’s safeguarding procedures and know who to contact for advice.</a:t>
            </a:r>
          </a:p>
          <a:p>
            <a:endParaRPr lang="en-GB" dirty="0"/>
          </a:p>
        </p:txBody>
      </p:sp>
    </p:spTree>
    <p:extLst>
      <p:ext uri="{BB962C8B-B14F-4D97-AF65-F5344CB8AC3E}">
        <p14:creationId xmlns:p14="http://schemas.microsoft.com/office/powerpoint/2010/main" val="1416270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GB"/>
          </a:p>
        </p:txBody>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t>The DSL must understand and comply with data protection legislation, including the UK GDPR. They are responsible for holding and sharing information appropriately to safeguard children. This includes maintaining detailed, accurate, and secure records of concerns, decisions, and actions taken. Effective information management supports timely interventions and ensures accountability in safeguarding practices. On the ground confident staff will share, report and record. </a:t>
            </a:r>
          </a:p>
          <a:p>
            <a:endParaRPr lang="en-GB" dirty="0"/>
          </a:p>
        </p:txBody>
      </p:sp>
    </p:spTree>
    <p:extLst>
      <p:ext uri="{BB962C8B-B14F-4D97-AF65-F5344CB8AC3E}">
        <p14:creationId xmlns:p14="http://schemas.microsoft.com/office/powerpoint/2010/main" val="14496357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lvl="0" indent="-171450" algn="l" rtl="0">
              <a:spcBef>
                <a:spcPts val="0"/>
              </a:spcBef>
              <a:spcAft>
                <a:spcPts val="0"/>
              </a:spcAft>
              <a:buClr>
                <a:schemeClr val="dk1"/>
              </a:buClr>
              <a:buSzPts val="1200"/>
              <a:buFont typeface="Arial"/>
              <a:buChar char="•"/>
            </a:pPr>
            <a:r>
              <a:rPr lang="en-GB" b="1" dirty="0"/>
              <a:t>Tell</a:t>
            </a:r>
            <a:r>
              <a:rPr lang="en-GB" dirty="0"/>
              <a:t> staff that KCSIE 2026 includes new information on how to respond to a pupil or their parent/carer making a request to socially transition in school</a:t>
            </a:r>
          </a:p>
          <a:p>
            <a:pPr marL="171450" lvl="0" indent="-171450" algn="l" rtl="0">
              <a:spcBef>
                <a:spcPts val="0"/>
              </a:spcBef>
              <a:spcAft>
                <a:spcPts val="0"/>
              </a:spcAft>
              <a:buClr>
                <a:schemeClr val="dk1"/>
              </a:buClr>
              <a:buSzPts val="1200"/>
              <a:buFont typeface="Arial"/>
              <a:buChar char="•"/>
            </a:pPr>
            <a:r>
              <a:rPr lang="en-GB" b="1" dirty="0"/>
              <a:t>Explain</a:t>
            </a:r>
            <a:r>
              <a:rPr lang="en-GB" dirty="0"/>
              <a:t> that social transition refers to where a child or their parent has requested that the school make changes, or put support in place, to facilitate the child presenting as the opposite biological sex. It’s not a medical process. A request to transition socially might include the pupil:</a:t>
            </a:r>
          </a:p>
          <a:p>
            <a:pPr marL="628650" lvl="1" indent="-171450" algn="l" rtl="0">
              <a:spcBef>
                <a:spcPts val="0"/>
              </a:spcBef>
              <a:spcAft>
                <a:spcPts val="0"/>
              </a:spcAft>
              <a:buClr>
                <a:schemeClr val="dk1"/>
              </a:buClr>
              <a:buSzPts val="1200"/>
              <a:buFont typeface="Arial"/>
              <a:buChar char="•"/>
            </a:pPr>
            <a:r>
              <a:rPr lang="en-GB" dirty="0"/>
              <a:t>Being referred to by a different name</a:t>
            </a:r>
          </a:p>
          <a:p>
            <a:pPr marL="628650" lvl="1" indent="-171450" algn="l" rtl="0">
              <a:spcBef>
                <a:spcPts val="0"/>
              </a:spcBef>
              <a:spcAft>
                <a:spcPts val="0"/>
              </a:spcAft>
              <a:buClr>
                <a:schemeClr val="dk1"/>
              </a:buClr>
              <a:buSzPts val="1200"/>
              <a:buFont typeface="Arial"/>
              <a:buChar char="•"/>
            </a:pPr>
            <a:r>
              <a:rPr lang="en-GB" dirty="0"/>
              <a:t>Using a different set of pronouns</a:t>
            </a:r>
          </a:p>
          <a:p>
            <a:pPr marL="628650" lvl="1" indent="-171450" algn="l" rtl="0">
              <a:spcBef>
                <a:spcPts val="0"/>
              </a:spcBef>
              <a:spcAft>
                <a:spcPts val="0"/>
              </a:spcAft>
              <a:buClr>
                <a:schemeClr val="dk1"/>
              </a:buClr>
              <a:buSzPts val="1200"/>
              <a:buFont typeface="Arial"/>
              <a:buChar char="•"/>
            </a:pPr>
            <a:r>
              <a:rPr lang="en-GB" dirty="0"/>
              <a:t>Wearing different uniform items</a:t>
            </a:r>
          </a:p>
          <a:p>
            <a:pPr marL="628650" lvl="1" indent="-171450" algn="l" rtl="0">
              <a:spcBef>
                <a:spcPts val="0"/>
              </a:spcBef>
              <a:spcAft>
                <a:spcPts val="0"/>
              </a:spcAft>
              <a:buClr>
                <a:schemeClr val="dk1"/>
              </a:buClr>
              <a:buSzPts val="1200"/>
              <a:buFont typeface="Arial"/>
              <a:buChar char="•"/>
            </a:pPr>
            <a:r>
              <a:rPr lang="en-GB" dirty="0"/>
              <a:t>Participating in gender-specific sports or other activities</a:t>
            </a:r>
          </a:p>
          <a:p>
            <a:pPr marL="628650" lvl="1" indent="-171450" algn="l" rtl="0">
              <a:spcBef>
                <a:spcPts val="0"/>
              </a:spcBef>
              <a:spcAft>
                <a:spcPts val="0"/>
              </a:spcAft>
              <a:buClr>
                <a:schemeClr val="dk1"/>
              </a:buClr>
              <a:buSzPts val="1200"/>
              <a:buFont typeface="Arial"/>
              <a:buChar char="•"/>
            </a:pPr>
            <a:r>
              <a:rPr lang="en-GB" dirty="0"/>
              <a:t>Using facilities designated for the opposite biological sex (note that you’ll explain this later)</a:t>
            </a:r>
          </a:p>
          <a:p>
            <a:pPr marL="171450" lvl="0" indent="-171450" algn="l" rtl="0">
              <a:spcBef>
                <a:spcPts val="0"/>
              </a:spcBef>
              <a:spcAft>
                <a:spcPts val="0"/>
              </a:spcAft>
              <a:buClr>
                <a:schemeClr val="dk1"/>
              </a:buClr>
              <a:buSzPts val="1200"/>
              <a:buFont typeface="Arial"/>
              <a:buChar char="•"/>
            </a:pPr>
            <a:r>
              <a:rPr lang="en-GB" b="1" dirty="0"/>
              <a:t>Acknowledge</a:t>
            </a:r>
            <a:r>
              <a:rPr lang="en-GB" dirty="0"/>
              <a:t> that it can be difficult to know the right action to take in these situations. Tell staff that they shouldn’t adopt any changes relating to social transition, unless a decision has been made by the school and parents/carers have been involved as set out in the KCSIE guidance </a:t>
            </a:r>
          </a:p>
          <a:p>
            <a:pPr marL="171450" lvl="0" indent="-171450" algn="l" rtl="0">
              <a:spcBef>
                <a:spcPts val="0"/>
              </a:spcBef>
              <a:spcAft>
                <a:spcPts val="0"/>
              </a:spcAft>
              <a:buClr>
                <a:schemeClr val="dk1"/>
              </a:buClr>
              <a:buSzPts val="1200"/>
              <a:buFont typeface="Arial"/>
              <a:buChar char="•"/>
            </a:pPr>
            <a:r>
              <a:rPr lang="en-GB" b="1" dirty="0"/>
              <a:t>Explain</a:t>
            </a:r>
            <a:r>
              <a:rPr lang="en-GB" dirty="0"/>
              <a:t> that if a child requests changes relating to social transition, staff should talk to the DSL</a:t>
            </a:r>
            <a:endParaRPr lang="en-GB" b="0" dirty="0"/>
          </a:p>
          <a:p>
            <a:pPr marL="171450" lvl="0" indent="-171450" algn="l" rtl="0">
              <a:spcBef>
                <a:spcPts val="0"/>
              </a:spcBef>
              <a:spcAft>
                <a:spcPts val="0"/>
              </a:spcAft>
              <a:buClr>
                <a:schemeClr val="dk1"/>
              </a:buClr>
              <a:buSzPts val="1200"/>
              <a:buFont typeface="Arial"/>
              <a:buChar char="•"/>
            </a:pPr>
            <a:r>
              <a:rPr lang="en-GB" b="1" dirty="0"/>
              <a:t>Explain</a:t>
            </a:r>
            <a:r>
              <a:rPr lang="en-GB" dirty="0"/>
              <a:t> that your school will make decisions based on the following principles:</a:t>
            </a:r>
          </a:p>
          <a:p>
            <a:pPr marL="628650" marR="0" lvl="1" indent="-171450" algn="l" defTabSz="914400" rtl="0" eaLnBrk="1" fontAlgn="auto" latinLnBrk="0" hangingPunct="1">
              <a:lnSpc>
                <a:spcPct val="100000"/>
              </a:lnSpc>
              <a:spcBef>
                <a:spcPts val="0"/>
              </a:spcBef>
              <a:spcAft>
                <a:spcPts val="0"/>
              </a:spcAft>
              <a:buClr>
                <a:schemeClr val="dk1"/>
              </a:buClr>
              <a:buSzPts val="1200"/>
              <a:buFont typeface="Arial"/>
              <a:buChar char="•"/>
              <a:tabLst/>
              <a:defRPr/>
            </a:pPr>
            <a:r>
              <a:rPr lang="en-GB" b="0" dirty="0"/>
              <a:t>Its duty to safeguard and promote the welfare of all children in school</a:t>
            </a:r>
          </a:p>
          <a:p>
            <a:pPr marL="628650" lvl="1" indent="-171450" algn="l" rtl="0">
              <a:spcBef>
                <a:spcPts val="0"/>
              </a:spcBef>
              <a:spcAft>
                <a:spcPts val="0"/>
              </a:spcAft>
              <a:buClr>
                <a:schemeClr val="dk1"/>
              </a:buClr>
              <a:buSzPts val="1200"/>
              <a:buFont typeface="Arial"/>
              <a:buChar char="•"/>
            </a:pPr>
            <a:r>
              <a:rPr lang="en-GB" b="0" dirty="0"/>
              <a:t>Taking a very careful approach to social transition</a:t>
            </a:r>
          </a:p>
          <a:p>
            <a:pPr marL="628650" marR="0" lvl="1" indent="-171450" algn="l" defTabSz="914400" rtl="0" eaLnBrk="1" fontAlgn="auto" latinLnBrk="0" hangingPunct="1">
              <a:lnSpc>
                <a:spcPct val="100000"/>
              </a:lnSpc>
              <a:spcBef>
                <a:spcPts val="0"/>
              </a:spcBef>
              <a:spcAft>
                <a:spcPts val="0"/>
              </a:spcAft>
              <a:buClr>
                <a:schemeClr val="dk1"/>
              </a:buClr>
              <a:buSzPts val="1200"/>
              <a:buFont typeface="Arial"/>
              <a:buChar char="•"/>
              <a:tabLst/>
              <a:defRPr/>
            </a:pPr>
            <a:r>
              <a:rPr lang="en-GB" b="0" dirty="0"/>
              <a:t>Its obligations under the Equality Act and Humans Rights Act </a:t>
            </a:r>
          </a:p>
          <a:p>
            <a:pPr marL="628650" lvl="1" indent="-171450" algn="l" rtl="0">
              <a:spcBef>
                <a:spcPts val="0"/>
              </a:spcBef>
              <a:spcAft>
                <a:spcPts val="0"/>
              </a:spcAft>
              <a:buClr>
                <a:schemeClr val="dk1"/>
              </a:buClr>
              <a:buSzPts val="1200"/>
              <a:buFont typeface="Arial"/>
              <a:buChar char="•"/>
            </a:pPr>
            <a:r>
              <a:rPr lang="en-GB" b="0" dirty="0"/>
              <a:t>Considering ways the child may be potentially vulnerable in terms of mental health and psychosocial needs, such as their family and peer relationships</a:t>
            </a:r>
          </a:p>
          <a:p>
            <a:pPr marL="628650" lvl="1" indent="-171450" algn="l" rtl="0">
              <a:spcBef>
                <a:spcPts val="0"/>
              </a:spcBef>
              <a:spcAft>
                <a:spcPts val="0"/>
              </a:spcAft>
              <a:buClr>
                <a:schemeClr val="dk1"/>
              </a:buClr>
              <a:buSzPts val="1200"/>
              <a:buFont typeface="Arial"/>
              <a:buChar char="•"/>
            </a:pPr>
            <a:r>
              <a:rPr lang="en-GB" b="0" dirty="0"/>
              <a:t>The importance of actively involving parents/carers as a matter of priority and treating their views with importance</a:t>
            </a:r>
          </a:p>
          <a:p>
            <a:pPr marL="1085850" lvl="2" indent="-171450" algn="l" rtl="0">
              <a:spcBef>
                <a:spcPts val="0"/>
              </a:spcBef>
              <a:spcAft>
                <a:spcPts val="0"/>
              </a:spcAft>
              <a:buClr>
                <a:schemeClr val="dk1"/>
              </a:buClr>
              <a:buSzPts val="1200"/>
              <a:buFont typeface="Arial"/>
              <a:buChar char="•"/>
            </a:pPr>
            <a:r>
              <a:rPr lang="en-GB" sz="1200" b="0" i="0" u="none" strike="noStrike" cap="none" dirty="0">
                <a:solidFill>
                  <a:schemeClr val="dk1"/>
                </a:solidFill>
                <a:latin typeface="Arial"/>
                <a:cs typeface="Arial"/>
                <a:sym typeface="Arial"/>
              </a:rPr>
              <a:t>Explain that if a child who is questioning their gender asks for support from the school, the school should inform parents/carers unless in the “rare circumstances” that involving parents or carers would constitute a great risk to the child than not involving them. Explain that, in these cases, it’s for the DSL to determine what action is needed to safeguard the child</a:t>
            </a:r>
          </a:p>
          <a:p>
            <a:pPr marL="628650" lvl="1" indent="-171450" algn="l" rtl="0">
              <a:spcBef>
                <a:spcPts val="0"/>
              </a:spcBef>
              <a:spcAft>
                <a:spcPts val="0"/>
              </a:spcAft>
              <a:buClr>
                <a:schemeClr val="dk1"/>
              </a:buClr>
              <a:buSzPts val="1200"/>
              <a:buFont typeface="Arial"/>
              <a:buChar char="•"/>
            </a:pPr>
            <a:endParaRPr lang="en-GB" sz="1200" b="0" i="0" u="none" strike="noStrike" cap="none" dirty="0">
              <a:solidFill>
                <a:schemeClr val="dk1"/>
              </a:solidFill>
              <a:latin typeface="Arial"/>
              <a:cs typeface="Arial"/>
              <a:sym typeface="Arial"/>
            </a:endParaRPr>
          </a:p>
          <a:p>
            <a:pPr marL="171450" marR="0" lvl="0" indent="-171450" algn="l" defTabSz="914400" rtl="0" eaLnBrk="1" fontAlgn="auto" latinLnBrk="0" hangingPunct="1">
              <a:lnSpc>
                <a:spcPct val="100000"/>
              </a:lnSpc>
              <a:spcBef>
                <a:spcPts val="0"/>
              </a:spcBef>
              <a:spcAft>
                <a:spcPts val="0"/>
              </a:spcAft>
              <a:buClr>
                <a:schemeClr val="dk1"/>
              </a:buClr>
              <a:buSzPts val="1200"/>
              <a:buFont typeface="Arial"/>
              <a:buChar char="•"/>
              <a:tabLst/>
              <a:defRPr/>
            </a:pPr>
            <a:r>
              <a:rPr lang="en-GB" sz="1200" b="1" i="0" u="none" strike="noStrike" cap="none" dirty="0">
                <a:solidFill>
                  <a:schemeClr val="dk1"/>
                </a:solidFill>
                <a:latin typeface="Arial"/>
                <a:cs typeface="Arial"/>
                <a:sym typeface="Arial"/>
              </a:rPr>
              <a:t>Explain </a:t>
            </a:r>
            <a:r>
              <a:rPr lang="en-GB" sz="1200" b="0" i="0" u="none" strike="noStrike" cap="none" dirty="0">
                <a:solidFill>
                  <a:schemeClr val="dk1"/>
                </a:solidFill>
                <a:latin typeface="Arial"/>
                <a:cs typeface="Arial"/>
                <a:sym typeface="Arial"/>
              </a:rPr>
              <a:t>that, under the new KCSIE guidance, schools must maintain single-sex spaces including toilets, changing rooms and residential accommodation (with no exceptions). This means that you cannot allow pupils into facilities designated for the opposite biological sex or allow them to participate in sports designated for the opposite biological sex </a:t>
            </a:r>
          </a:p>
          <a:p>
            <a:pPr marL="0" marR="0" lvl="0" indent="0" algn="l" rtl="0">
              <a:lnSpc>
                <a:spcPct val="100000"/>
              </a:lnSpc>
              <a:spcBef>
                <a:spcPts val="0"/>
              </a:spcBef>
              <a:spcAft>
                <a:spcPts val="0"/>
              </a:spcAft>
              <a:buClr>
                <a:schemeClr val="dk1"/>
              </a:buClr>
              <a:buSzPts val="1200"/>
              <a:buFont typeface="Arial"/>
              <a:buNone/>
            </a:pPr>
            <a:endParaRPr lang="en-GB" sz="1200" b="0" i="0" u="none" strike="noStrike" cap="none" dirty="0">
              <a:solidFill>
                <a:schemeClr val="dk1"/>
              </a:solidFill>
              <a:latin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dirty="0"/>
              <a:t>Staff should also be aware of the possibility of discriminatory bullying and harassment in the case of children questioning their gender, take steps to prevent it and follow the school’s usual behaviour and sanctions procedures</a:t>
            </a:r>
          </a:p>
          <a:p>
            <a:pPr marL="171450" marR="0" lvl="0" indent="-171450" algn="l" rtl="0">
              <a:lnSpc>
                <a:spcPct val="100000"/>
              </a:lnSpc>
              <a:spcBef>
                <a:spcPts val="0"/>
              </a:spcBef>
              <a:spcAft>
                <a:spcPts val="0"/>
              </a:spcAft>
              <a:buClr>
                <a:schemeClr val="dk1"/>
              </a:buClr>
              <a:buSzPts val="1200"/>
              <a:buFont typeface="Arial"/>
              <a:buChar char="•"/>
            </a:pPr>
            <a:r>
              <a:rPr lang="en-GB" dirty="0"/>
              <a:t>Tell staff that gender-questioning children may also be vulnerable to other safeguarding concerns – tell staff that you’ll discuss this in more detail in the next section of this training</a:t>
            </a:r>
          </a:p>
          <a:p>
            <a:pPr marL="0" marR="0" lvl="0" indent="0" algn="l" rtl="0">
              <a:lnSpc>
                <a:spcPct val="100000"/>
              </a:lnSpc>
              <a:spcBef>
                <a:spcPts val="0"/>
              </a:spcBef>
              <a:spcAft>
                <a:spcPts val="0"/>
              </a:spcAft>
              <a:buClr>
                <a:schemeClr val="dk1"/>
              </a:buClr>
              <a:buSzPts val="1200"/>
              <a:buFont typeface="Arial"/>
              <a:buNone/>
            </a:pPr>
            <a:endParaRPr lang="en-GB" dirty="0"/>
          </a:p>
          <a:p>
            <a:pPr marL="171450" lvl="0" indent="-171450" algn="l" rtl="0">
              <a:spcBef>
                <a:spcPts val="0"/>
              </a:spcBef>
              <a:spcAft>
                <a:spcPts val="0"/>
              </a:spcAft>
              <a:buClr>
                <a:schemeClr val="dk1"/>
              </a:buClr>
              <a:buSzPts val="1200"/>
              <a:buFont typeface="Arial"/>
              <a:buChar char="•"/>
            </a:pPr>
            <a:r>
              <a:rPr lang="en-GB" b="0" dirty="0"/>
              <a:t>Tell</a:t>
            </a:r>
            <a:r>
              <a:rPr lang="en-GB" dirty="0"/>
              <a:t> staff that they can talk to you or another trusted member of senior staff if they’re concerned about how to approach the issue, or your school’s policy towards it</a:t>
            </a:r>
          </a:p>
          <a:p>
            <a:pPr marL="171450" lvl="0" indent="-171450" algn="l" rtl="0">
              <a:spcBef>
                <a:spcPts val="0"/>
              </a:spcBef>
              <a:spcAft>
                <a:spcPts val="0"/>
              </a:spcAft>
              <a:buClr>
                <a:schemeClr val="dk1"/>
              </a:buClr>
              <a:buSzPts val="1200"/>
              <a:buFont typeface="Arial"/>
              <a:buChar char="•"/>
            </a:pPr>
            <a:r>
              <a:rPr lang="en-GB" dirty="0"/>
              <a:t>If your school has a policy/procedure on responding to and supporting pupils questioning their gender or wishing to socially transition, tell staff where to find it. If your school is developing a policy, reassure staff that they’ll have this in due course </a:t>
            </a:r>
          </a:p>
          <a:p>
            <a:pPr marL="171450" lvl="0" indent="-95250" algn="l" rtl="0">
              <a:spcBef>
                <a:spcPts val="0"/>
              </a:spcBef>
              <a:spcAft>
                <a:spcPts val="0"/>
              </a:spcAft>
              <a:buClr>
                <a:schemeClr val="dk1"/>
              </a:buClr>
              <a:buSzPts val="1200"/>
              <a:buFont typeface="Arial"/>
              <a:buNone/>
            </a:pPr>
            <a:endParaRPr lang="en-GB" dirty="0"/>
          </a:p>
          <a:p>
            <a:pPr marL="457200" lvl="1" indent="0" algn="l" rtl="0">
              <a:spcBef>
                <a:spcPts val="0"/>
              </a:spcBef>
              <a:spcAft>
                <a:spcPts val="0"/>
              </a:spcAft>
              <a:buClr>
                <a:schemeClr val="dk1"/>
              </a:buClr>
              <a:buSzPts val="1200"/>
              <a:buFont typeface="Arial"/>
              <a:buNone/>
            </a:pPr>
            <a:endParaRPr lang="en-GB" dirty="0"/>
          </a:p>
          <a:p>
            <a:pPr marL="171450" lvl="0" indent="-171450" algn="l" rtl="0">
              <a:spcBef>
                <a:spcPts val="0"/>
              </a:spcBef>
              <a:spcAft>
                <a:spcPts val="0"/>
              </a:spcAft>
              <a:buClr>
                <a:schemeClr val="dk1"/>
              </a:buClr>
              <a:buSzPts val="1200"/>
              <a:buFont typeface="Webdings" panose="05030102010509060703" pitchFamily="18" charset="2"/>
              <a:buChar char="i"/>
            </a:pPr>
            <a:r>
              <a:rPr lang="en-GB" dirty="0"/>
              <a:t>Source:</a:t>
            </a:r>
          </a:p>
          <a:p>
            <a:pPr marL="170730" lvl="0" indent="-170730" algn="l" rtl="0">
              <a:spcBef>
                <a:spcPts val="0"/>
              </a:spcBef>
              <a:spcAft>
                <a:spcPts val="0"/>
              </a:spcAft>
              <a:buClr>
                <a:schemeClr val="dk1"/>
              </a:buClr>
              <a:buSzPts val="1200"/>
              <a:buFont typeface="Arial"/>
              <a:buChar char="•"/>
            </a:pPr>
            <a:r>
              <a:rPr lang="en-GB" dirty="0"/>
              <a:t>GOV.UK – Department for Education (DfE), </a:t>
            </a:r>
            <a:r>
              <a:rPr lang="en-GB" i="1" dirty="0"/>
              <a:t>Keeping Children Safe in Education</a:t>
            </a:r>
            <a:r>
              <a:rPr lang="en-GB" dirty="0"/>
              <a:t>. https://www.gov.uk/government/publications/keeping-children-safe-in-education--2</a:t>
            </a:r>
          </a:p>
          <a:p>
            <a:pPr marL="0" marR="0" lvl="0" indent="0" algn="l" rtl="0">
              <a:lnSpc>
                <a:spcPct val="100000"/>
              </a:lnSpc>
              <a:spcBef>
                <a:spcPts val="0"/>
              </a:spcBef>
              <a:spcAft>
                <a:spcPts val="0"/>
              </a:spcAft>
              <a:buClr>
                <a:schemeClr val="dk1"/>
              </a:buClr>
              <a:buSzPts val="1200"/>
              <a:buFont typeface="Arial"/>
              <a:buNone/>
            </a:pPr>
            <a:endParaRPr lang="en-GB" dirty="0"/>
          </a:p>
          <a:p>
            <a:endParaRPr lang="en-GB" dirty="0"/>
          </a:p>
        </p:txBody>
      </p:sp>
    </p:spTree>
    <p:extLst>
      <p:ext uri="{BB962C8B-B14F-4D97-AF65-F5344CB8AC3E}">
        <p14:creationId xmlns:p14="http://schemas.microsoft.com/office/powerpoint/2010/main" val="11023202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ALL the above slides, it is important that staff stay curious, think the unthinkable and when appropriate to do so, ask questions</a:t>
            </a:r>
          </a:p>
          <a:p>
            <a:r>
              <a:rPr lang="en-GB" dirty="0"/>
              <a:t>Lord Laming (independent reviewer for Victoria Climbe inquiry) talks about ‘respectful uncertainty’ which lies at the heart of the relationship between professionals and families. </a:t>
            </a:r>
          </a:p>
          <a:p>
            <a:pPr marL="158750" indent="0">
              <a:buNone/>
            </a:pPr>
            <a:endParaRPr lang="en-GB" dirty="0"/>
          </a:p>
          <a:p>
            <a:pPr marL="158750" indent="0">
              <a:buNone/>
            </a:pPr>
            <a:r>
              <a:rPr lang="en-GB" dirty="0"/>
              <a:t>PROFESSIONAL CURIOSITY (PC) is ‘the critical evaluation of information that families (or children) give to professionals</a:t>
            </a:r>
          </a:p>
          <a:p>
            <a:r>
              <a:rPr lang="en-GB" dirty="0"/>
              <a:t>Questions drawn from restorative justice practice can be asked:</a:t>
            </a:r>
          </a:p>
          <a:p>
            <a:r>
              <a:rPr lang="en-GB" dirty="0"/>
              <a:t>What has happened  </a:t>
            </a:r>
          </a:p>
          <a:p>
            <a:endParaRPr lang="en-GB" sz="1100" b="0" i="0" dirty="0">
              <a:solidFill>
                <a:srgbClr val="7366AA"/>
              </a:solidFill>
              <a:effectLst/>
              <a:latin typeface="Lato" panose="020F0502020204030203" pitchFamily="34" charset="0"/>
            </a:endParaRPr>
          </a:p>
          <a:p>
            <a:pPr marL="158750" indent="0">
              <a:buNone/>
            </a:pPr>
            <a:r>
              <a:rPr lang="en-GB" sz="1100" b="0" i="0" dirty="0">
                <a:solidFill>
                  <a:srgbClr val="7366AA"/>
                </a:solidFill>
                <a:effectLst/>
                <a:latin typeface="Lato" panose="020F0502020204030203" pitchFamily="34" charset="0"/>
              </a:rPr>
              <a:t>PC is a key skill in SG, a way of engaging &amp; communicating with CYPS and families, Doing our best to explore circumstances &amp; taking an interest in people’s lives &amp; avoiding making assumptions. </a:t>
            </a:r>
          </a:p>
          <a:p>
            <a:pPr marL="158750" indent="0">
              <a:buNone/>
            </a:pPr>
            <a:r>
              <a:rPr lang="en-GB" sz="1100" b="0" i="0" dirty="0">
                <a:solidFill>
                  <a:srgbClr val="7366AA"/>
                </a:solidFill>
                <a:effectLst/>
                <a:latin typeface="Lato" panose="020F0502020204030203" pitchFamily="34" charset="0"/>
              </a:rPr>
              <a:t>PC is all about not being</a:t>
            </a:r>
            <a:r>
              <a:rPr lang="en-GB" sz="1100" b="0" i="0" dirty="0">
                <a:solidFill>
                  <a:srgbClr val="333333"/>
                </a:solidFill>
                <a:effectLst/>
                <a:latin typeface="Lato" panose="020F0502020204030203" pitchFamily="34" charset="0"/>
              </a:rPr>
              <a:t> afraid to ask questions of families, and do so in an open way, so they know that you are asking to keep the children safe, not to judge or criticise.</a:t>
            </a:r>
          </a:p>
          <a:p>
            <a:pPr marL="158750" marR="0" lvl="0" indent="0" algn="l" defTabSz="914400" rtl="0" eaLnBrk="1" fontAlgn="base" latinLnBrk="0" hangingPunct="1">
              <a:lnSpc>
                <a:spcPct val="100000"/>
              </a:lnSpc>
              <a:spcBef>
                <a:spcPts val="0"/>
              </a:spcBef>
              <a:spcAft>
                <a:spcPts val="0"/>
              </a:spcAft>
              <a:buClr>
                <a:srgbClr val="000000"/>
              </a:buClr>
              <a:buSzPts val="1100"/>
              <a:buFont typeface="Arial"/>
              <a:buNone/>
              <a:tabLst/>
              <a:defRPr/>
            </a:pPr>
            <a:r>
              <a:rPr lang="en-GB" sz="1100" b="0" i="0" dirty="0">
                <a:solidFill>
                  <a:srgbClr val="7366AA"/>
                </a:solidFill>
                <a:effectLst/>
                <a:latin typeface="Lato" panose="020F0502020204030203" pitchFamily="34" charset="0"/>
              </a:rPr>
              <a:t>PC can be thought of as Healthy Scepticism ~ Respectful Uncertainty.</a:t>
            </a:r>
          </a:p>
          <a:p>
            <a:pPr marL="158750" marR="0" lvl="0" indent="0" algn="l" defTabSz="914400" rtl="0" eaLnBrk="1" fontAlgn="base" latinLnBrk="0" hangingPunct="1">
              <a:lnSpc>
                <a:spcPct val="100000"/>
              </a:lnSpc>
              <a:spcBef>
                <a:spcPts val="0"/>
              </a:spcBef>
              <a:spcAft>
                <a:spcPts val="0"/>
              </a:spcAft>
              <a:buClr>
                <a:srgbClr val="000000"/>
              </a:buClr>
              <a:buSzPts val="1100"/>
              <a:buFont typeface="Arial"/>
              <a:buNone/>
              <a:tabLst/>
              <a:defRPr/>
            </a:pPr>
            <a:r>
              <a:rPr lang="en-GB" sz="1100" b="0" i="0" dirty="0">
                <a:solidFill>
                  <a:srgbClr val="333333"/>
                </a:solidFill>
                <a:effectLst/>
                <a:latin typeface="Lato" panose="020F0502020204030203" pitchFamily="34" charset="0"/>
              </a:rPr>
              <a:t>Comes out in serious case reviews that PC wasn’t evidenced, perhaps because practitioners were overly optimistic or lacks the confidence to ask sensitive Qs. </a:t>
            </a:r>
          </a:p>
          <a:p>
            <a:pPr marL="158750" marR="0" lvl="0" indent="0" algn="l" defTabSz="914400" rtl="0" eaLnBrk="1" fontAlgn="base" latinLnBrk="0" hangingPunct="1">
              <a:lnSpc>
                <a:spcPct val="100000"/>
              </a:lnSpc>
              <a:spcBef>
                <a:spcPts val="0"/>
              </a:spcBef>
              <a:spcAft>
                <a:spcPts val="0"/>
              </a:spcAft>
              <a:buClr>
                <a:srgbClr val="000000"/>
              </a:buClr>
              <a:buSzPts val="1100"/>
              <a:buFont typeface="Arial"/>
              <a:buNone/>
              <a:tabLst/>
              <a:defRPr/>
            </a:pPr>
            <a:r>
              <a:rPr lang="en-GB" sz="1100" b="0" i="0" dirty="0">
                <a:solidFill>
                  <a:srgbClr val="7366AA"/>
                </a:solidFill>
                <a:effectLst/>
                <a:latin typeface="Lato" panose="020F0502020204030203" pitchFamily="34" charset="0"/>
              </a:rPr>
              <a:t>In order to be PC we need to test out our hypotheses of what is happening in a family, and get information from different sources. For e.g. a child presenting differently, speak to them about it &amp; they share nothing of concern. Speak to other staff, siblings, parents, parents who have separated, other agencies. </a:t>
            </a:r>
          </a:p>
          <a:p>
            <a:pPr marL="158750" marR="0" lvl="0" indent="0" algn="l" defTabSz="914400" rtl="0" eaLnBrk="1" fontAlgn="base" latinLnBrk="0" hangingPunct="1">
              <a:lnSpc>
                <a:spcPct val="100000"/>
              </a:lnSpc>
              <a:spcBef>
                <a:spcPts val="0"/>
              </a:spcBef>
              <a:spcAft>
                <a:spcPts val="0"/>
              </a:spcAft>
              <a:buClr>
                <a:srgbClr val="000000"/>
              </a:buClr>
              <a:buSzPts val="1100"/>
              <a:buFont typeface="Arial"/>
              <a:buNone/>
              <a:tabLst/>
              <a:defRPr/>
            </a:pPr>
            <a:endParaRPr lang="en-GB" sz="1100" b="0" i="0" dirty="0">
              <a:solidFill>
                <a:srgbClr val="7366AA"/>
              </a:solidFill>
              <a:effectLst/>
              <a:latin typeface="Lato" panose="020F0502020204030203" pitchFamily="34" charset="0"/>
            </a:endParaRPr>
          </a:p>
          <a:p>
            <a:pPr marL="158750" marR="0" lvl="0" indent="0" algn="l" defTabSz="914400" rtl="0" eaLnBrk="1" fontAlgn="base" latinLnBrk="0" hangingPunct="1">
              <a:lnSpc>
                <a:spcPct val="100000"/>
              </a:lnSpc>
              <a:spcBef>
                <a:spcPts val="0"/>
              </a:spcBef>
              <a:spcAft>
                <a:spcPts val="0"/>
              </a:spcAft>
              <a:buClr>
                <a:srgbClr val="000000"/>
              </a:buClr>
              <a:buSzPts val="1100"/>
              <a:buFont typeface="Arial"/>
              <a:buNone/>
              <a:tabLst/>
              <a:defRPr/>
            </a:pPr>
            <a:r>
              <a:rPr lang="en-GB" sz="1100" b="0" i="0" dirty="0">
                <a:solidFill>
                  <a:srgbClr val="7366AA"/>
                </a:solidFill>
                <a:effectLst/>
                <a:latin typeface="Lato" panose="020F0502020204030203" pitchFamily="34" charset="0"/>
              </a:rPr>
              <a:t>“I’m wondering” .. “I’d like to talk to you about </a:t>
            </a:r>
            <a:r>
              <a:rPr lang="en-GB" sz="1100" b="0" i="0" dirty="0" err="1">
                <a:solidFill>
                  <a:srgbClr val="7366AA"/>
                </a:solidFill>
                <a:effectLst/>
                <a:latin typeface="Lato" panose="020F0502020204030203" pitchFamily="34" charset="0"/>
              </a:rPr>
              <a:t>xyz</a:t>
            </a:r>
            <a:r>
              <a:rPr lang="en-GB" sz="1100" b="0" i="0" dirty="0">
                <a:solidFill>
                  <a:srgbClr val="7366AA"/>
                </a:solidFill>
                <a:effectLst/>
                <a:latin typeface="Lato" panose="020F0502020204030203" pitchFamily="34" charset="0"/>
              </a:rPr>
              <a:t>” - Asking relevant questions to gather historical and current information </a:t>
            </a:r>
          </a:p>
          <a:p>
            <a:pPr marL="0" indent="0" algn="l" fontAlgn="base">
              <a:buFont typeface="Arial" panose="020B0604020202020204" pitchFamily="34" charset="0"/>
              <a:buNone/>
            </a:pPr>
            <a:endParaRPr lang="en-GB" sz="1100" b="0" i="0" dirty="0">
              <a:solidFill>
                <a:srgbClr val="7366AA"/>
              </a:solidFill>
              <a:effectLst/>
              <a:latin typeface="Lato" panose="020F0502020204030203" pitchFamily="34" charset="0"/>
            </a:endParaRPr>
          </a:p>
          <a:p>
            <a:pPr marL="158750" indent="0" algn="l" fontAlgn="base">
              <a:buNone/>
            </a:pPr>
            <a:r>
              <a:rPr lang="en-GB" sz="1100" b="0" i="0" dirty="0">
                <a:solidFill>
                  <a:srgbClr val="7366AA"/>
                </a:solidFill>
                <a:effectLst/>
                <a:latin typeface="Lato" panose="020F0502020204030203" pitchFamily="34" charset="0"/>
              </a:rPr>
              <a:t>Being curious &amp; having difficult conversations is an important part of being professionally curious and providing effective safeguarding</a:t>
            </a:r>
          </a:p>
          <a:p>
            <a:pPr marL="158750" indent="0" algn="l" fontAlgn="base">
              <a:buNone/>
            </a:pPr>
            <a:endParaRPr lang="en-GB" sz="1100" b="1" i="0" dirty="0">
              <a:solidFill>
                <a:srgbClr val="7366AA"/>
              </a:solidFill>
              <a:effectLst/>
              <a:latin typeface="Lato" panose="020F0502020204030203" pitchFamily="34" charset="0"/>
            </a:endParaRPr>
          </a:p>
          <a:p>
            <a:pPr marL="158750" indent="0" algn="l" fontAlgn="base">
              <a:buNone/>
            </a:pPr>
            <a:r>
              <a:rPr lang="en-GB" sz="1100" b="1" i="0" dirty="0">
                <a:solidFill>
                  <a:srgbClr val="7366AA"/>
                </a:solidFill>
                <a:effectLst/>
                <a:latin typeface="Lato" panose="020F0502020204030203" pitchFamily="34" charset="0"/>
              </a:rPr>
              <a:t>Ref page on website &amp; 7 min briefing</a:t>
            </a:r>
          </a:p>
          <a:p>
            <a:endParaRPr lang="en-GB" dirty="0"/>
          </a:p>
        </p:txBody>
      </p:sp>
    </p:spTree>
    <p:extLst>
      <p:ext uri="{BB962C8B-B14F-4D97-AF65-F5344CB8AC3E}">
        <p14:creationId xmlns:p14="http://schemas.microsoft.com/office/powerpoint/2010/main" val="32158256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GB"/>
          </a:p>
        </p:txBody>
      </p:sp>
      <p:sp>
        <p:nvSpPr>
          <p:cNvPr id="3" name="Notes Placeholder 2"/>
          <p:cNvSpPr>
            <a:spLocks noGrp="1"/>
          </p:cNvSpPr>
          <p:nvPr>
            <p:ph type="body" idx="1"/>
          </p:nvPr>
        </p:nvSpPr>
        <p:spPr/>
        <p:txBody>
          <a:bodyPr/>
          <a:lstStyle/>
          <a:p>
            <a:r>
              <a:rPr lang="en-GB" dirty="0"/>
              <a:t>Processes- ensure staff are aware &amp; feel confident to use them. And policies: child protection, pupil behaviour and staff behaviour (your code of conduct).  </a:t>
            </a:r>
          </a:p>
          <a:p>
            <a:r>
              <a:rPr lang="en-GB" dirty="0"/>
              <a:t>Track-DSLs need daily tracking of systems</a:t>
            </a:r>
          </a:p>
          <a:p>
            <a:r>
              <a:rPr lang="en-GB" dirty="0"/>
              <a:t>T&amp;C when it comes to SG decisions and actions taken. </a:t>
            </a:r>
          </a:p>
          <a:p>
            <a:r>
              <a:rPr lang="en-GB" dirty="0"/>
              <a:t>Training &amp; staff support- Staff must understand particular vulnerabilities which make CYP more at risk of harm; SEND, LGBTQ, CLA</a:t>
            </a:r>
          </a:p>
          <a:p>
            <a:endParaRPr lang="en-GB" dirty="0"/>
          </a:p>
          <a:p>
            <a:r>
              <a:rPr lang="en-GB" dirty="0"/>
              <a:t>Safe culture doesn’t happen by accident, it is carefully nurtured and planned, reflected upon.</a:t>
            </a:r>
          </a:p>
          <a:p>
            <a:pPr marL="158750" indent="0">
              <a:buNone/>
            </a:pPr>
            <a:endParaRPr lang="en-GB" dirty="0"/>
          </a:p>
        </p:txBody>
      </p:sp>
    </p:spTree>
    <p:extLst>
      <p:ext uri="{BB962C8B-B14F-4D97-AF65-F5344CB8AC3E}">
        <p14:creationId xmlns:p14="http://schemas.microsoft.com/office/powerpoint/2010/main" val="17929430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GB"/>
          </a:p>
        </p:txBody>
      </p:sp>
      <p:sp>
        <p:nvSpPr>
          <p:cNvPr id="3" name="Notes Placeholder 2"/>
          <p:cNvSpPr>
            <a:spLocks noGrp="1"/>
          </p:cNvSpPr>
          <p:nvPr>
            <p:ph type="body" idx="1"/>
          </p:nvPr>
        </p:nvSpPr>
        <p:spPr/>
        <p:txBody>
          <a:bodyPr/>
          <a:lstStyle/>
          <a:p>
            <a:pPr marL="0" marR="0" indent="0" algn="just">
              <a:lnSpc>
                <a:spcPct val="75000"/>
              </a:lnSpc>
              <a:spcBef>
                <a:spcPts val="0"/>
              </a:spcBef>
              <a:spcAft>
                <a:spcPts val="750"/>
              </a:spcAft>
              <a:buNone/>
            </a:pPr>
            <a:r>
              <a:rPr lang="en-GB" sz="1100" b="1" kern="1400" dirty="0">
                <a:ln>
                  <a:noFill/>
                </a:ln>
                <a:solidFill>
                  <a:srgbClr val="FFFFFF"/>
                </a:solidFill>
                <a:effectLst/>
                <a:latin typeface="Calibri" panose="020F0502020204030204" pitchFamily="34" charset="0"/>
              </a:rPr>
              <a:t>In order to reduce the risk of low level concerns arising we can take these steps:</a:t>
            </a:r>
          </a:p>
          <a:p>
            <a:pPr marL="171450" marR="0" indent="-171450" algn="just">
              <a:lnSpc>
                <a:spcPct val="75000"/>
              </a:lnSpc>
              <a:spcBef>
                <a:spcPts val="0"/>
              </a:spcBef>
              <a:spcAft>
                <a:spcPts val="750"/>
              </a:spcAft>
              <a:buFontTx/>
              <a:buChar char="-"/>
            </a:pPr>
            <a:r>
              <a:rPr lang="en-GB" sz="1100" b="1" kern="1400" dirty="0">
                <a:ln>
                  <a:noFill/>
                </a:ln>
                <a:solidFill>
                  <a:srgbClr val="FFFFFF"/>
                </a:solidFill>
                <a:effectLst/>
                <a:latin typeface="Calibri" panose="020F0502020204030204" pitchFamily="34" charset="0"/>
              </a:rPr>
              <a:t>Reducing acceptability by responding to them at the first opportunity. Low level concerns can arise from inadvertent or thoughtless behaviours – DSLs &amp; SLT need to support staff to recognise them whether within themselves or another staff member. </a:t>
            </a:r>
          </a:p>
          <a:p>
            <a:pPr marL="0" marR="0" indent="0" algn="just">
              <a:lnSpc>
                <a:spcPct val="75000"/>
              </a:lnSpc>
              <a:spcBef>
                <a:spcPts val="0"/>
              </a:spcBef>
              <a:spcAft>
                <a:spcPts val="750"/>
              </a:spcAft>
              <a:buNone/>
            </a:pPr>
            <a:endParaRPr lang="en-GB" sz="1100" b="1" kern="1400" dirty="0">
              <a:ln>
                <a:noFill/>
              </a:ln>
              <a:solidFill>
                <a:srgbClr val="FFFFFF"/>
              </a:solidFill>
              <a:effectLst/>
              <a:latin typeface="Calibri" panose="020F0502020204030204" pitchFamily="34" charset="0"/>
            </a:endParaRPr>
          </a:p>
          <a:p>
            <a:r>
              <a:rPr lang="en-GB" b="1" dirty="0"/>
              <a:t>Examples include:</a:t>
            </a:r>
            <a:endParaRPr lang="en-GB" dirty="0"/>
          </a:p>
          <a:p>
            <a:r>
              <a:rPr lang="en-GB" dirty="0"/>
              <a:t>Making inappropriate or personal comments</a:t>
            </a:r>
          </a:p>
          <a:p>
            <a:r>
              <a:rPr lang="en-GB" dirty="0"/>
              <a:t>Breaching professional boundaries (e.g. favouritism, over-familiarity)</a:t>
            </a:r>
          </a:p>
          <a:p>
            <a:r>
              <a:rPr lang="en-GB" dirty="0"/>
              <a:t>Using intimidating, shaming, or belittling language</a:t>
            </a:r>
          </a:p>
          <a:p>
            <a:r>
              <a:rPr lang="en-GB" dirty="0"/>
              <a:t>Ignoring safeguarding procedures or concerns</a:t>
            </a:r>
          </a:p>
          <a:p>
            <a:pPr marL="0" marR="0" indent="0" algn="just">
              <a:lnSpc>
                <a:spcPct val="75000"/>
              </a:lnSpc>
              <a:spcBef>
                <a:spcPts val="0"/>
              </a:spcBef>
              <a:spcAft>
                <a:spcPts val="750"/>
              </a:spcAft>
              <a:buNone/>
            </a:pPr>
            <a:endParaRPr lang="en-GB" sz="1400" b="1" kern="1400" dirty="0">
              <a:ln>
                <a:noFill/>
              </a:ln>
              <a:solidFill>
                <a:srgbClr val="FFFFFF"/>
              </a:solidFill>
              <a:effectLst/>
              <a:latin typeface="Calibri" panose="020F0502020204030204" pitchFamily="34" charset="0"/>
            </a:endParaRPr>
          </a:p>
          <a:p>
            <a:pPr marL="0" marR="0" indent="0" algn="just">
              <a:lnSpc>
                <a:spcPct val="75000"/>
              </a:lnSpc>
              <a:spcBef>
                <a:spcPts val="0"/>
              </a:spcBef>
              <a:spcAft>
                <a:spcPts val="750"/>
              </a:spcAft>
              <a:buNone/>
            </a:pPr>
            <a:endParaRPr lang="en-GB" sz="1400" b="1" kern="1400" dirty="0">
              <a:ln>
                <a:noFill/>
              </a:ln>
              <a:solidFill>
                <a:srgbClr val="FFFFFF"/>
              </a:solidFill>
              <a:effectLst/>
              <a:latin typeface="Calibri" panose="020F0502020204030204" pitchFamily="34" charset="0"/>
            </a:endParaRPr>
          </a:p>
          <a:p>
            <a:endParaRPr lang="en-GB" dirty="0"/>
          </a:p>
        </p:txBody>
      </p:sp>
    </p:spTree>
    <p:extLst>
      <p:ext uri="{BB962C8B-B14F-4D97-AF65-F5344CB8AC3E}">
        <p14:creationId xmlns:p14="http://schemas.microsoft.com/office/powerpoint/2010/main" val="27963781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spcAft>
                <a:spcPts val="0"/>
              </a:spcAft>
            </a:pPr>
            <a:r>
              <a:rPr lang="en-GB" sz="1100" dirty="0">
                <a:solidFill>
                  <a:srgbClr val="000000"/>
                </a:solidFill>
              </a:rPr>
              <a:t>If staff feel they can’t raise concerns then should have whistleblowing procedures in place. </a:t>
            </a:r>
          </a:p>
          <a:p>
            <a:pPr algn="just">
              <a:spcAft>
                <a:spcPts val="0"/>
              </a:spcAft>
            </a:pPr>
            <a:r>
              <a:rPr lang="en-GB" sz="1100" dirty="0">
                <a:solidFill>
                  <a:srgbClr val="000000"/>
                </a:solidFill>
              </a:rPr>
              <a:t>Without these an environment where it is acceptable to harm children can develop.  </a:t>
            </a:r>
          </a:p>
          <a:p>
            <a:pPr eaLnBrk="1" hangingPunct="1">
              <a:defRPr/>
            </a:pPr>
            <a:r>
              <a:rPr lang="en-GB" altLang="en-US" sz="1100" b="0" u="none" dirty="0">
                <a:solidFill>
                  <a:srgbClr val="000000"/>
                </a:solidFill>
              </a:rPr>
              <a:t>Appropriate whistleblowing procedures should be put in place for such concerns to be raised with the school’s or college’s senior leadership team.</a:t>
            </a:r>
          </a:p>
          <a:p>
            <a:pPr marL="457200" indent="-298450" eaLnBrk="1" hangingPunct="1">
              <a:defRPr/>
            </a:pPr>
            <a:r>
              <a:rPr lang="en-GB" altLang="en-US" sz="1100" b="0" u="none" dirty="0">
                <a:solidFill>
                  <a:srgbClr val="000000"/>
                </a:solidFill>
              </a:rPr>
              <a:t>NSPCC Advice line </a:t>
            </a:r>
          </a:p>
          <a:p>
            <a:pPr eaLnBrk="1" hangingPunct="1">
              <a:defRPr/>
            </a:pPr>
            <a:endParaRPr lang="en-US" altLang="en-US" sz="1100" b="1" u="sng" dirty="0">
              <a:solidFill>
                <a:srgbClr val="000000"/>
              </a:solidFill>
            </a:endParaRPr>
          </a:p>
          <a:p>
            <a:pPr eaLnBrk="1" hangingPunct="1">
              <a:defRPr/>
            </a:pPr>
            <a:r>
              <a:rPr lang="en-US" altLang="en-US" sz="1100" b="1" u="sng" dirty="0">
                <a:solidFill>
                  <a:srgbClr val="000000"/>
                </a:solidFill>
              </a:rPr>
              <a:t>Key Point to remind staff: </a:t>
            </a:r>
            <a:r>
              <a:rPr lang="en-US" altLang="en-US" sz="1100" dirty="0">
                <a:solidFill>
                  <a:srgbClr val="000000"/>
                </a:solidFill>
              </a:rPr>
              <a:t>It’s better to report and get it wrong than not report and a child is abused.</a:t>
            </a:r>
          </a:p>
          <a:p>
            <a:pPr algn="just">
              <a:spcAft>
                <a:spcPts val="0"/>
              </a:spcAft>
            </a:pPr>
            <a:endParaRPr lang="en-GB" sz="1400" dirty="0">
              <a:solidFill>
                <a:srgbClr val="002060"/>
              </a:solidFill>
              <a:latin typeface="Calibri" pitchFamily="34" charset="0"/>
              <a:cs typeface="Arial" pitchFamily="34" charset="0"/>
            </a:endParaRPr>
          </a:p>
          <a:p>
            <a:endParaRPr lang="en-GB" dirty="0"/>
          </a:p>
        </p:txBody>
      </p:sp>
    </p:spTree>
    <p:extLst>
      <p:ext uri="{BB962C8B-B14F-4D97-AF65-F5344CB8AC3E}">
        <p14:creationId xmlns:p14="http://schemas.microsoft.com/office/powerpoint/2010/main" val="31036577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a:extLst>
            <a:ext uri="{FF2B5EF4-FFF2-40B4-BE49-F238E27FC236}">
              <a16:creationId xmlns:a16="http://schemas.microsoft.com/office/drawing/2014/main" id="{AC27E2A8-FABF-32B7-3CE5-0B3611AC5E41}"/>
            </a:ext>
          </a:extLst>
        </p:cNvPr>
        <p:cNvGrpSpPr/>
        <p:nvPr/>
      </p:nvGrpSpPr>
      <p:grpSpPr>
        <a:xfrm>
          <a:off x="0" y="0"/>
          <a:ext cx="0" cy="0"/>
          <a:chOff x="0" y="0"/>
          <a:chExt cx="0" cy="0"/>
        </a:xfrm>
      </p:grpSpPr>
      <p:sp>
        <p:nvSpPr>
          <p:cNvPr id="275" name="Google Shape;275;gcd8a80d6bc_0_17:notes">
            <a:extLst>
              <a:ext uri="{FF2B5EF4-FFF2-40B4-BE49-F238E27FC236}">
                <a16:creationId xmlns:a16="http://schemas.microsoft.com/office/drawing/2014/main" id="{8FC85380-5108-CA6F-D795-8A4E92AAC65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cd8a80d6bc_0_17:notes">
            <a:extLst>
              <a:ext uri="{FF2B5EF4-FFF2-40B4-BE49-F238E27FC236}">
                <a16:creationId xmlns:a16="http://schemas.microsoft.com/office/drawing/2014/main" id="{9F271322-4EFB-F2E4-97C2-9AC6AFBE752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GB" dirty="0"/>
              <a:t>◼ Identify children and learners who may need early help or are at risk of neglect, abuse, grooming or exploitation </a:t>
            </a:r>
          </a:p>
          <a:p>
            <a:pPr marL="158750" indent="0">
              <a:buNone/>
            </a:pPr>
            <a:r>
              <a:rPr lang="en-GB" dirty="0"/>
              <a:t>◼ Help prevent abuse by raising awareness among children and learners of safeguarding risks and how and where to get help and support if they need it </a:t>
            </a:r>
          </a:p>
          <a:p>
            <a:pPr marL="158750" indent="0">
              <a:buNone/>
            </a:pPr>
            <a:r>
              <a:rPr lang="en-GB" dirty="0"/>
              <a:t>◼ Help those children who are at risk of abuse and need early help or statutory social care involvement, keeping accurate records, making timely referrals where necessary and working with other agencies to ensure that children and learners get the help and support they need </a:t>
            </a:r>
          </a:p>
          <a:p>
            <a:pPr marL="158750" indent="0">
              <a:buNone/>
            </a:pPr>
            <a:r>
              <a:rPr lang="en-GB" dirty="0"/>
              <a:t>◼ Manage allegations about adults who may be a risk and check the suitability of staff to work with children, learners and vulnerable adult</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0772256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cc7554a049_0_4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cc7554a049_0_4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Think the unthinkable…… it could happen here! </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Stay vigilant and remember…….. you are never alone in safeguarding</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1039975" y="1324500"/>
            <a:ext cx="70641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6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1040000" y="3377100"/>
            <a:ext cx="7064100" cy="4419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16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cxnSp>
        <p:nvCxnSpPr>
          <p:cNvPr id="11" name="Google Shape;11;p2"/>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2" name="Google Shape;12;p2"/>
          <p:cNvCxnSpPr/>
          <p:nvPr/>
        </p:nvCxnSpPr>
        <p:spPr>
          <a:xfrm flipH="1">
            <a:off x="-257975" y="-72550"/>
            <a:ext cx="3047400" cy="13464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13" name="Google Shape;13;p2"/>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4" name="Google Shape;14;p2"/>
          <p:cNvCxnSpPr/>
          <p:nvPr/>
        </p:nvCxnSpPr>
        <p:spPr>
          <a:xfrm flipH="1">
            <a:off x="6467450" y="3935375"/>
            <a:ext cx="3047400" cy="13464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713225" y="445025"/>
            <a:ext cx="47115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5" name="Google Shape;25;p4"/>
          <p:cNvSpPr txBox="1">
            <a:spLocks noGrp="1"/>
          </p:cNvSpPr>
          <p:nvPr>
            <p:ph type="body" idx="1"/>
          </p:nvPr>
        </p:nvSpPr>
        <p:spPr>
          <a:xfrm>
            <a:off x="713250" y="1272925"/>
            <a:ext cx="7717500" cy="3295800"/>
          </a:xfrm>
          <a:prstGeom prst="rect">
            <a:avLst/>
          </a:prstGeom>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1"/>
              </a:buClr>
              <a:buSzPts val="1800"/>
              <a:buFont typeface="Lato"/>
              <a:buChar char="●"/>
              <a:defRPr sz="1100"/>
            </a:lvl1pPr>
            <a:lvl2pPr marL="914400" lvl="1" indent="-317500">
              <a:spcBef>
                <a:spcPts val="0"/>
              </a:spcBef>
              <a:spcAft>
                <a:spcPts val="0"/>
              </a:spcAft>
              <a:buClr>
                <a:schemeClr val="dk1"/>
              </a:buClr>
              <a:buSzPts val="1400"/>
              <a:buFont typeface="Lato"/>
              <a:buChar char="○"/>
              <a:defRPr/>
            </a:lvl2pPr>
            <a:lvl3pPr marL="1371600" lvl="2" indent="-317500">
              <a:spcBef>
                <a:spcPts val="0"/>
              </a:spcBef>
              <a:spcAft>
                <a:spcPts val="0"/>
              </a:spcAft>
              <a:buClr>
                <a:schemeClr val="dk1"/>
              </a:buClr>
              <a:buSzPts val="1400"/>
              <a:buFont typeface="Lato"/>
              <a:buChar char="■"/>
              <a:defRPr/>
            </a:lvl3pPr>
            <a:lvl4pPr marL="1828800" lvl="3" indent="-317500">
              <a:spcBef>
                <a:spcPts val="0"/>
              </a:spcBef>
              <a:spcAft>
                <a:spcPts val="0"/>
              </a:spcAft>
              <a:buClr>
                <a:schemeClr val="dk1"/>
              </a:buClr>
              <a:buSzPts val="1400"/>
              <a:buFont typeface="Lato"/>
              <a:buChar char="●"/>
              <a:defRPr/>
            </a:lvl4pPr>
            <a:lvl5pPr marL="2286000" lvl="4" indent="-317500">
              <a:spcBef>
                <a:spcPts val="0"/>
              </a:spcBef>
              <a:spcAft>
                <a:spcPts val="0"/>
              </a:spcAft>
              <a:buClr>
                <a:schemeClr val="dk1"/>
              </a:buClr>
              <a:buSzPts val="1400"/>
              <a:buFont typeface="Lato"/>
              <a:buChar char="○"/>
              <a:defRPr/>
            </a:lvl5pPr>
            <a:lvl6pPr marL="2743200" lvl="5" indent="-317500">
              <a:spcBef>
                <a:spcPts val="0"/>
              </a:spcBef>
              <a:spcAft>
                <a:spcPts val="0"/>
              </a:spcAft>
              <a:buClr>
                <a:schemeClr val="dk1"/>
              </a:buClr>
              <a:buSzPts val="1400"/>
              <a:buFont typeface="Lato"/>
              <a:buChar char="■"/>
              <a:defRPr/>
            </a:lvl6pPr>
            <a:lvl7pPr marL="3200400" lvl="6" indent="-317500">
              <a:spcBef>
                <a:spcPts val="0"/>
              </a:spcBef>
              <a:spcAft>
                <a:spcPts val="0"/>
              </a:spcAft>
              <a:buClr>
                <a:schemeClr val="dk1"/>
              </a:buClr>
              <a:buSzPts val="1400"/>
              <a:buFont typeface="Lato"/>
              <a:buChar char="●"/>
              <a:defRPr/>
            </a:lvl7pPr>
            <a:lvl8pPr marL="3657600" lvl="7" indent="-317500">
              <a:spcBef>
                <a:spcPts val="0"/>
              </a:spcBef>
              <a:spcAft>
                <a:spcPts val="0"/>
              </a:spcAft>
              <a:buClr>
                <a:schemeClr val="dk1"/>
              </a:buClr>
              <a:buSzPts val="1400"/>
              <a:buFont typeface="Lato"/>
              <a:buChar char="○"/>
              <a:defRPr/>
            </a:lvl8pPr>
            <a:lvl9pPr marL="4114800" lvl="8" indent="-317500">
              <a:spcBef>
                <a:spcPts val="0"/>
              </a:spcBef>
              <a:spcAft>
                <a:spcPts val="0"/>
              </a:spcAft>
              <a:buClr>
                <a:schemeClr val="dk1"/>
              </a:buClr>
              <a:buSzPts val="1400"/>
              <a:buFont typeface="Lato"/>
              <a:buChar char="■"/>
              <a:defRPr/>
            </a:lvl9pPr>
          </a:lstStyle>
          <a:p>
            <a:endParaRPr/>
          </a:p>
        </p:txBody>
      </p:sp>
      <p:cxnSp>
        <p:nvCxnSpPr>
          <p:cNvPr id="26" name="Google Shape;26;p4"/>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7" name="Google Shape;27;p4"/>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8" name="Google Shape;28;p4"/>
          <p:cNvCxnSpPr/>
          <p:nvPr/>
        </p:nvCxnSpPr>
        <p:spPr>
          <a:xfrm>
            <a:off x="6884900" y="-113600"/>
            <a:ext cx="2565600" cy="13062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8"/>
        <p:cNvGrpSpPr/>
        <p:nvPr/>
      </p:nvGrpSpPr>
      <p:grpSpPr>
        <a:xfrm>
          <a:off x="0" y="0"/>
          <a:ext cx="0" cy="0"/>
          <a:chOff x="0" y="0"/>
          <a:chExt cx="0" cy="0"/>
        </a:xfrm>
      </p:grpSpPr>
      <p:sp>
        <p:nvSpPr>
          <p:cNvPr id="49" name="Google Shape;49;p8"/>
          <p:cNvSpPr txBox="1">
            <a:spLocks noGrp="1"/>
          </p:cNvSpPr>
          <p:nvPr>
            <p:ph type="title"/>
          </p:nvPr>
        </p:nvSpPr>
        <p:spPr>
          <a:xfrm>
            <a:off x="1122500" y="1225400"/>
            <a:ext cx="6899100" cy="2692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sz="96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cxnSp>
        <p:nvCxnSpPr>
          <p:cNvPr id="50" name="Google Shape;50;p8"/>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51" name="Google Shape;51;p8"/>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52" name="Google Shape;52;p8"/>
          <p:cNvCxnSpPr/>
          <p:nvPr/>
        </p:nvCxnSpPr>
        <p:spPr>
          <a:xfrm flipH="1">
            <a:off x="7093250" y="3935075"/>
            <a:ext cx="2332800" cy="13470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53" name="Google Shape;53;p8"/>
          <p:cNvCxnSpPr/>
          <p:nvPr/>
        </p:nvCxnSpPr>
        <p:spPr>
          <a:xfrm flipH="1">
            <a:off x="-420450" y="-121600"/>
            <a:ext cx="2332800" cy="13470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0"/>
        <p:cNvGrpSpPr/>
        <p:nvPr/>
      </p:nvGrpSpPr>
      <p:grpSpPr>
        <a:xfrm>
          <a:off x="0" y="0"/>
          <a:ext cx="0" cy="0"/>
          <a:chOff x="0" y="0"/>
          <a:chExt cx="0" cy="0"/>
        </a:xfrm>
      </p:grpSpPr>
      <p:sp>
        <p:nvSpPr>
          <p:cNvPr id="61" name="Google Shape;61;p10"/>
          <p:cNvSpPr txBox="1">
            <a:spLocks noGrp="1"/>
          </p:cNvSpPr>
          <p:nvPr>
            <p:ph type="body" idx="1"/>
          </p:nvPr>
        </p:nvSpPr>
        <p:spPr>
          <a:xfrm>
            <a:off x="713225" y="539500"/>
            <a:ext cx="3557100" cy="9777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sz="3000">
                <a:latin typeface="Vidaloka"/>
                <a:ea typeface="Vidaloka"/>
                <a:cs typeface="Vidaloka"/>
                <a:sym typeface="Vidaloka"/>
              </a:defRPr>
            </a:lvl1pPr>
          </a:lstStyle>
          <a:p>
            <a:endParaRPr/>
          </a:p>
        </p:txBody>
      </p:sp>
      <p:cxnSp>
        <p:nvCxnSpPr>
          <p:cNvPr id="62" name="Google Shape;62;p10"/>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63" name="Google Shape;63;p10"/>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64" name="Google Shape;64;p10"/>
          <p:cNvCxnSpPr/>
          <p:nvPr/>
        </p:nvCxnSpPr>
        <p:spPr>
          <a:xfrm rot="10800000" flipH="1">
            <a:off x="6144975" y="3103725"/>
            <a:ext cx="3118200" cy="22011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2"/>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Quote">
  <p:cSld name="CUSTOM_2">
    <p:spTree>
      <p:nvGrpSpPr>
        <p:cNvPr id="1" name="Shape 89"/>
        <p:cNvGrpSpPr/>
        <p:nvPr/>
      </p:nvGrpSpPr>
      <p:grpSpPr>
        <a:xfrm>
          <a:off x="0" y="0"/>
          <a:ext cx="0" cy="0"/>
          <a:chOff x="0" y="0"/>
          <a:chExt cx="0" cy="0"/>
        </a:xfrm>
      </p:grpSpPr>
      <p:sp>
        <p:nvSpPr>
          <p:cNvPr id="90" name="Google Shape;90;p14"/>
          <p:cNvSpPr txBox="1">
            <a:spLocks noGrp="1"/>
          </p:cNvSpPr>
          <p:nvPr>
            <p:ph type="title"/>
          </p:nvPr>
        </p:nvSpPr>
        <p:spPr>
          <a:xfrm>
            <a:off x="2410500" y="2932775"/>
            <a:ext cx="4323000" cy="497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a:lvl1pPr>
            <a:lvl2pPr lvl="1" algn="ctr" rtl="0">
              <a:spcBef>
                <a:spcPts val="0"/>
              </a:spcBef>
              <a:spcAft>
                <a:spcPts val="0"/>
              </a:spcAft>
              <a:buSzPts val="4800"/>
              <a:buFont typeface="Crimson Text"/>
              <a:buNone/>
              <a:defRPr sz="4800">
                <a:latin typeface="Crimson Text"/>
                <a:ea typeface="Crimson Text"/>
                <a:cs typeface="Crimson Text"/>
                <a:sym typeface="Crimson Text"/>
              </a:defRPr>
            </a:lvl2pPr>
            <a:lvl3pPr lvl="2" algn="ctr" rtl="0">
              <a:spcBef>
                <a:spcPts val="0"/>
              </a:spcBef>
              <a:spcAft>
                <a:spcPts val="0"/>
              </a:spcAft>
              <a:buSzPts val="4800"/>
              <a:buFont typeface="Crimson Text"/>
              <a:buNone/>
              <a:defRPr sz="4800">
                <a:latin typeface="Crimson Text"/>
                <a:ea typeface="Crimson Text"/>
                <a:cs typeface="Crimson Text"/>
                <a:sym typeface="Crimson Text"/>
              </a:defRPr>
            </a:lvl3pPr>
            <a:lvl4pPr lvl="3" algn="ctr" rtl="0">
              <a:spcBef>
                <a:spcPts val="0"/>
              </a:spcBef>
              <a:spcAft>
                <a:spcPts val="0"/>
              </a:spcAft>
              <a:buSzPts val="4800"/>
              <a:buFont typeface="Crimson Text"/>
              <a:buNone/>
              <a:defRPr sz="4800">
                <a:latin typeface="Crimson Text"/>
                <a:ea typeface="Crimson Text"/>
                <a:cs typeface="Crimson Text"/>
                <a:sym typeface="Crimson Text"/>
              </a:defRPr>
            </a:lvl4pPr>
            <a:lvl5pPr lvl="4" algn="ctr" rtl="0">
              <a:spcBef>
                <a:spcPts val="0"/>
              </a:spcBef>
              <a:spcAft>
                <a:spcPts val="0"/>
              </a:spcAft>
              <a:buSzPts val="4800"/>
              <a:buFont typeface="Crimson Text"/>
              <a:buNone/>
              <a:defRPr sz="4800">
                <a:latin typeface="Crimson Text"/>
                <a:ea typeface="Crimson Text"/>
                <a:cs typeface="Crimson Text"/>
                <a:sym typeface="Crimson Text"/>
              </a:defRPr>
            </a:lvl5pPr>
            <a:lvl6pPr lvl="5" algn="ctr" rtl="0">
              <a:spcBef>
                <a:spcPts val="0"/>
              </a:spcBef>
              <a:spcAft>
                <a:spcPts val="0"/>
              </a:spcAft>
              <a:buSzPts val="4800"/>
              <a:buFont typeface="Crimson Text"/>
              <a:buNone/>
              <a:defRPr sz="4800">
                <a:latin typeface="Crimson Text"/>
                <a:ea typeface="Crimson Text"/>
                <a:cs typeface="Crimson Text"/>
                <a:sym typeface="Crimson Text"/>
              </a:defRPr>
            </a:lvl6pPr>
            <a:lvl7pPr lvl="6" algn="ctr" rtl="0">
              <a:spcBef>
                <a:spcPts val="0"/>
              </a:spcBef>
              <a:spcAft>
                <a:spcPts val="0"/>
              </a:spcAft>
              <a:buSzPts val="4800"/>
              <a:buFont typeface="Crimson Text"/>
              <a:buNone/>
              <a:defRPr sz="4800">
                <a:latin typeface="Crimson Text"/>
                <a:ea typeface="Crimson Text"/>
                <a:cs typeface="Crimson Text"/>
                <a:sym typeface="Crimson Text"/>
              </a:defRPr>
            </a:lvl7pPr>
            <a:lvl8pPr lvl="7" algn="ctr" rtl="0">
              <a:spcBef>
                <a:spcPts val="0"/>
              </a:spcBef>
              <a:spcAft>
                <a:spcPts val="0"/>
              </a:spcAft>
              <a:buSzPts val="4800"/>
              <a:buFont typeface="Crimson Text"/>
              <a:buNone/>
              <a:defRPr sz="4800">
                <a:latin typeface="Crimson Text"/>
                <a:ea typeface="Crimson Text"/>
                <a:cs typeface="Crimson Text"/>
                <a:sym typeface="Crimson Text"/>
              </a:defRPr>
            </a:lvl8pPr>
            <a:lvl9pPr lvl="8" algn="ctr" rtl="0">
              <a:spcBef>
                <a:spcPts val="0"/>
              </a:spcBef>
              <a:spcAft>
                <a:spcPts val="0"/>
              </a:spcAft>
              <a:buSzPts val="4800"/>
              <a:buFont typeface="Crimson Text"/>
              <a:buNone/>
              <a:defRPr sz="4800">
                <a:latin typeface="Crimson Text"/>
                <a:ea typeface="Crimson Text"/>
                <a:cs typeface="Crimson Text"/>
                <a:sym typeface="Crimson Text"/>
              </a:defRPr>
            </a:lvl9pPr>
          </a:lstStyle>
          <a:p>
            <a:endParaRPr/>
          </a:p>
        </p:txBody>
      </p:sp>
      <p:sp>
        <p:nvSpPr>
          <p:cNvPr id="91" name="Google Shape;91;p14"/>
          <p:cNvSpPr txBox="1">
            <a:spLocks noGrp="1"/>
          </p:cNvSpPr>
          <p:nvPr>
            <p:ph type="subTitle" idx="1"/>
          </p:nvPr>
        </p:nvSpPr>
        <p:spPr>
          <a:xfrm>
            <a:off x="1842900" y="1661963"/>
            <a:ext cx="5458200" cy="99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20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cxnSp>
        <p:nvCxnSpPr>
          <p:cNvPr id="92" name="Google Shape;92;p14"/>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93" name="Google Shape;93;p14"/>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104"/>
        <p:cNvGrpSpPr/>
        <p:nvPr/>
      </p:nvGrpSpPr>
      <p:grpSpPr>
        <a:xfrm>
          <a:off x="0" y="0"/>
          <a:ext cx="0" cy="0"/>
          <a:chOff x="0" y="0"/>
          <a:chExt cx="0" cy="0"/>
        </a:xfrm>
      </p:grpSpPr>
      <p:sp>
        <p:nvSpPr>
          <p:cNvPr id="105" name="Google Shape;105;p17"/>
          <p:cNvSpPr txBox="1">
            <a:spLocks noGrp="1"/>
          </p:cNvSpPr>
          <p:nvPr>
            <p:ph type="title"/>
          </p:nvPr>
        </p:nvSpPr>
        <p:spPr>
          <a:xfrm>
            <a:off x="4956100" y="2467375"/>
            <a:ext cx="2475300" cy="6489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600"/>
              <a:buNone/>
              <a:defRPr sz="35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106" name="Google Shape;106;p17"/>
          <p:cNvSpPr txBox="1">
            <a:spLocks noGrp="1"/>
          </p:cNvSpPr>
          <p:nvPr>
            <p:ph type="title" idx="2" hasCustomPrompt="1"/>
          </p:nvPr>
        </p:nvSpPr>
        <p:spPr>
          <a:xfrm>
            <a:off x="4956100" y="1402325"/>
            <a:ext cx="1650900" cy="978300"/>
          </a:xfrm>
          <a:prstGeom prst="rect">
            <a:avLst/>
          </a:prstGeom>
        </p:spPr>
        <p:txBody>
          <a:bodyPr spcFirstLastPara="1" wrap="square" lIns="91425" tIns="91425" rIns="91425" bIns="91425" anchor="ctr" anchorCtr="0">
            <a:noAutofit/>
          </a:bodyPr>
          <a:lstStyle>
            <a:lvl1pPr lvl="0" rtl="0">
              <a:spcBef>
                <a:spcPts val="0"/>
              </a:spcBef>
              <a:spcAft>
                <a:spcPts val="0"/>
              </a:spcAft>
              <a:buSzPts val="6000"/>
              <a:buNone/>
              <a:defRPr sz="7000">
                <a:solidFill>
                  <a:schemeClr val="accent1"/>
                </a:solidFill>
              </a:defRPr>
            </a:lvl1pPr>
            <a:lvl2pPr lvl="1" rtl="0">
              <a:spcBef>
                <a:spcPts val="0"/>
              </a:spcBef>
              <a:spcAft>
                <a:spcPts val="0"/>
              </a:spcAft>
              <a:buSzPts val="6000"/>
              <a:buNone/>
              <a:defRPr sz="6000" b="1"/>
            </a:lvl2pPr>
            <a:lvl3pPr lvl="2" rtl="0">
              <a:spcBef>
                <a:spcPts val="0"/>
              </a:spcBef>
              <a:spcAft>
                <a:spcPts val="0"/>
              </a:spcAft>
              <a:buSzPts val="6000"/>
              <a:buNone/>
              <a:defRPr sz="6000" b="1"/>
            </a:lvl3pPr>
            <a:lvl4pPr lvl="3" rtl="0">
              <a:spcBef>
                <a:spcPts val="0"/>
              </a:spcBef>
              <a:spcAft>
                <a:spcPts val="0"/>
              </a:spcAft>
              <a:buSzPts val="6000"/>
              <a:buNone/>
              <a:defRPr sz="6000" b="1"/>
            </a:lvl4pPr>
            <a:lvl5pPr lvl="4" rtl="0">
              <a:spcBef>
                <a:spcPts val="0"/>
              </a:spcBef>
              <a:spcAft>
                <a:spcPts val="0"/>
              </a:spcAft>
              <a:buSzPts val="6000"/>
              <a:buNone/>
              <a:defRPr sz="6000" b="1"/>
            </a:lvl5pPr>
            <a:lvl6pPr lvl="5" rtl="0">
              <a:spcBef>
                <a:spcPts val="0"/>
              </a:spcBef>
              <a:spcAft>
                <a:spcPts val="0"/>
              </a:spcAft>
              <a:buSzPts val="6000"/>
              <a:buNone/>
              <a:defRPr sz="6000" b="1"/>
            </a:lvl6pPr>
            <a:lvl7pPr lvl="6" rtl="0">
              <a:spcBef>
                <a:spcPts val="0"/>
              </a:spcBef>
              <a:spcAft>
                <a:spcPts val="0"/>
              </a:spcAft>
              <a:buSzPts val="6000"/>
              <a:buNone/>
              <a:defRPr sz="6000" b="1"/>
            </a:lvl7pPr>
            <a:lvl8pPr lvl="7" rtl="0">
              <a:spcBef>
                <a:spcPts val="0"/>
              </a:spcBef>
              <a:spcAft>
                <a:spcPts val="0"/>
              </a:spcAft>
              <a:buSzPts val="6000"/>
              <a:buNone/>
              <a:defRPr sz="6000" b="1"/>
            </a:lvl8pPr>
            <a:lvl9pPr lvl="8" rtl="0">
              <a:spcBef>
                <a:spcPts val="0"/>
              </a:spcBef>
              <a:spcAft>
                <a:spcPts val="0"/>
              </a:spcAft>
              <a:buSzPts val="6000"/>
              <a:buNone/>
              <a:defRPr sz="6000" b="1"/>
            </a:lvl9pPr>
          </a:lstStyle>
          <a:p>
            <a:r>
              <a:t>xx%</a:t>
            </a:r>
          </a:p>
        </p:txBody>
      </p:sp>
      <p:sp>
        <p:nvSpPr>
          <p:cNvPr id="107" name="Google Shape;107;p17"/>
          <p:cNvSpPr txBox="1">
            <a:spLocks noGrp="1"/>
          </p:cNvSpPr>
          <p:nvPr>
            <p:ph type="subTitle" idx="1"/>
          </p:nvPr>
        </p:nvSpPr>
        <p:spPr>
          <a:xfrm>
            <a:off x="4956100" y="3116275"/>
            <a:ext cx="2475300" cy="6249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cxnSp>
        <p:nvCxnSpPr>
          <p:cNvPr id="108" name="Google Shape;108;p17"/>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09" name="Google Shape;109;p17"/>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10" name="Google Shape;110;p17"/>
          <p:cNvCxnSpPr/>
          <p:nvPr/>
        </p:nvCxnSpPr>
        <p:spPr>
          <a:xfrm>
            <a:off x="-209600" y="2402450"/>
            <a:ext cx="3144300" cy="27897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1">
  <p:cSld name="CUSTOM_3_1">
    <p:spTree>
      <p:nvGrpSpPr>
        <p:cNvPr id="1" name="Shape 111"/>
        <p:cNvGrpSpPr/>
        <p:nvPr/>
      </p:nvGrpSpPr>
      <p:grpSpPr>
        <a:xfrm>
          <a:off x="0" y="0"/>
          <a:ext cx="0" cy="0"/>
          <a:chOff x="0" y="0"/>
          <a:chExt cx="0" cy="0"/>
        </a:xfrm>
      </p:grpSpPr>
      <p:sp>
        <p:nvSpPr>
          <p:cNvPr id="112" name="Google Shape;112;p18"/>
          <p:cNvSpPr txBox="1">
            <a:spLocks noGrp="1"/>
          </p:cNvSpPr>
          <p:nvPr>
            <p:ph type="title"/>
          </p:nvPr>
        </p:nvSpPr>
        <p:spPr>
          <a:xfrm>
            <a:off x="1043725" y="1185550"/>
            <a:ext cx="3123000" cy="20193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3000"/>
              <a:buNone/>
              <a:defRPr sz="35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13" name="Google Shape;113;p18"/>
          <p:cNvSpPr txBox="1">
            <a:spLocks noGrp="1"/>
          </p:cNvSpPr>
          <p:nvPr>
            <p:ph type="subTitle" idx="1"/>
          </p:nvPr>
        </p:nvSpPr>
        <p:spPr>
          <a:xfrm>
            <a:off x="1043725" y="3360938"/>
            <a:ext cx="3013500" cy="78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sz="1400"/>
            </a:lvl1pPr>
            <a:lvl2pPr lvl="1" algn="ctr" rtl="0">
              <a:spcBef>
                <a:spcPts val="0"/>
              </a:spcBef>
              <a:spcAft>
                <a:spcPts val="0"/>
              </a:spcAft>
              <a:buSzPts val="1400"/>
              <a:buChar char="○"/>
              <a:defRPr/>
            </a:lvl2pPr>
            <a:lvl3pPr lvl="2" algn="ctr" rtl="0">
              <a:spcBef>
                <a:spcPts val="0"/>
              </a:spcBef>
              <a:spcAft>
                <a:spcPts val="0"/>
              </a:spcAft>
              <a:buSzPts val="1400"/>
              <a:buChar char="■"/>
              <a:defRPr/>
            </a:lvl3pPr>
            <a:lvl4pPr lvl="3" algn="ctr" rtl="0">
              <a:spcBef>
                <a:spcPts val="0"/>
              </a:spcBef>
              <a:spcAft>
                <a:spcPts val="0"/>
              </a:spcAft>
              <a:buSzPts val="1400"/>
              <a:buChar char="●"/>
              <a:defRPr/>
            </a:lvl4pPr>
            <a:lvl5pPr lvl="4" algn="ctr" rtl="0">
              <a:spcBef>
                <a:spcPts val="0"/>
              </a:spcBef>
              <a:spcAft>
                <a:spcPts val="0"/>
              </a:spcAft>
              <a:buSzPts val="1400"/>
              <a:buChar char="○"/>
              <a:defRPr/>
            </a:lvl5pPr>
            <a:lvl6pPr lvl="5" algn="ctr" rtl="0">
              <a:spcBef>
                <a:spcPts val="0"/>
              </a:spcBef>
              <a:spcAft>
                <a:spcPts val="0"/>
              </a:spcAft>
              <a:buSzPts val="1400"/>
              <a:buChar char="■"/>
              <a:defRPr/>
            </a:lvl6pPr>
            <a:lvl7pPr lvl="6" algn="ctr" rtl="0">
              <a:spcBef>
                <a:spcPts val="0"/>
              </a:spcBef>
              <a:spcAft>
                <a:spcPts val="0"/>
              </a:spcAft>
              <a:buSzPts val="1400"/>
              <a:buChar char="●"/>
              <a:defRPr/>
            </a:lvl7pPr>
            <a:lvl8pPr lvl="7" algn="ctr" rtl="0">
              <a:spcBef>
                <a:spcPts val="0"/>
              </a:spcBef>
              <a:spcAft>
                <a:spcPts val="0"/>
              </a:spcAft>
              <a:buSzPts val="1400"/>
              <a:buChar char="○"/>
              <a:defRPr/>
            </a:lvl8pPr>
            <a:lvl9pPr lvl="8" algn="ctr" rtl="0">
              <a:spcBef>
                <a:spcPts val="0"/>
              </a:spcBef>
              <a:spcAft>
                <a:spcPts val="0"/>
              </a:spcAft>
              <a:buSzPts val="1400"/>
              <a:buChar char="■"/>
              <a:defRPr/>
            </a:lvl9pPr>
          </a:lstStyle>
          <a:p>
            <a:endParaRPr/>
          </a:p>
        </p:txBody>
      </p:sp>
      <p:cxnSp>
        <p:nvCxnSpPr>
          <p:cNvPr id="114" name="Google Shape;114;p18"/>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15" name="Google Shape;115;p18"/>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16" name="Google Shape;116;p18"/>
          <p:cNvCxnSpPr/>
          <p:nvPr/>
        </p:nvCxnSpPr>
        <p:spPr>
          <a:xfrm>
            <a:off x="5322650" y="-80625"/>
            <a:ext cx="4005000" cy="20073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p:cSld name="CUSTOM_10">
    <p:spTree>
      <p:nvGrpSpPr>
        <p:cNvPr id="1" name="Shape 229"/>
        <p:cNvGrpSpPr/>
        <p:nvPr/>
      </p:nvGrpSpPr>
      <p:grpSpPr>
        <a:xfrm>
          <a:off x="0" y="0"/>
          <a:ext cx="0" cy="0"/>
          <a:chOff x="0" y="0"/>
          <a:chExt cx="0" cy="0"/>
        </a:xfrm>
      </p:grpSpPr>
      <p:cxnSp>
        <p:nvCxnSpPr>
          <p:cNvPr id="230" name="Google Shape;230;p31"/>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31" name="Google Shape;231;p31"/>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1">
  <p:cSld name="CUSTOM_10_1">
    <p:spTree>
      <p:nvGrpSpPr>
        <p:cNvPr id="1" name="Shape 232"/>
        <p:cNvGrpSpPr/>
        <p:nvPr/>
      </p:nvGrpSpPr>
      <p:grpSpPr>
        <a:xfrm>
          <a:off x="0" y="0"/>
          <a:ext cx="0" cy="0"/>
          <a:chOff x="0" y="0"/>
          <a:chExt cx="0" cy="0"/>
        </a:xfrm>
      </p:grpSpPr>
      <p:cxnSp>
        <p:nvCxnSpPr>
          <p:cNvPr id="233" name="Google Shape;233;p32"/>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34" name="Google Shape;234;p32"/>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35" name="Google Shape;235;p32"/>
          <p:cNvCxnSpPr/>
          <p:nvPr/>
        </p:nvCxnSpPr>
        <p:spPr>
          <a:xfrm>
            <a:off x="7434175" y="-125600"/>
            <a:ext cx="1993200" cy="13302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236" name="Google Shape;236;p32"/>
          <p:cNvCxnSpPr/>
          <p:nvPr/>
        </p:nvCxnSpPr>
        <p:spPr>
          <a:xfrm>
            <a:off x="-147275" y="3943475"/>
            <a:ext cx="1993200" cy="13302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2714550" y="2543963"/>
            <a:ext cx="3714900" cy="6489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accent4"/>
              </a:buClr>
              <a:buSzPts val="3600"/>
              <a:buNone/>
              <a:defRPr sz="5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7" name="Google Shape;17;p3"/>
          <p:cNvSpPr txBox="1">
            <a:spLocks noGrp="1"/>
          </p:cNvSpPr>
          <p:nvPr>
            <p:ph type="title" idx="2" hasCustomPrompt="1"/>
          </p:nvPr>
        </p:nvSpPr>
        <p:spPr>
          <a:xfrm>
            <a:off x="3746550" y="1478925"/>
            <a:ext cx="1650900" cy="97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7000">
                <a:solidFill>
                  <a:schemeClr val="accent1"/>
                </a:solidFill>
              </a:defRPr>
            </a:lvl1pPr>
            <a:lvl2pPr lvl="1" algn="ctr" rtl="0">
              <a:spcBef>
                <a:spcPts val="0"/>
              </a:spcBef>
              <a:spcAft>
                <a:spcPts val="0"/>
              </a:spcAft>
              <a:buSzPts val="6000"/>
              <a:buNone/>
              <a:defRPr sz="6000" b="1"/>
            </a:lvl2pPr>
            <a:lvl3pPr lvl="2" algn="ctr" rtl="0">
              <a:spcBef>
                <a:spcPts val="0"/>
              </a:spcBef>
              <a:spcAft>
                <a:spcPts val="0"/>
              </a:spcAft>
              <a:buSzPts val="6000"/>
              <a:buNone/>
              <a:defRPr sz="6000" b="1"/>
            </a:lvl3pPr>
            <a:lvl4pPr lvl="3" algn="ctr" rtl="0">
              <a:spcBef>
                <a:spcPts val="0"/>
              </a:spcBef>
              <a:spcAft>
                <a:spcPts val="0"/>
              </a:spcAft>
              <a:buSzPts val="6000"/>
              <a:buNone/>
              <a:defRPr sz="6000" b="1"/>
            </a:lvl4pPr>
            <a:lvl5pPr lvl="4" algn="ctr" rtl="0">
              <a:spcBef>
                <a:spcPts val="0"/>
              </a:spcBef>
              <a:spcAft>
                <a:spcPts val="0"/>
              </a:spcAft>
              <a:buSzPts val="6000"/>
              <a:buNone/>
              <a:defRPr sz="6000" b="1"/>
            </a:lvl5pPr>
            <a:lvl6pPr lvl="5" algn="ctr" rtl="0">
              <a:spcBef>
                <a:spcPts val="0"/>
              </a:spcBef>
              <a:spcAft>
                <a:spcPts val="0"/>
              </a:spcAft>
              <a:buSzPts val="6000"/>
              <a:buNone/>
              <a:defRPr sz="6000" b="1"/>
            </a:lvl6pPr>
            <a:lvl7pPr lvl="6" algn="ctr" rtl="0">
              <a:spcBef>
                <a:spcPts val="0"/>
              </a:spcBef>
              <a:spcAft>
                <a:spcPts val="0"/>
              </a:spcAft>
              <a:buSzPts val="6000"/>
              <a:buNone/>
              <a:defRPr sz="6000" b="1"/>
            </a:lvl7pPr>
            <a:lvl8pPr lvl="7" algn="ctr" rtl="0">
              <a:spcBef>
                <a:spcPts val="0"/>
              </a:spcBef>
              <a:spcAft>
                <a:spcPts val="0"/>
              </a:spcAft>
              <a:buSzPts val="6000"/>
              <a:buNone/>
              <a:defRPr sz="6000" b="1"/>
            </a:lvl8pPr>
            <a:lvl9pPr lvl="8" algn="ctr" rtl="0">
              <a:spcBef>
                <a:spcPts val="0"/>
              </a:spcBef>
              <a:spcAft>
                <a:spcPts val="0"/>
              </a:spcAft>
              <a:buSzPts val="6000"/>
              <a:buNone/>
              <a:defRPr sz="6000" b="1"/>
            </a:lvl9pPr>
          </a:lstStyle>
          <a:p>
            <a:r>
              <a:t>xx%</a:t>
            </a:r>
          </a:p>
        </p:txBody>
      </p:sp>
      <p:sp>
        <p:nvSpPr>
          <p:cNvPr id="18" name="Google Shape;18;p3"/>
          <p:cNvSpPr txBox="1">
            <a:spLocks noGrp="1"/>
          </p:cNvSpPr>
          <p:nvPr>
            <p:ph type="subTitle" idx="1"/>
          </p:nvPr>
        </p:nvSpPr>
        <p:spPr>
          <a:xfrm>
            <a:off x="2291400" y="3279625"/>
            <a:ext cx="4561200" cy="3930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4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cxnSp>
        <p:nvCxnSpPr>
          <p:cNvPr id="19" name="Google Shape;19;p3"/>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0" name="Google Shape;20;p3"/>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1" name="Google Shape;21;p3"/>
          <p:cNvCxnSpPr/>
          <p:nvPr/>
        </p:nvCxnSpPr>
        <p:spPr>
          <a:xfrm flipH="1">
            <a:off x="7948925" y="3979775"/>
            <a:ext cx="1378500" cy="12363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22" name="Google Shape;22;p3"/>
          <p:cNvCxnSpPr/>
          <p:nvPr/>
        </p:nvCxnSpPr>
        <p:spPr>
          <a:xfrm flipH="1">
            <a:off x="-112875" y="-88700"/>
            <a:ext cx="1418700" cy="10644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1340247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2">
  <p:cSld name="Background 2">
    <p:spTree>
      <p:nvGrpSpPr>
        <p:cNvPr id="1" name="Shape 237"/>
        <p:cNvGrpSpPr/>
        <p:nvPr/>
      </p:nvGrpSpPr>
      <p:grpSpPr>
        <a:xfrm>
          <a:off x="0" y="0"/>
          <a:ext cx="0" cy="0"/>
          <a:chOff x="0" y="0"/>
          <a:chExt cx="0" cy="0"/>
        </a:xfrm>
      </p:grpSpPr>
      <p:cxnSp>
        <p:nvCxnSpPr>
          <p:cNvPr id="238" name="Google Shape;238;p33"/>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39" name="Google Shape;239;p33"/>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240" name="Google Shape;240;p33"/>
          <p:cNvCxnSpPr/>
          <p:nvPr/>
        </p:nvCxnSpPr>
        <p:spPr>
          <a:xfrm flipH="1">
            <a:off x="6772150" y="3663450"/>
            <a:ext cx="2823300" cy="16332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4114922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000"/>
              <a:buFont typeface="Vidaloka"/>
              <a:buNone/>
              <a:defRPr sz="3000">
                <a:solidFill>
                  <a:schemeClr val="dk1"/>
                </a:solidFill>
                <a:latin typeface="Vidaloka"/>
                <a:ea typeface="Vidaloka"/>
                <a:cs typeface="Vidaloka"/>
                <a:sym typeface="Vidaloka"/>
              </a:defRPr>
            </a:lvl1pPr>
            <a:lvl2pPr lvl="1">
              <a:spcBef>
                <a:spcPts val="0"/>
              </a:spcBef>
              <a:spcAft>
                <a:spcPts val="0"/>
              </a:spcAft>
              <a:buClr>
                <a:schemeClr val="dk1"/>
              </a:buClr>
              <a:buSzPts val="3000"/>
              <a:buNone/>
              <a:defRPr sz="3000" i="1">
                <a:solidFill>
                  <a:schemeClr val="dk1"/>
                </a:solidFill>
              </a:defRPr>
            </a:lvl2pPr>
            <a:lvl3pPr lvl="2">
              <a:spcBef>
                <a:spcPts val="0"/>
              </a:spcBef>
              <a:spcAft>
                <a:spcPts val="0"/>
              </a:spcAft>
              <a:buClr>
                <a:schemeClr val="dk1"/>
              </a:buClr>
              <a:buSzPts val="3000"/>
              <a:buNone/>
              <a:defRPr sz="3000" i="1">
                <a:solidFill>
                  <a:schemeClr val="dk1"/>
                </a:solidFill>
              </a:defRPr>
            </a:lvl3pPr>
            <a:lvl4pPr lvl="3">
              <a:spcBef>
                <a:spcPts val="0"/>
              </a:spcBef>
              <a:spcAft>
                <a:spcPts val="0"/>
              </a:spcAft>
              <a:buClr>
                <a:schemeClr val="dk1"/>
              </a:buClr>
              <a:buSzPts val="3000"/>
              <a:buNone/>
              <a:defRPr sz="3000" i="1">
                <a:solidFill>
                  <a:schemeClr val="dk1"/>
                </a:solidFill>
              </a:defRPr>
            </a:lvl4pPr>
            <a:lvl5pPr lvl="4">
              <a:spcBef>
                <a:spcPts val="0"/>
              </a:spcBef>
              <a:spcAft>
                <a:spcPts val="0"/>
              </a:spcAft>
              <a:buClr>
                <a:schemeClr val="dk1"/>
              </a:buClr>
              <a:buSzPts val="3000"/>
              <a:buNone/>
              <a:defRPr sz="3000" i="1">
                <a:solidFill>
                  <a:schemeClr val="dk1"/>
                </a:solidFill>
              </a:defRPr>
            </a:lvl5pPr>
            <a:lvl6pPr lvl="5">
              <a:spcBef>
                <a:spcPts val="0"/>
              </a:spcBef>
              <a:spcAft>
                <a:spcPts val="0"/>
              </a:spcAft>
              <a:buClr>
                <a:schemeClr val="dk1"/>
              </a:buClr>
              <a:buSzPts val="3000"/>
              <a:buNone/>
              <a:defRPr sz="3000" i="1">
                <a:solidFill>
                  <a:schemeClr val="dk1"/>
                </a:solidFill>
              </a:defRPr>
            </a:lvl6pPr>
            <a:lvl7pPr lvl="6">
              <a:spcBef>
                <a:spcPts val="0"/>
              </a:spcBef>
              <a:spcAft>
                <a:spcPts val="0"/>
              </a:spcAft>
              <a:buClr>
                <a:schemeClr val="dk1"/>
              </a:buClr>
              <a:buSzPts val="3000"/>
              <a:buNone/>
              <a:defRPr sz="3000" i="1">
                <a:solidFill>
                  <a:schemeClr val="dk1"/>
                </a:solidFill>
              </a:defRPr>
            </a:lvl7pPr>
            <a:lvl8pPr lvl="7">
              <a:spcBef>
                <a:spcPts val="0"/>
              </a:spcBef>
              <a:spcAft>
                <a:spcPts val="0"/>
              </a:spcAft>
              <a:buClr>
                <a:schemeClr val="dk1"/>
              </a:buClr>
              <a:buSzPts val="3000"/>
              <a:buNone/>
              <a:defRPr sz="3000" i="1">
                <a:solidFill>
                  <a:schemeClr val="dk1"/>
                </a:solidFill>
              </a:defRPr>
            </a:lvl8pPr>
            <a:lvl9pPr lvl="8">
              <a:spcBef>
                <a:spcPts val="0"/>
              </a:spcBef>
              <a:spcAft>
                <a:spcPts val="0"/>
              </a:spcAft>
              <a:buClr>
                <a:schemeClr val="dk1"/>
              </a:buClr>
              <a:buSzPts val="3000"/>
              <a:buNone/>
              <a:defRPr sz="3000" i="1">
                <a:solidFill>
                  <a:schemeClr val="dk1"/>
                </a:solidFill>
              </a:defRPr>
            </a:lvl9pPr>
          </a:lstStyle>
          <a:p>
            <a:endParaRPr/>
          </a:p>
        </p:txBody>
      </p:sp>
      <p:sp>
        <p:nvSpPr>
          <p:cNvPr id="7" name="Google Shape;7;p1"/>
          <p:cNvSpPr txBox="1">
            <a:spLocks noGrp="1"/>
          </p:cNvSpPr>
          <p:nvPr>
            <p:ph type="body" idx="1"/>
          </p:nvPr>
        </p:nvSpPr>
        <p:spPr>
          <a:xfrm>
            <a:off x="713250" y="1152475"/>
            <a:ext cx="77175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Montserrat"/>
              <a:buChar char="●"/>
              <a:defRPr sz="1800">
                <a:solidFill>
                  <a:schemeClr val="dk2"/>
                </a:solidFill>
                <a:latin typeface="Montserrat"/>
                <a:ea typeface="Montserrat"/>
                <a:cs typeface="Montserrat"/>
                <a:sym typeface="Montserrat"/>
              </a:defRPr>
            </a:lvl1pPr>
            <a:lvl2pPr marL="914400" lvl="1"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2pPr>
            <a:lvl3pPr marL="1371600" lvl="2"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3pPr>
            <a:lvl4pPr marL="1828800" lvl="3"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4pPr>
            <a:lvl5pPr marL="2286000" lvl="4"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5pPr>
            <a:lvl6pPr marL="2743200" lvl="5"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6pPr>
            <a:lvl7pPr marL="3200400" lvl="6"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7pPr>
            <a:lvl8pPr marL="3657600" lvl="7"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8pPr>
            <a:lvl9pPr marL="4114800" lvl="8"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4" r:id="rId3"/>
    <p:sldLayoutId id="2147483656" r:id="rId4"/>
    <p:sldLayoutId id="2147483658" r:id="rId5"/>
    <p:sldLayoutId id="2147483660" r:id="rId6"/>
    <p:sldLayoutId id="2147483663" r:id="rId7"/>
    <p:sldLayoutId id="2147483664" r:id="rId8"/>
    <p:sldLayoutId id="2147483677" r:id="rId9"/>
    <p:sldLayoutId id="2147483678" r:id="rId10"/>
    <p:sldLayoutId id="2147483683" r:id="rId11"/>
    <p:sldLayoutId id="2147483684"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mobile-phones-in-schools" TargetMode="External"/><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hyperlink" Target="https://insights.youthendowmentfund.org.uk/epic" TargetMode="Externa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12.jpe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9.jpeg"/><Relationship Id="rId7" Type="http://schemas.openxmlformats.org/officeDocument/2006/relationships/diagramColors" Target="../diagrams/colors7.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openxmlformats.org/officeDocument/2006/relationships/hyperlink" Target="https://www.wirralsafeguarding.co.uk/harmful-sexual-behaviour/"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27.pn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hyperlink" Target="https://www.nationalcrimeagency.gov.uk/cyber-choices" TargetMode="External"/><Relationship Id="rId5" Type="http://schemas.openxmlformats.org/officeDocument/2006/relationships/image" Target="../media/image12.jpe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33.pn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image" Target="../media/image39.jpe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image" Target="../media/image40.png"/><Relationship Id="rId7" Type="http://schemas.openxmlformats.org/officeDocument/2006/relationships/diagramQuickStyle" Target="../diagrams/quickStyle10.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Layout" Target="../diagrams/layout10.xml"/><Relationship Id="rId5" Type="http://schemas.openxmlformats.org/officeDocument/2006/relationships/diagramData" Target="../diagrams/data10.xml"/><Relationship Id="rId4" Type="http://schemas.openxmlformats.org/officeDocument/2006/relationships/image" Target="../media/image41.png"/><Relationship Id="rId9" Type="http://schemas.microsoft.com/office/2007/relationships/diagramDrawing" Target="../diagrams/drawing10.xml"/></Relationships>
</file>

<file path=ppt/slides/_rels/slide28.xml.rels><?xml version="1.0" encoding="UTF-8" standalone="yes"?>
<Relationships xmlns="http://schemas.openxmlformats.org/package/2006/relationships"><Relationship Id="rId3" Type="http://schemas.openxmlformats.org/officeDocument/2006/relationships/hyperlink" Target="mailto:help@nspcc.org.uk"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6"/>
          <p:cNvSpPr txBox="1">
            <a:spLocks noGrp="1"/>
          </p:cNvSpPr>
          <p:nvPr>
            <p:ph type="ctrTitle"/>
          </p:nvPr>
        </p:nvSpPr>
        <p:spPr>
          <a:xfrm>
            <a:off x="1039975" y="1540068"/>
            <a:ext cx="7064100" cy="1696996"/>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800" dirty="0">
                <a:latin typeface="Monserrat"/>
                <a:ea typeface="Calibri" panose="020F0502020204030204" pitchFamily="34" charset="0"/>
                <a:cs typeface="Calibri" panose="020F0502020204030204" pitchFamily="34" charset="0"/>
              </a:rPr>
              <a:t>Staff Safeguarding </a:t>
            </a:r>
            <a:br>
              <a:rPr lang="en" sz="4800" dirty="0">
                <a:latin typeface="Monserrat"/>
                <a:ea typeface="Calibri" panose="020F0502020204030204" pitchFamily="34" charset="0"/>
                <a:cs typeface="Calibri" panose="020F0502020204030204" pitchFamily="34" charset="0"/>
              </a:rPr>
            </a:br>
            <a:r>
              <a:rPr lang="en" sz="4800" dirty="0">
                <a:latin typeface="Monserrat"/>
                <a:ea typeface="Calibri" panose="020F0502020204030204" pitchFamily="34" charset="0"/>
                <a:cs typeface="Calibri" panose="020F0502020204030204" pitchFamily="34" charset="0"/>
              </a:rPr>
              <a:t>Training Update</a:t>
            </a:r>
            <a:endParaRPr sz="4800" dirty="0">
              <a:latin typeface="Monserrat"/>
              <a:ea typeface="Calibri" panose="020F0502020204030204" pitchFamily="34" charset="0"/>
              <a:cs typeface="Calibri" panose="020F0502020204030204" pitchFamily="34" charset="0"/>
            </a:endParaRPr>
          </a:p>
        </p:txBody>
      </p:sp>
      <p:sp>
        <p:nvSpPr>
          <p:cNvPr id="250" name="Google Shape;250;p36"/>
          <p:cNvSpPr txBox="1">
            <a:spLocks noGrp="1"/>
          </p:cNvSpPr>
          <p:nvPr>
            <p:ph type="subTitle" idx="1"/>
          </p:nvPr>
        </p:nvSpPr>
        <p:spPr>
          <a:xfrm>
            <a:off x="838862" y="3362451"/>
            <a:ext cx="7064100" cy="44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dirty="0"/>
              <a:t>September 2026</a:t>
            </a:r>
          </a:p>
        </p:txBody>
      </p:sp>
      <p:pic>
        <p:nvPicPr>
          <p:cNvPr id="2" name="Picture 1">
            <a:extLst>
              <a:ext uri="{FF2B5EF4-FFF2-40B4-BE49-F238E27FC236}">
                <a16:creationId xmlns:a16="http://schemas.microsoft.com/office/drawing/2014/main" id="{9A8A8478-E742-2D9A-EE5D-6F224AA268C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49744" y="379398"/>
            <a:ext cx="1544229" cy="945102"/>
          </a:xfrm>
          <a:prstGeom prst="rect">
            <a:avLst/>
          </a:prstGeom>
          <a:noFill/>
        </p:spPr>
      </p:pic>
      <p:pic>
        <p:nvPicPr>
          <p:cNvPr id="4" name="Picture 3" descr="A black text on a white background&#10;&#10;Description automatically generated">
            <a:extLst>
              <a:ext uri="{FF2B5EF4-FFF2-40B4-BE49-F238E27FC236}">
                <a16:creationId xmlns:a16="http://schemas.microsoft.com/office/drawing/2014/main" id="{AC0A997D-0230-FD47-563E-CCCE89AD99BF}"/>
              </a:ext>
            </a:extLst>
          </p:cNvPr>
          <p:cNvPicPr>
            <a:picLocks noChangeAspect="1"/>
          </p:cNvPicPr>
          <p:nvPr/>
        </p:nvPicPr>
        <p:blipFill>
          <a:blip r:embed="rId4"/>
          <a:stretch>
            <a:fillRect/>
          </a:stretch>
        </p:blipFill>
        <p:spPr>
          <a:xfrm>
            <a:off x="0" y="4371639"/>
            <a:ext cx="1677725" cy="45965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0339B4CF-AD35-51CB-2306-E9B605679384}"/>
              </a:ext>
            </a:extLst>
          </p:cNvPr>
          <p:cNvGraphicFramePr/>
          <p:nvPr>
            <p:extLst>
              <p:ext uri="{D42A27DB-BD31-4B8C-83A1-F6EECF244321}">
                <p14:modId xmlns:p14="http://schemas.microsoft.com/office/powerpoint/2010/main" val="3664382001"/>
              </p:ext>
            </p:extLst>
          </p:nvPr>
        </p:nvGraphicFramePr>
        <p:xfrm>
          <a:off x="-114300" y="754127"/>
          <a:ext cx="8838499" cy="4574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a:extLst>
              <a:ext uri="{FF2B5EF4-FFF2-40B4-BE49-F238E27FC236}">
                <a16:creationId xmlns:a16="http://schemas.microsoft.com/office/drawing/2014/main" id="{8FC20770-CBFC-3881-98A3-083F1D61E002}"/>
              </a:ext>
            </a:extLst>
          </p:cNvPr>
          <p:cNvSpPr txBox="1">
            <a:spLocks/>
          </p:cNvSpPr>
          <p:nvPr/>
        </p:nvSpPr>
        <p:spPr>
          <a:xfrm>
            <a:off x="1875295" y="547580"/>
            <a:ext cx="5393410" cy="675073"/>
          </a:xfrm>
          <a:prstGeom prst="rect">
            <a:avLst/>
          </a:prstGeom>
        </p:spPr>
        <p:txBody>
          <a:bodyPr rtlCol="0" anchor="b">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3200" b="1" u="sng" dirty="0">
                <a:solidFill>
                  <a:schemeClr val="accent5">
                    <a:lumMod val="50000"/>
                  </a:schemeClr>
                </a:solidFill>
              </a:rPr>
              <a:t>Safeguarding Definition</a:t>
            </a:r>
          </a:p>
        </p:txBody>
      </p:sp>
      <p:grpSp>
        <p:nvGrpSpPr>
          <p:cNvPr id="2" name="Google Shape;4942;p81">
            <a:extLst>
              <a:ext uri="{FF2B5EF4-FFF2-40B4-BE49-F238E27FC236}">
                <a16:creationId xmlns:a16="http://schemas.microsoft.com/office/drawing/2014/main" id="{A33E544F-2D45-BD71-FD21-5000A9A0BD1B}"/>
              </a:ext>
            </a:extLst>
          </p:cNvPr>
          <p:cNvGrpSpPr/>
          <p:nvPr/>
        </p:nvGrpSpPr>
        <p:grpSpPr>
          <a:xfrm>
            <a:off x="3618936" y="4047809"/>
            <a:ext cx="1779649" cy="591620"/>
            <a:chOff x="246070" y="1983375"/>
            <a:chExt cx="1855347" cy="616849"/>
          </a:xfrm>
        </p:grpSpPr>
        <p:sp>
          <p:nvSpPr>
            <p:cNvPr id="5" name="Google Shape;4943;p81">
              <a:extLst>
                <a:ext uri="{FF2B5EF4-FFF2-40B4-BE49-F238E27FC236}">
                  <a16:creationId xmlns:a16="http://schemas.microsoft.com/office/drawing/2014/main" id="{7A4E2E78-96FD-01B5-8A2E-D0AE0D0FE2DA}"/>
                </a:ext>
              </a:extLst>
            </p:cNvPr>
            <p:cNvSpPr/>
            <p:nvPr/>
          </p:nvSpPr>
          <p:spPr>
            <a:xfrm>
              <a:off x="1072131" y="1983872"/>
              <a:ext cx="408910" cy="407494"/>
            </a:xfrm>
            <a:custGeom>
              <a:avLst/>
              <a:gdLst/>
              <a:ahLst/>
              <a:cxnLst/>
              <a:rect l="l" t="t" r="r" b="b"/>
              <a:pathLst>
                <a:path w="34090" h="33972" extrusionOk="0">
                  <a:moveTo>
                    <a:pt x="17046" y="1"/>
                  </a:moveTo>
                  <a:cubicBezTo>
                    <a:pt x="16894" y="1"/>
                    <a:pt x="16742" y="59"/>
                    <a:pt x="16626" y="174"/>
                  </a:cubicBezTo>
                  <a:lnTo>
                    <a:pt x="9933" y="6868"/>
                  </a:lnTo>
                  <a:cubicBezTo>
                    <a:pt x="9821" y="6978"/>
                    <a:pt x="9670" y="7041"/>
                    <a:pt x="9512" y="7041"/>
                  </a:cubicBezTo>
                  <a:cubicBezTo>
                    <a:pt x="9354" y="7041"/>
                    <a:pt x="9203" y="6978"/>
                    <a:pt x="9094" y="6868"/>
                  </a:cubicBezTo>
                  <a:lnTo>
                    <a:pt x="9087" y="6861"/>
                  </a:lnTo>
                  <a:cubicBezTo>
                    <a:pt x="8857" y="6629"/>
                    <a:pt x="8642" y="6175"/>
                    <a:pt x="8611" y="5850"/>
                  </a:cubicBezTo>
                  <a:cubicBezTo>
                    <a:pt x="8611" y="5850"/>
                    <a:pt x="8522" y="4941"/>
                    <a:pt x="7959" y="4378"/>
                  </a:cubicBezTo>
                  <a:cubicBezTo>
                    <a:pt x="7469" y="3863"/>
                    <a:pt x="6813" y="3605"/>
                    <a:pt x="6156" y="3605"/>
                  </a:cubicBezTo>
                  <a:cubicBezTo>
                    <a:pt x="5520" y="3605"/>
                    <a:pt x="4883" y="3847"/>
                    <a:pt x="4396" y="4333"/>
                  </a:cubicBezTo>
                  <a:cubicBezTo>
                    <a:pt x="3407" y="5322"/>
                    <a:pt x="3425" y="6932"/>
                    <a:pt x="4435" y="7898"/>
                  </a:cubicBezTo>
                  <a:cubicBezTo>
                    <a:pt x="5002" y="8462"/>
                    <a:pt x="5908" y="8553"/>
                    <a:pt x="5908" y="8553"/>
                  </a:cubicBezTo>
                  <a:cubicBezTo>
                    <a:pt x="6232" y="8583"/>
                    <a:pt x="6687" y="8797"/>
                    <a:pt x="6919" y="9027"/>
                  </a:cubicBezTo>
                  <a:lnTo>
                    <a:pt x="6926" y="9034"/>
                  </a:lnTo>
                  <a:cubicBezTo>
                    <a:pt x="7156" y="9267"/>
                    <a:pt x="7156" y="9642"/>
                    <a:pt x="6926" y="9875"/>
                  </a:cubicBezTo>
                  <a:lnTo>
                    <a:pt x="232" y="16567"/>
                  </a:lnTo>
                  <a:cubicBezTo>
                    <a:pt x="1" y="16798"/>
                    <a:pt x="1" y="17174"/>
                    <a:pt x="232" y="17406"/>
                  </a:cubicBezTo>
                  <a:lnTo>
                    <a:pt x="6411" y="23585"/>
                  </a:lnTo>
                  <a:lnTo>
                    <a:pt x="6926" y="24100"/>
                  </a:lnTo>
                  <a:cubicBezTo>
                    <a:pt x="6969" y="24141"/>
                    <a:pt x="7020" y="24173"/>
                    <a:pt x="7073" y="24197"/>
                  </a:cubicBezTo>
                  <a:cubicBezTo>
                    <a:pt x="7158" y="24244"/>
                    <a:pt x="7250" y="24269"/>
                    <a:pt x="7345" y="24273"/>
                  </a:cubicBezTo>
                  <a:cubicBezTo>
                    <a:pt x="7503" y="24273"/>
                    <a:pt x="7654" y="24211"/>
                    <a:pt x="7765" y="24101"/>
                  </a:cubicBezTo>
                  <a:lnTo>
                    <a:pt x="7839" y="24027"/>
                  </a:lnTo>
                  <a:cubicBezTo>
                    <a:pt x="8069" y="23796"/>
                    <a:pt x="8283" y="23341"/>
                    <a:pt x="8318" y="23013"/>
                  </a:cubicBezTo>
                  <a:cubicBezTo>
                    <a:pt x="8318" y="23013"/>
                    <a:pt x="8405" y="22107"/>
                    <a:pt x="8967" y="21541"/>
                  </a:cubicBezTo>
                  <a:cubicBezTo>
                    <a:pt x="9183" y="21324"/>
                    <a:pt x="9437" y="21149"/>
                    <a:pt x="9717" y="21026"/>
                  </a:cubicBezTo>
                  <a:cubicBezTo>
                    <a:pt x="10047" y="20876"/>
                    <a:pt x="10396" y="20805"/>
                    <a:pt x="10740" y="20805"/>
                  </a:cubicBezTo>
                  <a:cubicBezTo>
                    <a:pt x="11539" y="20805"/>
                    <a:pt x="12316" y="21191"/>
                    <a:pt x="12792" y="21886"/>
                  </a:cubicBezTo>
                  <a:cubicBezTo>
                    <a:pt x="13474" y="22879"/>
                    <a:pt x="13347" y="24218"/>
                    <a:pt x="12490" y="25064"/>
                  </a:cubicBezTo>
                  <a:cubicBezTo>
                    <a:pt x="12119" y="25437"/>
                    <a:pt x="11599" y="25600"/>
                    <a:pt x="11289" y="25668"/>
                  </a:cubicBezTo>
                  <a:cubicBezTo>
                    <a:pt x="11157" y="25704"/>
                    <a:pt x="11023" y="25732"/>
                    <a:pt x="10887" y="25749"/>
                  </a:cubicBezTo>
                  <a:cubicBezTo>
                    <a:pt x="10830" y="25757"/>
                    <a:pt x="10775" y="25769"/>
                    <a:pt x="10722" y="25785"/>
                  </a:cubicBezTo>
                  <a:cubicBezTo>
                    <a:pt x="10456" y="25871"/>
                    <a:pt x="10173" y="26027"/>
                    <a:pt x="10008" y="26193"/>
                  </a:cubicBezTo>
                  <a:lnTo>
                    <a:pt x="9933" y="26265"/>
                  </a:lnTo>
                  <a:cubicBezTo>
                    <a:pt x="9699" y="26497"/>
                    <a:pt x="9699" y="26875"/>
                    <a:pt x="9933" y="27106"/>
                  </a:cubicBezTo>
                  <a:lnTo>
                    <a:pt x="11412" y="28584"/>
                  </a:lnTo>
                  <a:lnTo>
                    <a:pt x="16625" y="33798"/>
                  </a:lnTo>
                  <a:cubicBezTo>
                    <a:pt x="16736" y="33908"/>
                    <a:pt x="16887" y="33972"/>
                    <a:pt x="17043" y="33972"/>
                  </a:cubicBezTo>
                  <a:cubicBezTo>
                    <a:pt x="17198" y="33970"/>
                    <a:pt x="17347" y="33910"/>
                    <a:pt x="17459" y="33802"/>
                  </a:cubicBezTo>
                  <a:lnTo>
                    <a:pt x="20636" y="30627"/>
                  </a:lnTo>
                  <a:lnTo>
                    <a:pt x="24073" y="27189"/>
                  </a:lnTo>
                  <a:cubicBezTo>
                    <a:pt x="24300" y="26955"/>
                    <a:pt x="24300" y="26581"/>
                    <a:pt x="24073" y="26348"/>
                  </a:cubicBezTo>
                  <a:lnTo>
                    <a:pt x="23953" y="26231"/>
                  </a:lnTo>
                  <a:cubicBezTo>
                    <a:pt x="23722" y="26001"/>
                    <a:pt x="23267" y="25783"/>
                    <a:pt x="22942" y="25754"/>
                  </a:cubicBezTo>
                  <a:cubicBezTo>
                    <a:pt x="22942" y="25754"/>
                    <a:pt x="22033" y="25665"/>
                    <a:pt x="21470" y="25100"/>
                  </a:cubicBezTo>
                  <a:cubicBezTo>
                    <a:pt x="20528" y="24086"/>
                    <a:pt x="20569" y="22503"/>
                    <a:pt x="21561" y="21539"/>
                  </a:cubicBezTo>
                  <a:cubicBezTo>
                    <a:pt x="22056" y="21057"/>
                    <a:pt x="22698" y="20816"/>
                    <a:pt x="23340" y="20816"/>
                  </a:cubicBezTo>
                  <a:cubicBezTo>
                    <a:pt x="23985" y="20816"/>
                    <a:pt x="24629" y="21059"/>
                    <a:pt x="25125" y="21544"/>
                  </a:cubicBezTo>
                  <a:cubicBezTo>
                    <a:pt x="25687" y="22107"/>
                    <a:pt x="25774" y="23017"/>
                    <a:pt x="25774" y="23017"/>
                  </a:cubicBezTo>
                  <a:cubicBezTo>
                    <a:pt x="25807" y="23341"/>
                    <a:pt x="26021" y="23796"/>
                    <a:pt x="26253" y="24027"/>
                  </a:cubicBezTo>
                  <a:lnTo>
                    <a:pt x="26325" y="24101"/>
                  </a:lnTo>
                  <a:cubicBezTo>
                    <a:pt x="26441" y="24216"/>
                    <a:pt x="26592" y="24274"/>
                    <a:pt x="26744" y="24274"/>
                  </a:cubicBezTo>
                  <a:cubicBezTo>
                    <a:pt x="26891" y="24274"/>
                    <a:pt x="27038" y="24219"/>
                    <a:pt x="27152" y="24110"/>
                  </a:cubicBezTo>
                  <a:lnTo>
                    <a:pt x="29878" y="21384"/>
                  </a:lnTo>
                  <a:lnTo>
                    <a:pt x="33774" y="17487"/>
                  </a:lnTo>
                  <a:cubicBezTo>
                    <a:pt x="33779" y="17482"/>
                    <a:pt x="33786" y="17482"/>
                    <a:pt x="33791" y="17476"/>
                  </a:cubicBezTo>
                  <a:lnTo>
                    <a:pt x="33860" y="17408"/>
                  </a:lnTo>
                  <a:cubicBezTo>
                    <a:pt x="34090" y="17174"/>
                    <a:pt x="34090" y="16798"/>
                    <a:pt x="33860" y="16567"/>
                  </a:cubicBezTo>
                  <a:lnTo>
                    <a:pt x="27166" y="9875"/>
                  </a:lnTo>
                  <a:cubicBezTo>
                    <a:pt x="26934" y="9643"/>
                    <a:pt x="26934" y="9267"/>
                    <a:pt x="27166" y="9036"/>
                  </a:cubicBezTo>
                  <a:lnTo>
                    <a:pt x="27283" y="8914"/>
                  </a:lnTo>
                  <a:cubicBezTo>
                    <a:pt x="27513" y="8684"/>
                    <a:pt x="27973" y="8469"/>
                    <a:pt x="28297" y="8437"/>
                  </a:cubicBezTo>
                  <a:cubicBezTo>
                    <a:pt x="28297" y="8437"/>
                    <a:pt x="29203" y="8349"/>
                    <a:pt x="29770" y="7786"/>
                  </a:cubicBezTo>
                  <a:cubicBezTo>
                    <a:pt x="30769" y="6818"/>
                    <a:pt x="30782" y="5219"/>
                    <a:pt x="29799" y="4235"/>
                  </a:cubicBezTo>
                  <a:cubicBezTo>
                    <a:pt x="29311" y="3748"/>
                    <a:pt x="28674" y="3505"/>
                    <a:pt x="28036" y="3505"/>
                  </a:cubicBezTo>
                  <a:cubicBezTo>
                    <a:pt x="27385" y="3505"/>
                    <a:pt x="26735" y="3758"/>
                    <a:pt x="26246" y="4263"/>
                  </a:cubicBezTo>
                  <a:cubicBezTo>
                    <a:pt x="25685" y="4826"/>
                    <a:pt x="25594" y="5735"/>
                    <a:pt x="25594" y="5735"/>
                  </a:cubicBezTo>
                  <a:cubicBezTo>
                    <a:pt x="25563" y="6060"/>
                    <a:pt x="25350" y="6514"/>
                    <a:pt x="25119" y="6746"/>
                  </a:cubicBezTo>
                  <a:lnTo>
                    <a:pt x="24998" y="6866"/>
                  </a:lnTo>
                  <a:cubicBezTo>
                    <a:pt x="24883" y="6982"/>
                    <a:pt x="24731" y="7040"/>
                    <a:pt x="24579" y="7040"/>
                  </a:cubicBezTo>
                  <a:cubicBezTo>
                    <a:pt x="24427" y="7040"/>
                    <a:pt x="24275" y="6982"/>
                    <a:pt x="24159" y="6866"/>
                  </a:cubicBezTo>
                  <a:lnTo>
                    <a:pt x="17466" y="174"/>
                  </a:lnTo>
                  <a:cubicBezTo>
                    <a:pt x="17350" y="59"/>
                    <a:pt x="17198" y="1"/>
                    <a:pt x="17046" y="1"/>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4944;p81">
              <a:extLst>
                <a:ext uri="{FF2B5EF4-FFF2-40B4-BE49-F238E27FC236}">
                  <a16:creationId xmlns:a16="http://schemas.microsoft.com/office/drawing/2014/main" id="{669B7056-BF5F-246A-64B7-8175E53932E2}"/>
                </a:ext>
              </a:extLst>
            </p:cNvPr>
            <p:cNvSpPr/>
            <p:nvPr/>
          </p:nvSpPr>
          <p:spPr>
            <a:xfrm>
              <a:off x="1430530" y="2193486"/>
              <a:ext cx="46960" cy="46948"/>
            </a:xfrm>
            <a:custGeom>
              <a:avLst/>
              <a:gdLst/>
              <a:ahLst/>
              <a:cxnLst/>
              <a:rect l="l" t="t" r="r" b="b"/>
              <a:pathLst>
                <a:path w="3915" h="3914" extrusionOk="0">
                  <a:moveTo>
                    <a:pt x="3914" y="1"/>
                  </a:moveTo>
                  <a:lnTo>
                    <a:pt x="3914" y="1"/>
                  </a:lnTo>
                  <a:cubicBezTo>
                    <a:pt x="3909" y="6"/>
                    <a:pt x="3902" y="8"/>
                    <a:pt x="3897" y="13"/>
                  </a:cubicBezTo>
                  <a:lnTo>
                    <a:pt x="1" y="3909"/>
                  </a:lnTo>
                  <a:lnTo>
                    <a:pt x="1" y="3914"/>
                  </a:lnTo>
                  <a:lnTo>
                    <a:pt x="3914" y="1"/>
                  </a:ln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945;p81">
              <a:extLst>
                <a:ext uri="{FF2B5EF4-FFF2-40B4-BE49-F238E27FC236}">
                  <a16:creationId xmlns:a16="http://schemas.microsoft.com/office/drawing/2014/main" id="{772DD4D3-FB74-C8FB-EA86-0F186C410422}"/>
                </a:ext>
              </a:extLst>
            </p:cNvPr>
            <p:cNvSpPr/>
            <p:nvPr/>
          </p:nvSpPr>
          <p:spPr>
            <a:xfrm>
              <a:off x="1277847" y="2191554"/>
              <a:ext cx="408898" cy="407518"/>
            </a:xfrm>
            <a:custGeom>
              <a:avLst/>
              <a:gdLst/>
              <a:ahLst/>
              <a:cxnLst/>
              <a:rect l="l" t="t" r="r" b="b"/>
              <a:pathLst>
                <a:path w="34089" h="33974" extrusionOk="0">
                  <a:moveTo>
                    <a:pt x="17044" y="0"/>
                  </a:moveTo>
                  <a:cubicBezTo>
                    <a:pt x="16893" y="2"/>
                    <a:pt x="16750" y="60"/>
                    <a:pt x="16640" y="163"/>
                  </a:cubicBezTo>
                  <a:lnTo>
                    <a:pt x="12729" y="4075"/>
                  </a:lnTo>
                  <a:lnTo>
                    <a:pt x="12729" y="4070"/>
                  </a:lnTo>
                  <a:lnTo>
                    <a:pt x="10005" y="6793"/>
                  </a:lnTo>
                  <a:cubicBezTo>
                    <a:pt x="9890" y="6904"/>
                    <a:pt x="9742" y="6959"/>
                    <a:pt x="9595" y="6959"/>
                  </a:cubicBezTo>
                  <a:cubicBezTo>
                    <a:pt x="9444" y="6959"/>
                    <a:pt x="9293" y="6901"/>
                    <a:pt x="9178" y="6787"/>
                  </a:cubicBezTo>
                  <a:lnTo>
                    <a:pt x="9104" y="6713"/>
                  </a:lnTo>
                  <a:cubicBezTo>
                    <a:pt x="8874" y="6481"/>
                    <a:pt x="8660" y="6026"/>
                    <a:pt x="8625" y="5702"/>
                  </a:cubicBezTo>
                  <a:cubicBezTo>
                    <a:pt x="8625" y="5702"/>
                    <a:pt x="8539" y="4792"/>
                    <a:pt x="7976" y="4229"/>
                  </a:cubicBezTo>
                  <a:cubicBezTo>
                    <a:pt x="7478" y="3726"/>
                    <a:pt x="6821" y="3474"/>
                    <a:pt x="6165" y="3474"/>
                  </a:cubicBezTo>
                  <a:cubicBezTo>
                    <a:pt x="5524" y="3474"/>
                    <a:pt x="4883" y="3714"/>
                    <a:pt x="4388" y="4197"/>
                  </a:cubicBezTo>
                  <a:cubicBezTo>
                    <a:pt x="3384" y="5172"/>
                    <a:pt x="3354" y="6775"/>
                    <a:pt x="4322" y="7785"/>
                  </a:cubicBezTo>
                  <a:cubicBezTo>
                    <a:pt x="4884" y="8350"/>
                    <a:pt x="5795" y="8439"/>
                    <a:pt x="5795" y="8439"/>
                  </a:cubicBezTo>
                  <a:cubicBezTo>
                    <a:pt x="6118" y="8468"/>
                    <a:pt x="6573" y="8686"/>
                    <a:pt x="6804" y="8916"/>
                  </a:cubicBezTo>
                  <a:lnTo>
                    <a:pt x="6924" y="9033"/>
                  </a:lnTo>
                  <a:cubicBezTo>
                    <a:pt x="7153" y="9267"/>
                    <a:pt x="7153" y="9641"/>
                    <a:pt x="6924" y="9874"/>
                  </a:cubicBezTo>
                  <a:lnTo>
                    <a:pt x="3488" y="13310"/>
                  </a:lnTo>
                  <a:lnTo>
                    <a:pt x="310" y="16487"/>
                  </a:lnTo>
                  <a:lnTo>
                    <a:pt x="233" y="16566"/>
                  </a:lnTo>
                  <a:cubicBezTo>
                    <a:pt x="1" y="16798"/>
                    <a:pt x="1" y="17174"/>
                    <a:pt x="233" y="17405"/>
                  </a:cubicBezTo>
                  <a:lnTo>
                    <a:pt x="6926" y="24099"/>
                  </a:lnTo>
                  <a:cubicBezTo>
                    <a:pt x="7156" y="24332"/>
                    <a:pt x="7156" y="24706"/>
                    <a:pt x="6926" y="24938"/>
                  </a:cubicBezTo>
                  <a:lnTo>
                    <a:pt x="6919" y="24945"/>
                  </a:lnTo>
                  <a:cubicBezTo>
                    <a:pt x="6688" y="25177"/>
                    <a:pt x="6233" y="25391"/>
                    <a:pt x="5908" y="25420"/>
                  </a:cubicBezTo>
                  <a:cubicBezTo>
                    <a:pt x="5908" y="25420"/>
                    <a:pt x="4999" y="25511"/>
                    <a:pt x="4436" y="26074"/>
                  </a:cubicBezTo>
                  <a:cubicBezTo>
                    <a:pt x="3478" y="27047"/>
                    <a:pt x="3485" y="28613"/>
                    <a:pt x="4451" y="29579"/>
                  </a:cubicBezTo>
                  <a:cubicBezTo>
                    <a:pt x="4938" y="30065"/>
                    <a:pt x="5575" y="30309"/>
                    <a:pt x="6213" y="30309"/>
                  </a:cubicBezTo>
                  <a:cubicBezTo>
                    <a:pt x="6843" y="30309"/>
                    <a:pt x="7473" y="30072"/>
                    <a:pt x="7958" y="29596"/>
                  </a:cubicBezTo>
                  <a:cubicBezTo>
                    <a:pt x="8522" y="29031"/>
                    <a:pt x="8608" y="28125"/>
                    <a:pt x="8608" y="28125"/>
                  </a:cubicBezTo>
                  <a:cubicBezTo>
                    <a:pt x="8642" y="27797"/>
                    <a:pt x="8857" y="27341"/>
                    <a:pt x="9087" y="27111"/>
                  </a:cubicBezTo>
                  <a:lnTo>
                    <a:pt x="9090" y="27107"/>
                  </a:lnTo>
                  <a:cubicBezTo>
                    <a:pt x="9204" y="26996"/>
                    <a:pt x="9355" y="26934"/>
                    <a:pt x="9513" y="26934"/>
                  </a:cubicBezTo>
                  <a:cubicBezTo>
                    <a:pt x="9669" y="26934"/>
                    <a:pt x="9820" y="26996"/>
                    <a:pt x="9930" y="27107"/>
                  </a:cubicBezTo>
                  <a:lnTo>
                    <a:pt x="16623" y="33801"/>
                  </a:lnTo>
                  <a:cubicBezTo>
                    <a:pt x="16741" y="33916"/>
                    <a:pt x="16893" y="33973"/>
                    <a:pt x="17045" y="33973"/>
                  </a:cubicBezTo>
                  <a:cubicBezTo>
                    <a:pt x="17198" y="33973"/>
                    <a:pt x="17350" y="33916"/>
                    <a:pt x="17468" y="33801"/>
                  </a:cubicBezTo>
                  <a:lnTo>
                    <a:pt x="24161" y="27107"/>
                  </a:lnTo>
                  <a:cubicBezTo>
                    <a:pt x="24391" y="26874"/>
                    <a:pt x="24391" y="26500"/>
                    <a:pt x="24161" y="26266"/>
                  </a:cubicBezTo>
                  <a:lnTo>
                    <a:pt x="24082" y="26193"/>
                  </a:lnTo>
                  <a:cubicBezTo>
                    <a:pt x="23852" y="25963"/>
                    <a:pt x="23396" y="25746"/>
                    <a:pt x="23073" y="25714"/>
                  </a:cubicBezTo>
                  <a:cubicBezTo>
                    <a:pt x="23073" y="25714"/>
                    <a:pt x="22167" y="25628"/>
                    <a:pt x="21600" y="25063"/>
                  </a:cubicBezTo>
                  <a:cubicBezTo>
                    <a:pt x="20626" y="24092"/>
                    <a:pt x="20631" y="22513"/>
                    <a:pt x="21600" y="21541"/>
                  </a:cubicBezTo>
                  <a:cubicBezTo>
                    <a:pt x="22087" y="21055"/>
                    <a:pt x="22725" y="20812"/>
                    <a:pt x="23362" y="20812"/>
                  </a:cubicBezTo>
                  <a:cubicBezTo>
                    <a:pt x="24000" y="20812"/>
                    <a:pt x="24637" y="21055"/>
                    <a:pt x="25124" y="21541"/>
                  </a:cubicBezTo>
                  <a:cubicBezTo>
                    <a:pt x="25685" y="22104"/>
                    <a:pt x="25776" y="23016"/>
                    <a:pt x="25776" y="23016"/>
                  </a:cubicBezTo>
                  <a:cubicBezTo>
                    <a:pt x="25805" y="23338"/>
                    <a:pt x="26022" y="23793"/>
                    <a:pt x="26252" y="24025"/>
                  </a:cubicBezTo>
                  <a:lnTo>
                    <a:pt x="26325" y="24099"/>
                  </a:lnTo>
                  <a:cubicBezTo>
                    <a:pt x="26437" y="24209"/>
                    <a:pt x="26588" y="24270"/>
                    <a:pt x="26746" y="24270"/>
                  </a:cubicBezTo>
                  <a:cubicBezTo>
                    <a:pt x="26902" y="24270"/>
                    <a:pt x="27053" y="24209"/>
                    <a:pt x="27165" y="24099"/>
                  </a:cubicBezTo>
                  <a:lnTo>
                    <a:pt x="33858" y="17405"/>
                  </a:lnTo>
                  <a:cubicBezTo>
                    <a:pt x="34088" y="17172"/>
                    <a:pt x="34087" y="16798"/>
                    <a:pt x="33855" y="16566"/>
                  </a:cubicBezTo>
                  <a:lnTo>
                    <a:pt x="28225" y="10937"/>
                  </a:lnTo>
                  <a:lnTo>
                    <a:pt x="27163" y="9874"/>
                  </a:lnTo>
                  <a:cubicBezTo>
                    <a:pt x="27051" y="9763"/>
                    <a:pt x="26900" y="9701"/>
                    <a:pt x="26742" y="9701"/>
                  </a:cubicBezTo>
                  <a:cubicBezTo>
                    <a:pt x="26585" y="9701"/>
                    <a:pt x="26434" y="9763"/>
                    <a:pt x="26322" y="9874"/>
                  </a:cubicBezTo>
                  <a:lnTo>
                    <a:pt x="26252" y="9945"/>
                  </a:lnTo>
                  <a:cubicBezTo>
                    <a:pt x="26022" y="10176"/>
                    <a:pt x="25807" y="10631"/>
                    <a:pt x="25773" y="10959"/>
                  </a:cubicBezTo>
                  <a:cubicBezTo>
                    <a:pt x="25773" y="10959"/>
                    <a:pt x="25687" y="11865"/>
                    <a:pt x="25124" y="12430"/>
                  </a:cubicBezTo>
                  <a:cubicBezTo>
                    <a:pt x="24657" y="12897"/>
                    <a:pt x="24024" y="13159"/>
                    <a:pt x="23363" y="13159"/>
                  </a:cubicBezTo>
                  <a:cubicBezTo>
                    <a:pt x="23351" y="13159"/>
                    <a:pt x="23341" y="13156"/>
                    <a:pt x="23329" y="13156"/>
                  </a:cubicBezTo>
                  <a:cubicBezTo>
                    <a:pt x="23312" y="13156"/>
                    <a:pt x="23293" y="13161"/>
                    <a:pt x="23276" y="13161"/>
                  </a:cubicBezTo>
                  <a:cubicBezTo>
                    <a:pt x="22268" y="13161"/>
                    <a:pt x="21358" y="12553"/>
                    <a:pt x="20974" y="11623"/>
                  </a:cubicBezTo>
                  <a:cubicBezTo>
                    <a:pt x="20588" y="10691"/>
                    <a:pt x="20801" y="9620"/>
                    <a:pt x="21513" y="8908"/>
                  </a:cubicBezTo>
                  <a:cubicBezTo>
                    <a:pt x="22076" y="8345"/>
                    <a:pt x="22987" y="8257"/>
                    <a:pt x="22987" y="8257"/>
                  </a:cubicBezTo>
                  <a:cubicBezTo>
                    <a:pt x="23310" y="8228"/>
                    <a:pt x="23765" y="8010"/>
                    <a:pt x="23996" y="7779"/>
                  </a:cubicBezTo>
                  <a:lnTo>
                    <a:pt x="24117" y="7662"/>
                  </a:lnTo>
                  <a:cubicBezTo>
                    <a:pt x="24345" y="7432"/>
                    <a:pt x="24347" y="7063"/>
                    <a:pt x="24122" y="6831"/>
                  </a:cubicBezTo>
                  <a:lnTo>
                    <a:pt x="23358" y="6067"/>
                  </a:lnTo>
                  <a:lnTo>
                    <a:pt x="17464" y="174"/>
                  </a:lnTo>
                  <a:cubicBezTo>
                    <a:pt x="17353" y="64"/>
                    <a:pt x="17202" y="0"/>
                    <a:pt x="17044" y="0"/>
                  </a:cubicBezTo>
                  <a:close/>
                </a:path>
              </a:pathLst>
            </a:custGeom>
            <a:solidFill>
              <a:srgbClr val="A5B7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946;p81">
              <a:extLst>
                <a:ext uri="{FF2B5EF4-FFF2-40B4-BE49-F238E27FC236}">
                  <a16:creationId xmlns:a16="http://schemas.microsoft.com/office/drawing/2014/main" id="{982E2F27-20D4-3CD3-0EAE-2E527DC0426A}"/>
                </a:ext>
              </a:extLst>
            </p:cNvPr>
            <p:cNvSpPr/>
            <p:nvPr/>
          </p:nvSpPr>
          <p:spPr>
            <a:xfrm>
              <a:off x="1690156" y="2190379"/>
              <a:ext cx="411261" cy="409845"/>
            </a:xfrm>
            <a:custGeom>
              <a:avLst/>
              <a:gdLst/>
              <a:ahLst/>
              <a:cxnLst/>
              <a:rect l="l" t="t" r="r" b="b"/>
              <a:pathLst>
                <a:path w="34286" h="34168" extrusionOk="0">
                  <a:moveTo>
                    <a:pt x="17145" y="1"/>
                  </a:moveTo>
                  <a:cubicBezTo>
                    <a:pt x="16992" y="1"/>
                    <a:pt x="16839" y="59"/>
                    <a:pt x="16722" y="176"/>
                  </a:cubicBezTo>
                  <a:lnTo>
                    <a:pt x="16686" y="210"/>
                  </a:lnTo>
                  <a:cubicBezTo>
                    <a:pt x="16681" y="215"/>
                    <a:pt x="16681" y="220"/>
                    <a:pt x="16676" y="225"/>
                  </a:cubicBezTo>
                  <a:lnTo>
                    <a:pt x="11966" y="4935"/>
                  </a:lnTo>
                  <a:lnTo>
                    <a:pt x="9984" y="6917"/>
                  </a:lnTo>
                  <a:cubicBezTo>
                    <a:pt x="9756" y="7149"/>
                    <a:pt x="9758" y="7521"/>
                    <a:pt x="9988" y="7751"/>
                  </a:cubicBezTo>
                  <a:lnTo>
                    <a:pt x="10048" y="7810"/>
                  </a:lnTo>
                  <a:cubicBezTo>
                    <a:pt x="10290" y="8021"/>
                    <a:pt x="10698" y="8211"/>
                    <a:pt x="11002" y="8239"/>
                  </a:cubicBezTo>
                  <a:cubicBezTo>
                    <a:pt x="11002" y="8239"/>
                    <a:pt x="11759" y="8319"/>
                    <a:pt x="12317" y="8760"/>
                  </a:cubicBezTo>
                  <a:cubicBezTo>
                    <a:pt x="12404" y="8821"/>
                    <a:pt x="12487" y="8887"/>
                    <a:pt x="12562" y="8963"/>
                  </a:cubicBezTo>
                  <a:cubicBezTo>
                    <a:pt x="13552" y="9938"/>
                    <a:pt x="13559" y="11536"/>
                    <a:pt x="12576" y="12516"/>
                  </a:cubicBezTo>
                  <a:cubicBezTo>
                    <a:pt x="12086" y="13006"/>
                    <a:pt x="11445" y="13250"/>
                    <a:pt x="10804" y="13250"/>
                  </a:cubicBezTo>
                  <a:cubicBezTo>
                    <a:pt x="10156" y="13250"/>
                    <a:pt x="9509" y="13001"/>
                    <a:pt x="9018" y="12502"/>
                  </a:cubicBezTo>
                  <a:cubicBezTo>
                    <a:pt x="8939" y="12421"/>
                    <a:pt x="8869" y="12335"/>
                    <a:pt x="8807" y="12241"/>
                  </a:cubicBezTo>
                  <a:cubicBezTo>
                    <a:pt x="8376" y="11683"/>
                    <a:pt x="8300" y="10944"/>
                    <a:pt x="8300" y="10944"/>
                  </a:cubicBezTo>
                  <a:cubicBezTo>
                    <a:pt x="8271" y="10652"/>
                    <a:pt x="8094" y="10264"/>
                    <a:pt x="7894" y="10017"/>
                  </a:cubicBezTo>
                  <a:cubicBezTo>
                    <a:pt x="7890" y="10013"/>
                    <a:pt x="7887" y="10008"/>
                    <a:pt x="7883" y="10005"/>
                  </a:cubicBezTo>
                  <a:lnTo>
                    <a:pt x="7810" y="9933"/>
                  </a:lnTo>
                  <a:cubicBezTo>
                    <a:pt x="7697" y="9818"/>
                    <a:pt x="7544" y="9756"/>
                    <a:pt x="7388" y="9756"/>
                  </a:cubicBezTo>
                  <a:cubicBezTo>
                    <a:pt x="7313" y="9756"/>
                    <a:pt x="7238" y="9770"/>
                    <a:pt x="7166" y="9799"/>
                  </a:cubicBezTo>
                  <a:cubicBezTo>
                    <a:pt x="7096" y="9828"/>
                    <a:pt x="7029" y="9871"/>
                    <a:pt x="6974" y="9924"/>
                  </a:cubicBezTo>
                  <a:lnTo>
                    <a:pt x="5908" y="10990"/>
                  </a:lnTo>
                  <a:lnTo>
                    <a:pt x="282" y="16618"/>
                  </a:lnTo>
                  <a:cubicBezTo>
                    <a:pt x="277" y="16623"/>
                    <a:pt x="270" y="16624"/>
                    <a:pt x="265" y="16628"/>
                  </a:cubicBezTo>
                  <a:lnTo>
                    <a:pt x="236" y="16662"/>
                  </a:lnTo>
                  <a:cubicBezTo>
                    <a:pt x="0" y="16896"/>
                    <a:pt x="0" y="17275"/>
                    <a:pt x="236" y="17510"/>
                  </a:cubicBezTo>
                  <a:lnTo>
                    <a:pt x="6965" y="24238"/>
                  </a:lnTo>
                  <a:cubicBezTo>
                    <a:pt x="7082" y="24355"/>
                    <a:pt x="7235" y="24414"/>
                    <a:pt x="7388" y="24414"/>
                  </a:cubicBezTo>
                  <a:cubicBezTo>
                    <a:pt x="7541" y="24414"/>
                    <a:pt x="7695" y="24355"/>
                    <a:pt x="7811" y="24238"/>
                  </a:cubicBezTo>
                  <a:lnTo>
                    <a:pt x="7882" y="24168"/>
                  </a:lnTo>
                  <a:cubicBezTo>
                    <a:pt x="8115" y="23932"/>
                    <a:pt x="8330" y="23478"/>
                    <a:pt x="8364" y="23150"/>
                  </a:cubicBezTo>
                  <a:cubicBezTo>
                    <a:pt x="8364" y="23150"/>
                    <a:pt x="8450" y="22237"/>
                    <a:pt x="9016" y="21669"/>
                  </a:cubicBezTo>
                  <a:cubicBezTo>
                    <a:pt x="9506" y="21169"/>
                    <a:pt x="10154" y="20919"/>
                    <a:pt x="10803" y="20919"/>
                  </a:cubicBezTo>
                  <a:cubicBezTo>
                    <a:pt x="11444" y="20919"/>
                    <a:pt x="12085" y="21163"/>
                    <a:pt x="12574" y="21653"/>
                  </a:cubicBezTo>
                  <a:cubicBezTo>
                    <a:pt x="13559" y="22637"/>
                    <a:pt x="13552" y="24236"/>
                    <a:pt x="12559" y="25211"/>
                  </a:cubicBezTo>
                  <a:cubicBezTo>
                    <a:pt x="11994" y="25777"/>
                    <a:pt x="11081" y="25867"/>
                    <a:pt x="11081" y="25867"/>
                  </a:cubicBezTo>
                  <a:cubicBezTo>
                    <a:pt x="10753" y="25898"/>
                    <a:pt x="10295" y="26116"/>
                    <a:pt x="10063" y="26346"/>
                  </a:cubicBezTo>
                  <a:lnTo>
                    <a:pt x="9989" y="26419"/>
                  </a:lnTo>
                  <a:cubicBezTo>
                    <a:pt x="9758" y="26653"/>
                    <a:pt x="9758" y="27030"/>
                    <a:pt x="9989" y="27264"/>
                  </a:cubicBezTo>
                  <a:lnTo>
                    <a:pt x="16722" y="33995"/>
                  </a:lnTo>
                  <a:cubicBezTo>
                    <a:pt x="16839" y="34110"/>
                    <a:pt x="16991" y="34168"/>
                    <a:pt x="17144" y="34168"/>
                  </a:cubicBezTo>
                  <a:cubicBezTo>
                    <a:pt x="17296" y="34168"/>
                    <a:pt x="17448" y="34110"/>
                    <a:pt x="17565" y="33995"/>
                  </a:cubicBezTo>
                  <a:lnTo>
                    <a:pt x="24296" y="27264"/>
                  </a:lnTo>
                  <a:cubicBezTo>
                    <a:pt x="24414" y="27148"/>
                    <a:pt x="24567" y="27090"/>
                    <a:pt x="24720" y="27090"/>
                  </a:cubicBezTo>
                  <a:cubicBezTo>
                    <a:pt x="24873" y="27090"/>
                    <a:pt x="25027" y="27148"/>
                    <a:pt x="25144" y="27264"/>
                  </a:cubicBezTo>
                  <a:lnTo>
                    <a:pt x="25264" y="27384"/>
                  </a:lnTo>
                  <a:cubicBezTo>
                    <a:pt x="25496" y="27619"/>
                    <a:pt x="25712" y="28077"/>
                    <a:pt x="25743" y="28402"/>
                  </a:cubicBezTo>
                  <a:cubicBezTo>
                    <a:pt x="25743" y="28402"/>
                    <a:pt x="25832" y="29315"/>
                    <a:pt x="26399" y="29883"/>
                  </a:cubicBezTo>
                  <a:cubicBezTo>
                    <a:pt x="26888" y="30368"/>
                    <a:pt x="27526" y="30611"/>
                    <a:pt x="28165" y="30611"/>
                  </a:cubicBezTo>
                  <a:cubicBezTo>
                    <a:pt x="28806" y="30611"/>
                    <a:pt x="29447" y="30366"/>
                    <a:pt x="29936" y="29878"/>
                  </a:cubicBezTo>
                  <a:cubicBezTo>
                    <a:pt x="30913" y="28901"/>
                    <a:pt x="30914" y="27319"/>
                    <a:pt x="29943" y="26340"/>
                  </a:cubicBezTo>
                  <a:lnTo>
                    <a:pt x="29943" y="26340"/>
                  </a:lnTo>
                  <a:lnTo>
                    <a:pt x="29943" y="26344"/>
                  </a:lnTo>
                  <a:cubicBezTo>
                    <a:pt x="29373" y="25774"/>
                    <a:pt x="28460" y="25688"/>
                    <a:pt x="28460" y="25688"/>
                  </a:cubicBezTo>
                  <a:cubicBezTo>
                    <a:pt x="28132" y="25654"/>
                    <a:pt x="27677" y="25439"/>
                    <a:pt x="27442" y="25206"/>
                  </a:cubicBezTo>
                  <a:lnTo>
                    <a:pt x="27322" y="25084"/>
                  </a:lnTo>
                  <a:cubicBezTo>
                    <a:pt x="27092" y="24851"/>
                    <a:pt x="27092" y="24475"/>
                    <a:pt x="27322" y="24241"/>
                  </a:cubicBezTo>
                  <a:lnTo>
                    <a:pt x="34054" y="17508"/>
                  </a:lnTo>
                  <a:cubicBezTo>
                    <a:pt x="34285" y="17275"/>
                    <a:pt x="34285" y="16897"/>
                    <a:pt x="34054" y="16664"/>
                  </a:cubicBezTo>
                  <a:lnTo>
                    <a:pt x="27322" y="9933"/>
                  </a:lnTo>
                  <a:cubicBezTo>
                    <a:pt x="27090" y="9698"/>
                    <a:pt x="27090" y="9320"/>
                    <a:pt x="27322" y="9085"/>
                  </a:cubicBezTo>
                  <a:lnTo>
                    <a:pt x="27327" y="9081"/>
                  </a:lnTo>
                  <a:cubicBezTo>
                    <a:pt x="27559" y="8848"/>
                    <a:pt x="28017" y="8635"/>
                    <a:pt x="28345" y="8601"/>
                  </a:cubicBezTo>
                  <a:cubicBezTo>
                    <a:pt x="28345" y="8601"/>
                    <a:pt x="29258" y="8515"/>
                    <a:pt x="29825" y="7947"/>
                  </a:cubicBezTo>
                  <a:cubicBezTo>
                    <a:pt x="30817" y="6972"/>
                    <a:pt x="30823" y="5372"/>
                    <a:pt x="29840" y="4389"/>
                  </a:cubicBezTo>
                  <a:cubicBezTo>
                    <a:pt x="29350" y="3899"/>
                    <a:pt x="28709" y="3655"/>
                    <a:pt x="28068" y="3655"/>
                  </a:cubicBezTo>
                  <a:cubicBezTo>
                    <a:pt x="27420" y="3655"/>
                    <a:pt x="26771" y="3905"/>
                    <a:pt x="26280" y="4404"/>
                  </a:cubicBezTo>
                  <a:cubicBezTo>
                    <a:pt x="25716" y="4969"/>
                    <a:pt x="25628" y="5887"/>
                    <a:pt x="25628" y="5887"/>
                  </a:cubicBezTo>
                  <a:cubicBezTo>
                    <a:pt x="25596" y="6210"/>
                    <a:pt x="25381" y="6670"/>
                    <a:pt x="25146" y="6903"/>
                  </a:cubicBezTo>
                  <a:lnTo>
                    <a:pt x="25144" y="6907"/>
                  </a:lnTo>
                  <a:cubicBezTo>
                    <a:pt x="25027" y="7023"/>
                    <a:pt x="24873" y="7081"/>
                    <a:pt x="24720" y="7081"/>
                  </a:cubicBezTo>
                  <a:cubicBezTo>
                    <a:pt x="24567" y="7081"/>
                    <a:pt x="24414" y="7023"/>
                    <a:pt x="24296" y="6907"/>
                  </a:cubicBezTo>
                  <a:lnTo>
                    <a:pt x="17567" y="176"/>
                  </a:lnTo>
                  <a:cubicBezTo>
                    <a:pt x="17450" y="59"/>
                    <a:pt x="17297" y="1"/>
                    <a:pt x="17145" y="1"/>
                  </a:cubicBez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947;p81">
              <a:extLst>
                <a:ext uri="{FF2B5EF4-FFF2-40B4-BE49-F238E27FC236}">
                  <a16:creationId xmlns:a16="http://schemas.microsoft.com/office/drawing/2014/main" id="{CF8BB449-E255-BEDC-2A03-D5A343B14840}"/>
                </a:ext>
              </a:extLst>
            </p:cNvPr>
            <p:cNvSpPr/>
            <p:nvPr/>
          </p:nvSpPr>
          <p:spPr>
            <a:xfrm>
              <a:off x="1484068" y="1984268"/>
              <a:ext cx="408862" cy="407494"/>
            </a:xfrm>
            <a:custGeom>
              <a:avLst/>
              <a:gdLst/>
              <a:ahLst/>
              <a:cxnLst/>
              <a:rect l="l" t="t" r="r" b="b"/>
              <a:pathLst>
                <a:path w="34086" h="33972" extrusionOk="0">
                  <a:moveTo>
                    <a:pt x="17043" y="1"/>
                  </a:moveTo>
                  <a:cubicBezTo>
                    <a:pt x="16887" y="1"/>
                    <a:pt x="16736" y="61"/>
                    <a:pt x="16624" y="172"/>
                  </a:cubicBezTo>
                  <a:lnTo>
                    <a:pt x="9932" y="6866"/>
                  </a:lnTo>
                  <a:cubicBezTo>
                    <a:pt x="9701" y="7099"/>
                    <a:pt x="9701" y="7475"/>
                    <a:pt x="9932" y="7709"/>
                  </a:cubicBezTo>
                  <a:lnTo>
                    <a:pt x="10003" y="7779"/>
                  </a:lnTo>
                  <a:cubicBezTo>
                    <a:pt x="10235" y="8009"/>
                    <a:pt x="10689" y="8223"/>
                    <a:pt x="11014" y="8254"/>
                  </a:cubicBezTo>
                  <a:cubicBezTo>
                    <a:pt x="11014" y="8254"/>
                    <a:pt x="11923" y="8345"/>
                    <a:pt x="12486" y="8907"/>
                  </a:cubicBezTo>
                  <a:cubicBezTo>
                    <a:pt x="13430" y="9883"/>
                    <a:pt x="13420" y="11436"/>
                    <a:pt x="12459" y="12397"/>
                  </a:cubicBezTo>
                  <a:cubicBezTo>
                    <a:pt x="11973" y="12885"/>
                    <a:pt x="11335" y="13129"/>
                    <a:pt x="10697" y="13129"/>
                  </a:cubicBezTo>
                  <a:cubicBezTo>
                    <a:pt x="10074" y="13129"/>
                    <a:pt x="9450" y="12896"/>
                    <a:pt x="8968" y="12430"/>
                  </a:cubicBezTo>
                  <a:cubicBezTo>
                    <a:pt x="8402" y="11864"/>
                    <a:pt x="8314" y="10958"/>
                    <a:pt x="8314" y="10958"/>
                  </a:cubicBezTo>
                  <a:cubicBezTo>
                    <a:pt x="8280" y="10633"/>
                    <a:pt x="8067" y="10178"/>
                    <a:pt x="7835" y="9948"/>
                  </a:cubicBezTo>
                  <a:lnTo>
                    <a:pt x="7765" y="9873"/>
                  </a:lnTo>
                  <a:cubicBezTo>
                    <a:pt x="7653" y="9763"/>
                    <a:pt x="7502" y="9701"/>
                    <a:pt x="7344" y="9699"/>
                  </a:cubicBezTo>
                  <a:cubicBezTo>
                    <a:pt x="7186" y="9699"/>
                    <a:pt x="7037" y="9763"/>
                    <a:pt x="6926" y="9873"/>
                  </a:cubicBezTo>
                  <a:lnTo>
                    <a:pt x="232" y="16566"/>
                  </a:lnTo>
                  <a:cubicBezTo>
                    <a:pt x="0" y="16800"/>
                    <a:pt x="0" y="17174"/>
                    <a:pt x="232" y="17406"/>
                  </a:cubicBezTo>
                  <a:lnTo>
                    <a:pt x="6170" y="23347"/>
                  </a:lnTo>
                  <a:lnTo>
                    <a:pt x="6167" y="23347"/>
                  </a:lnTo>
                  <a:lnTo>
                    <a:pt x="6929" y="24109"/>
                  </a:lnTo>
                  <a:cubicBezTo>
                    <a:pt x="7154" y="24343"/>
                    <a:pt x="7152" y="24712"/>
                    <a:pt x="6924" y="24942"/>
                  </a:cubicBezTo>
                  <a:lnTo>
                    <a:pt x="6805" y="25059"/>
                  </a:lnTo>
                  <a:cubicBezTo>
                    <a:pt x="6574" y="25290"/>
                    <a:pt x="6119" y="25508"/>
                    <a:pt x="5794" y="25537"/>
                  </a:cubicBezTo>
                  <a:cubicBezTo>
                    <a:pt x="5794" y="25537"/>
                    <a:pt x="4883" y="25625"/>
                    <a:pt x="4322" y="26188"/>
                  </a:cubicBezTo>
                  <a:cubicBezTo>
                    <a:pt x="3610" y="26900"/>
                    <a:pt x="3397" y="27971"/>
                    <a:pt x="3781" y="28903"/>
                  </a:cubicBezTo>
                  <a:cubicBezTo>
                    <a:pt x="4167" y="29833"/>
                    <a:pt x="5075" y="30441"/>
                    <a:pt x="6083" y="30441"/>
                  </a:cubicBezTo>
                  <a:cubicBezTo>
                    <a:pt x="6102" y="30441"/>
                    <a:pt x="6119" y="30436"/>
                    <a:pt x="6138" y="30436"/>
                  </a:cubicBezTo>
                  <a:cubicBezTo>
                    <a:pt x="6148" y="30436"/>
                    <a:pt x="6158" y="30437"/>
                    <a:pt x="6170" y="30437"/>
                  </a:cubicBezTo>
                  <a:cubicBezTo>
                    <a:pt x="6173" y="30437"/>
                    <a:pt x="6175" y="30437"/>
                    <a:pt x="6177" y="30437"/>
                  </a:cubicBezTo>
                  <a:cubicBezTo>
                    <a:pt x="6835" y="30437"/>
                    <a:pt x="7466" y="30175"/>
                    <a:pt x="7933" y="29710"/>
                  </a:cubicBezTo>
                  <a:cubicBezTo>
                    <a:pt x="8494" y="29145"/>
                    <a:pt x="8582" y="28239"/>
                    <a:pt x="8582" y="28239"/>
                  </a:cubicBezTo>
                  <a:cubicBezTo>
                    <a:pt x="8614" y="27911"/>
                    <a:pt x="8829" y="27456"/>
                    <a:pt x="9059" y="27225"/>
                  </a:cubicBezTo>
                  <a:lnTo>
                    <a:pt x="9129" y="27154"/>
                  </a:lnTo>
                  <a:cubicBezTo>
                    <a:pt x="9243" y="27043"/>
                    <a:pt x="9394" y="26981"/>
                    <a:pt x="9551" y="26981"/>
                  </a:cubicBezTo>
                  <a:cubicBezTo>
                    <a:pt x="9708" y="26981"/>
                    <a:pt x="9859" y="27043"/>
                    <a:pt x="9970" y="27154"/>
                  </a:cubicBezTo>
                  <a:lnTo>
                    <a:pt x="11033" y="28217"/>
                  </a:lnTo>
                  <a:lnTo>
                    <a:pt x="11033" y="28211"/>
                  </a:lnTo>
                  <a:lnTo>
                    <a:pt x="16621" y="33800"/>
                  </a:lnTo>
                  <a:cubicBezTo>
                    <a:pt x="16734" y="33909"/>
                    <a:pt x="16885" y="33971"/>
                    <a:pt x="17043" y="33971"/>
                  </a:cubicBezTo>
                  <a:cubicBezTo>
                    <a:pt x="17192" y="33970"/>
                    <a:pt x="17337" y="33913"/>
                    <a:pt x="17445" y="33810"/>
                  </a:cubicBezTo>
                  <a:cubicBezTo>
                    <a:pt x="17450" y="33805"/>
                    <a:pt x="17457" y="33803"/>
                    <a:pt x="17462" y="33800"/>
                  </a:cubicBezTo>
                  <a:lnTo>
                    <a:pt x="23088" y="28172"/>
                  </a:lnTo>
                  <a:lnTo>
                    <a:pt x="24154" y="27106"/>
                  </a:lnTo>
                  <a:cubicBezTo>
                    <a:pt x="24209" y="27053"/>
                    <a:pt x="24274" y="27010"/>
                    <a:pt x="24346" y="26981"/>
                  </a:cubicBezTo>
                  <a:cubicBezTo>
                    <a:pt x="24418" y="26951"/>
                    <a:pt x="24494" y="26937"/>
                    <a:pt x="24569" y="26937"/>
                  </a:cubicBezTo>
                  <a:cubicBezTo>
                    <a:pt x="24724" y="26937"/>
                    <a:pt x="24876" y="26998"/>
                    <a:pt x="24990" y="27113"/>
                  </a:cubicBezTo>
                  <a:lnTo>
                    <a:pt x="25063" y="27187"/>
                  </a:lnTo>
                  <a:cubicBezTo>
                    <a:pt x="25067" y="27190"/>
                    <a:pt x="25070" y="27195"/>
                    <a:pt x="25074" y="27199"/>
                  </a:cubicBezTo>
                  <a:cubicBezTo>
                    <a:pt x="25274" y="27444"/>
                    <a:pt x="25450" y="27834"/>
                    <a:pt x="25480" y="28124"/>
                  </a:cubicBezTo>
                  <a:cubicBezTo>
                    <a:pt x="25480" y="28124"/>
                    <a:pt x="25556" y="28865"/>
                    <a:pt x="25985" y="29423"/>
                  </a:cubicBezTo>
                  <a:cubicBezTo>
                    <a:pt x="26049" y="29516"/>
                    <a:pt x="26119" y="29603"/>
                    <a:pt x="26198" y="29684"/>
                  </a:cubicBezTo>
                  <a:cubicBezTo>
                    <a:pt x="26689" y="30182"/>
                    <a:pt x="27336" y="30431"/>
                    <a:pt x="27983" y="30431"/>
                  </a:cubicBezTo>
                  <a:cubicBezTo>
                    <a:pt x="28624" y="30431"/>
                    <a:pt x="29265" y="30187"/>
                    <a:pt x="29754" y="29698"/>
                  </a:cubicBezTo>
                  <a:cubicBezTo>
                    <a:pt x="30737" y="28716"/>
                    <a:pt x="30732" y="27120"/>
                    <a:pt x="29742" y="26143"/>
                  </a:cubicBezTo>
                  <a:cubicBezTo>
                    <a:pt x="29667" y="26069"/>
                    <a:pt x="29584" y="26001"/>
                    <a:pt x="29497" y="25941"/>
                  </a:cubicBezTo>
                  <a:cubicBezTo>
                    <a:pt x="28937" y="25500"/>
                    <a:pt x="28182" y="25421"/>
                    <a:pt x="28182" y="25421"/>
                  </a:cubicBezTo>
                  <a:cubicBezTo>
                    <a:pt x="27878" y="25392"/>
                    <a:pt x="27470" y="25203"/>
                    <a:pt x="27226" y="24990"/>
                  </a:cubicBezTo>
                  <a:lnTo>
                    <a:pt x="27168" y="24932"/>
                  </a:lnTo>
                  <a:cubicBezTo>
                    <a:pt x="26938" y="24703"/>
                    <a:pt x="26936" y="24331"/>
                    <a:pt x="27164" y="24099"/>
                  </a:cubicBezTo>
                  <a:lnTo>
                    <a:pt x="29146" y="22115"/>
                  </a:lnTo>
                  <a:lnTo>
                    <a:pt x="33856" y="17407"/>
                  </a:lnTo>
                  <a:cubicBezTo>
                    <a:pt x="33861" y="17402"/>
                    <a:pt x="33861" y="17397"/>
                    <a:pt x="33866" y="17392"/>
                  </a:cubicBezTo>
                  <a:cubicBezTo>
                    <a:pt x="34086" y="17160"/>
                    <a:pt x="34081" y="16795"/>
                    <a:pt x="33856" y="16566"/>
                  </a:cubicBezTo>
                  <a:lnTo>
                    <a:pt x="27162" y="9873"/>
                  </a:lnTo>
                  <a:cubicBezTo>
                    <a:pt x="27052" y="9764"/>
                    <a:pt x="26905" y="9701"/>
                    <a:pt x="26750" y="9701"/>
                  </a:cubicBezTo>
                  <a:cubicBezTo>
                    <a:pt x="26748" y="9701"/>
                    <a:pt x="26746" y="9701"/>
                    <a:pt x="26744" y="9701"/>
                  </a:cubicBezTo>
                  <a:cubicBezTo>
                    <a:pt x="26586" y="9701"/>
                    <a:pt x="26435" y="9763"/>
                    <a:pt x="26323" y="9873"/>
                  </a:cubicBezTo>
                  <a:lnTo>
                    <a:pt x="26249" y="9948"/>
                  </a:lnTo>
                  <a:cubicBezTo>
                    <a:pt x="26019" y="10178"/>
                    <a:pt x="25803" y="10635"/>
                    <a:pt x="25774" y="10961"/>
                  </a:cubicBezTo>
                  <a:cubicBezTo>
                    <a:pt x="25774" y="10961"/>
                    <a:pt x="25685" y="11869"/>
                    <a:pt x="25122" y="12434"/>
                  </a:cubicBezTo>
                  <a:cubicBezTo>
                    <a:pt x="24634" y="12928"/>
                    <a:pt x="23990" y="13175"/>
                    <a:pt x="23347" y="13175"/>
                  </a:cubicBezTo>
                  <a:cubicBezTo>
                    <a:pt x="22709" y="13175"/>
                    <a:pt x="22072" y="12932"/>
                    <a:pt x="21586" y="12446"/>
                  </a:cubicBezTo>
                  <a:cubicBezTo>
                    <a:pt x="20608" y="11467"/>
                    <a:pt x="20613" y="9881"/>
                    <a:pt x="21598" y="8910"/>
                  </a:cubicBezTo>
                  <a:cubicBezTo>
                    <a:pt x="22163" y="8347"/>
                    <a:pt x="23071" y="8258"/>
                    <a:pt x="23071" y="8258"/>
                  </a:cubicBezTo>
                  <a:cubicBezTo>
                    <a:pt x="23395" y="8227"/>
                    <a:pt x="23850" y="8014"/>
                    <a:pt x="24080" y="7782"/>
                  </a:cubicBezTo>
                  <a:lnTo>
                    <a:pt x="24159" y="7709"/>
                  </a:lnTo>
                  <a:cubicBezTo>
                    <a:pt x="24389" y="7475"/>
                    <a:pt x="24389" y="7099"/>
                    <a:pt x="24159" y="6866"/>
                  </a:cubicBezTo>
                  <a:lnTo>
                    <a:pt x="17465" y="172"/>
                  </a:lnTo>
                  <a:cubicBezTo>
                    <a:pt x="17352" y="63"/>
                    <a:pt x="17201" y="1"/>
                    <a:pt x="17043" y="1"/>
                  </a:cubicBezTo>
                  <a:close/>
                </a:path>
              </a:pathLst>
            </a:custGeom>
            <a:solidFill>
              <a:srgbClr val="CFD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948;p81">
              <a:extLst>
                <a:ext uri="{FF2B5EF4-FFF2-40B4-BE49-F238E27FC236}">
                  <a16:creationId xmlns:a16="http://schemas.microsoft.com/office/drawing/2014/main" id="{FA298FBB-8479-52D8-9CCD-174F781A9D7B}"/>
                </a:ext>
              </a:extLst>
            </p:cNvPr>
            <p:cNvSpPr/>
            <p:nvPr/>
          </p:nvSpPr>
          <p:spPr>
            <a:xfrm flipH="1">
              <a:off x="865779" y="2190662"/>
              <a:ext cx="408898" cy="407518"/>
            </a:xfrm>
            <a:custGeom>
              <a:avLst/>
              <a:gdLst/>
              <a:ahLst/>
              <a:cxnLst/>
              <a:rect l="l" t="t" r="r" b="b"/>
              <a:pathLst>
                <a:path w="34089" h="33974" extrusionOk="0">
                  <a:moveTo>
                    <a:pt x="17044" y="0"/>
                  </a:moveTo>
                  <a:cubicBezTo>
                    <a:pt x="16893" y="2"/>
                    <a:pt x="16750" y="60"/>
                    <a:pt x="16640" y="163"/>
                  </a:cubicBezTo>
                  <a:lnTo>
                    <a:pt x="12729" y="4075"/>
                  </a:lnTo>
                  <a:lnTo>
                    <a:pt x="12729" y="4070"/>
                  </a:lnTo>
                  <a:lnTo>
                    <a:pt x="10005" y="6793"/>
                  </a:lnTo>
                  <a:cubicBezTo>
                    <a:pt x="9890" y="6904"/>
                    <a:pt x="9742" y="6959"/>
                    <a:pt x="9595" y="6959"/>
                  </a:cubicBezTo>
                  <a:cubicBezTo>
                    <a:pt x="9444" y="6959"/>
                    <a:pt x="9293" y="6901"/>
                    <a:pt x="9178" y="6787"/>
                  </a:cubicBezTo>
                  <a:lnTo>
                    <a:pt x="9104" y="6713"/>
                  </a:lnTo>
                  <a:cubicBezTo>
                    <a:pt x="8874" y="6481"/>
                    <a:pt x="8660" y="6026"/>
                    <a:pt x="8625" y="5702"/>
                  </a:cubicBezTo>
                  <a:cubicBezTo>
                    <a:pt x="8625" y="5702"/>
                    <a:pt x="8539" y="4792"/>
                    <a:pt x="7976" y="4229"/>
                  </a:cubicBezTo>
                  <a:cubicBezTo>
                    <a:pt x="7478" y="3726"/>
                    <a:pt x="6821" y="3474"/>
                    <a:pt x="6165" y="3474"/>
                  </a:cubicBezTo>
                  <a:cubicBezTo>
                    <a:pt x="5524" y="3474"/>
                    <a:pt x="4883" y="3714"/>
                    <a:pt x="4388" y="4197"/>
                  </a:cubicBezTo>
                  <a:cubicBezTo>
                    <a:pt x="3384" y="5172"/>
                    <a:pt x="3354" y="6775"/>
                    <a:pt x="4322" y="7785"/>
                  </a:cubicBezTo>
                  <a:cubicBezTo>
                    <a:pt x="4884" y="8350"/>
                    <a:pt x="5795" y="8439"/>
                    <a:pt x="5795" y="8439"/>
                  </a:cubicBezTo>
                  <a:cubicBezTo>
                    <a:pt x="6118" y="8468"/>
                    <a:pt x="6573" y="8686"/>
                    <a:pt x="6804" y="8916"/>
                  </a:cubicBezTo>
                  <a:lnTo>
                    <a:pt x="6924" y="9033"/>
                  </a:lnTo>
                  <a:cubicBezTo>
                    <a:pt x="7153" y="9267"/>
                    <a:pt x="7153" y="9641"/>
                    <a:pt x="6924" y="9874"/>
                  </a:cubicBezTo>
                  <a:lnTo>
                    <a:pt x="3488" y="13310"/>
                  </a:lnTo>
                  <a:lnTo>
                    <a:pt x="310" y="16487"/>
                  </a:lnTo>
                  <a:lnTo>
                    <a:pt x="233" y="16566"/>
                  </a:lnTo>
                  <a:cubicBezTo>
                    <a:pt x="1" y="16798"/>
                    <a:pt x="1" y="17174"/>
                    <a:pt x="233" y="17405"/>
                  </a:cubicBezTo>
                  <a:lnTo>
                    <a:pt x="6926" y="24099"/>
                  </a:lnTo>
                  <a:cubicBezTo>
                    <a:pt x="7156" y="24332"/>
                    <a:pt x="7156" y="24706"/>
                    <a:pt x="6926" y="24938"/>
                  </a:cubicBezTo>
                  <a:lnTo>
                    <a:pt x="6919" y="24945"/>
                  </a:lnTo>
                  <a:cubicBezTo>
                    <a:pt x="6688" y="25177"/>
                    <a:pt x="6233" y="25391"/>
                    <a:pt x="5908" y="25420"/>
                  </a:cubicBezTo>
                  <a:cubicBezTo>
                    <a:pt x="5908" y="25420"/>
                    <a:pt x="4999" y="25511"/>
                    <a:pt x="4436" y="26074"/>
                  </a:cubicBezTo>
                  <a:cubicBezTo>
                    <a:pt x="3478" y="27047"/>
                    <a:pt x="3485" y="28613"/>
                    <a:pt x="4451" y="29579"/>
                  </a:cubicBezTo>
                  <a:cubicBezTo>
                    <a:pt x="4938" y="30065"/>
                    <a:pt x="5575" y="30309"/>
                    <a:pt x="6213" y="30309"/>
                  </a:cubicBezTo>
                  <a:cubicBezTo>
                    <a:pt x="6843" y="30309"/>
                    <a:pt x="7473" y="30072"/>
                    <a:pt x="7958" y="29596"/>
                  </a:cubicBezTo>
                  <a:cubicBezTo>
                    <a:pt x="8522" y="29031"/>
                    <a:pt x="8608" y="28125"/>
                    <a:pt x="8608" y="28125"/>
                  </a:cubicBezTo>
                  <a:cubicBezTo>
                    <a:pt x="8642" y="27797"/>
                    <a:pt x="8857" y="27341"/>
                    <a:pt x="9087" y="27111"/>
                  </a:cubicBezTo>
                  <a:lnTo>
                    <a:pt x="9090" y="27107"/>
                  </a:lnTo>
                  <a:cubicBezTo>
                    <a:pt x="9204" y="26996"/>
                    <a:pt x="9355" y="26934"/>
                    <a:pt x="9513" y="26934"/>
                  </a:cubicBezTo>
                  <a:cubicBezTo>
                    <a:pt x="9669" y="26934"/>
                    <a:pt x="9820" y="26996"/>
                    <a:pt x="9930" y="27107"/>
                  </a:cubicBezTo>
                  <a:lnTo>
                    <a:pt x="16623" y="33801"/>
                  </a:lnTo>
                  <a:cubicBezTo>
                    <a:pt x="16741" y="33916"/>
                    <a:pt x="16893" y="33973"/>
                    <a:pt x="17045" y="33973"/>
                  </a:cubicBezTo>
                  <a:cubicBezTo>
                    <a:pt x="17198" y="33973"/>
                    <a:pt x="17350" y="33916"/>
                    <a:pt x="17468" y="33801"/>
                  </a:cubicBezTo>
                  <a:lnTo>
                    <a:pt x="24161" y="27107"/>
                  </a:lnTo>
                  <a:cubicBezTo>
                    <a:pt x="24391" y="26874"/>
                    <a:pt x="24391" y="26500"/>
                    <a:pt x="24161" y="26266"/>
                  </a:cubicBezTo>
                  <a:lnTo>
                    <a:pt x="24082" y="26193"/>
                  </a:lnTo>
                  <a:cubicBezTo>
                    <a:pt x="23852" y="25963"/>
                    <a:pt x="23396" y="25746"/>
                    <a:pt x="23073" y="25714"/>
                  </a:cubicBezTo>
                  <a:cubicBezTo>
                    <a:pt x="23073" y="25714"/>
                    <a:pt x="22167" y="25628"/>
                    <a:pt x="21600" y="25063"/>
                  </a:cubicBezTo>
                  <a:cubicBezTo>
                    <a:pt x="20626" y="24092"/>
                    <a:pt x="20631" y="22513"/>
                    <a:pt x="21600" y="21541"/>
                  </a:cubicBezTo>
                  <a:cubicBezTo>
                    <a:pt x="22087" y="21055"/>
                    <a:pt x="22725" y="20812"/>
                    <a:pt x="23362" y="20812"/>
                  </a:cubicBezTo>
                  <a:cubicBezTo>
                    <a:pt x="24000" y="20812"/>
                    <a:pt x="24637" y="21055"/>
                    <a:pt x="25124" y="21541"/>
                  </a:cubicBezTo>
                  <a:cubicBezTo>
                    <a:pt x="25685" y="22104"/>
                    <a:pt x="25776" y="23016"/>
                    <a:pt x="25776" y="23016"/>
                  </a:cubicBezTo>
                  <a:cubicBezTo>
                    <a:pt x="25805" y="23338"/>
                    <a:pt x="26022" y="23793"/>
                    <a:pt x="26252" y="24025"/>
                  </a:cubicBezTo>
                  <a:lnTo>
                    <a:pt x="26325" y="24099"/>
                  </a:lnTo>
                  <a:cubicBezTo>
                    <a:pt x="26437" y="24209"/>
                    <a:pt x="26588" y="24270"/>
                    <a:pt x="26746" y="24270"/>
                  </a:cubicBezTo>
                  <a:cubicBezTo>
                    <a:pt x="26902" y="24270"/>
                    <a:pt x="27053" y="24209"/>
                    <a:pt x="27165" y="24099"/>
                  </a:cubicBezTo>
                  <a:lnTo>
                    <a:pt x="33858" y="17405"/>
                  </a:lnTo>
                  <a:cubicBezTo>
                    <a:pt x="34088" y="17172"/>
                    <a:pt x="34087" y="16798"/>
                    <a:pt x="33855" y="16566"/>
                  </a:cubicBezTo>
                  <a:lnTo>
                    <a:pt x="28225" y="10937"/>
                  </a:lnTo>
                  <a:lnTo>
                    <a:pt x="27163" y="9874"/>
                  </a:lnTo>
                  <a:cubicBezTo>
                    <a:pt x="27051" y="9763"/>
                    <a:pt x="26900" y="9701"/>
                    <a:pt x="26742" y="9701"/>
                  </a:cubicBezTo>
                  <a:cubicBezTo>
                    <a:pt x="26585" y="9701"/>
                    <a:pt x="26434" y="9763"/>
                    <a:pt x="26322" y="9874"/>
                  </a:cubicBezTo>
                  <a:lnTo>
                    <a:pt x="26252" y="9945"/>
                  </a:lnTo>
                  <a:cubicBezTo>
                    <a:pt x="26022" y="10176"/>
                    <a:pt x="25807" y="10631"/>
                    <a:pt x="25773" y="10959"/>
                  </a:cubicBezTo>
                  <a:cubicBezTo>
                    <a:pt x="25773" y="10959"/>
                    <a:pt x="25687" y="11865"/>
                    <a:pt x="25124" y="12430"/>
                  </a:cubicBezTo>
                  <a:cubicBezTo>
                    <a:pt x="24657" y="12897"/>
                    <a:pt x="24024" y="13159"/>
                    <a:pt x="23363" y="13159"/>
                  </a:cubicBezTo>
                  <a:cubicBezTo>
                    <a:pt x="23351" y="13159"/>
                    <a:pt x="23341" y="13156"/>
                    <a:pt x="23329" y="13156"/>
                  </a:cubicBezTo>
                  <a:cubicBezTo>
                    <a:pt x="23312" y="13156"/>
                    <a:pt x="23293" y="13161"/>
                    <a:pt x="23276" y="13161"/>
                  </a:cubicBezTo>
                  <a:cubicBezTo>
                    <a:pt x="22268" y="13161"/>
                    <a:pt x="21358" y="12553"/>
                    <a:pt x="20974" y="11623"/>
                  </a:cubicBezTo>
                  <a:cubicBezTo>
                    <a:pt x="20588" y="10691"/>
                    <a:pt x="20801" y="9620"/>
                    <a:pt x="21513" y="8908"/>
                  </a:cubicBezTo>
                  <a:cubicBezTo>
                    <a:pt x="22076" y="8345"/>
                    <a:pt x="22987" y="8257"/>
                    <a:pt x="22987" y="8257"/>
                  </a:cubicBezTo>
                  <a:cubicBezTo>
                    <a:pt x="23310" y="8228"/>
                    <a:pt x="23765" y="8010"/>
                    <a:pt x="23996" y="7779"/>
                  </a:cubicBezTo>
                  <a:lnTo>
                    <a:pt x="24117" y="7662"/>
                  </a:lnTo>
                  <a:cubicBezTo>
                    <a:pt x="24345" y="7432"/>
                    <a:pt x="24347" y="7063"/>
                    <a:pt x="24122" y="6831"/>
                  </a:cubicBezTo>
                  <a:lnTo>
                    <a:pt x="23358" y="6067"/>
                  </a:lnTo>
                  <a:lnTo>
                    <a:pt x="17464" y="174"/>
                  </a:lnTo>
                  <a:cubicBezTo>
                    <a:pt x="17353" y="64"/>
                    <a:pt x="17202" y="0"/>
                    <a:pt x="17044" y="0"/>
                  </a:cubicBezTo>
                  <a:close/>
                </a:path>
              </a:pathLst>
            </a:custGeom>
            <a:solidFill>
              <a:srgbClr val="A5B7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949;p81">
              <a:extLst>
                <a:ext uri="{FF2B5EF4-FFF2-40B4-BE49-F238E27FC236}">
                  <a16:creationId xmlns:a16="http://schemas.microsoft.com/office/drawing/2014/main" id="{1F5B081F-271C-7F51-BD7E-850FD436B5C5}"/>
                </a:ext>
              </a:extLst>
            </p:cNvPr>
            <p:cNvSpPr/>
            <p:nvPr/>
          </p:nvSpPr>
          <p:spPr>
            <a:xfrm>
              <a:off x="246070" y="1983826"/>
              <a:ext cx="408910" cy="407494"/>
            </a:xfrm>
            <a:custGeom>
              <a:avLst/>
              <a:gdLst/>
              <a:ahLst/>
              <a:cxnLst/>
              <a:rect l="l" t="t" r="r" b="b"/>
              <a:pathLst>
                <a:path w="34090" h="33972" extrusionOk="0">
                  <a:moveTo>
                    <a:pt x="17046" y="1"/>
                  </a:moveTo>
                  <a:cubicBezTo>
                    <a:pt x="16894" y="1"/>
                    <a:pt x="16742" y="59"/>
                    <a:pt x="16626" y="174"/>
                  </a:cubicBezTo>
                  <a:lnTo>
                    <a:pt x="9933" y="6868"/>
                  </a:lnTo>
                  <a:cubicBezTo>
                    <a:pt x="9821" y="6978"/>
                    <a:pt x="9670" y="7041"/>
                    <a:pt x="9512" y="7041"/>
                  </a:cubicBezTo>
                  <a:cubicBezTo>
                    <a:pt x="9354" y="7041"/>
                    <a:pt x="9203" y="6978"/>
                    <a:pt x="9094" y="6868"/>
                  </a:cubicBezTo>
                  <a:lnTo>
                    <a:pt x="9087" y="6861"/>
                  </a:lnTo>
                  <a:cubicBezTo>
                    <a:pt x="8857" y="6629"/>
                    <a:pt x="8642" y="6175"/>
                    <a:pt x="8611" y="5850"/>
                  </a:cubicBezTo>
                  <a:cubicBezTo>
                    <a:pt x="8611" y="5850"/>
                    <a:pt x="8522" y="4941"/>
                    <a:pt x="7959" y="4378"/>
                  </a:cubicBezTo>
                  <a:cubicBezTo>
                    <a:pt x="7469" y="3863"/>
                    <a:pt x="6813" y="3605"/>
                    <a:pt x="6156" y="3605"/>
                  </a:cubicBezTo>
                  <a:cubicBezTo>
                    <a:pt x="5520" y="3605"/>
                    <a:pt x="4883" y="3847"/>
                    <a:pt x="4396" y="4333"/>
                  </a:cubicBezTo>
                  <a:cubicBezTo>
                    <a:pt x="3407" y="5322"/>
                    <a:pt x="3425" y="6932"/>
                    <a:pt x="4435" y="7898"/>
                  </a:cubicBezTo>
                  <a:cubicBezTo>
                    <a:pt x="5002" y="8462"/>
                    <a:pt x="5908" y="8553"/>
                    <a:pt x="5908" y="8553"/>
                  </a:cubicBezTo>
                  <a:cubicBezTo>
                    <a:pt x="6232" y="8583"/>
                    <a:pt x="6687" y="8797"/>
                    <a:pt x="6919" y="9027"/>
                  </a:cubicBezTo>
                  <a:lnTo>
                    <a:pt x="6926" y="9034"/>
                  </a:lnTo>
                  <a:cubicBezTo>
                    <a:pt x="7156" y="9267"/>
                    <a:pt x="7156" y="9642"/>
                    <a:pt x="6926" y="9875"/>
                  </a:cubicBezTo>
                  <a:lnTo>
                    <a:pt x="232" y="16567"/>
                  </a:lnTo>
                  <a:cubicBezTo>
                    <a:pt x="1" y="16798"/>
                    <a:pt x="1" y="17174"/>
                    <a:pt x="232" y="17406"/>
                  </a:cubicBezTo>
                  <a:lnTo>
                    <a:pt x="6411" y="23585"/>
                  </a:lnTo>
                  <a:lnTo>
                    <a:pt x="6926" y="24100"/>
                  </a:lnTo>
                  <a:cubicBezTo>
                    <a:pt x="6969" y="24141"/>
                    <a:pt x="7020" y="24173"/>
                    <a:pt x="7073" y="24197"/>
                  </a:cubicBezTo>
                  <a:cubicBezTo>
                    <a:pt x="7158" y="24244"/>
                    <a:pt x="7250" y="24269"/>
                    <a:pt x="7345" y="24273"/>
                  </a:cubicBezTo>
                  <a:cubicBezTo>
                    <a:pt x="7503" y="24273"/>
                    <a:pt x="7654" y="24211"/>
                    <a:pt x="7765" y="24101"/>
                  </a:cubicBezTo>
                  <a:lnTo>
                    <a:pt x="7839" y="24027"/>
                  </a:lnTo>
                  <a:cubicBezTo>
                    <a:pt x="8069" y="23796"/>
                    <a:pt x="8283" y="23341"/>
                    <a:pt x="8318" y="23013"/>
                  </a:cubicBezTo>
                  <a:cubicBezTo>
                    <a:pt x="8318" y="23013"/>
                    <a:pt x="8405" y="22107"/>
                    <a:pt x="8967" y="21541"/>
                  </a:cubicBezTo>
                  <a:cubicBezTo>
                    <a:pt x="9183" y="21324"/>
                    <a:pt x="9437" y="21149"/>
                    <a:pt x="9717" y="21026"/>
                  </a:cubicBezTo>
                  <a:cubicBezTo>
                    <a:pt x="10047" y="20876"/>
                    <a:pt x="10396" y="20805"/>
                    <a:pt x="10740" y="20805"/>
                  </a:cubicBezTo>
                  <a:cubicBezTo>
                    <a:pt x="11539" y="20805"/>
                    <a:pt x="12316" y="21191"/>
                    <a:pt x="12792" y="21886"/>
                  </a:cubicBezTo>
                  <a:cubicBezTo>
                    <a:pt x="13474" y="22879"/>
                    <a:pt x="13347" y="24218"/>
                    <a:pt x="12490" y="25064"/>
                  </a:cubicBezTo>
                  <a:cubicBezTo>
                    <a:pt x="12119" y="25437"/>
                    <a:pt x="11599" y="25600"/>
                    <a:pt x="11289" y="25668"/>
                  </a:cubicBezTo>
                  <a:cubicBezTo>
                    <a:pt x="11157" y="25704"/>
                    <a:pt x="11023" y="25732"/>
                    <a:pt x="10887" y="25749"/>
                  </a:cubicBezTo>
                  <a:cubicBezTo>
                    <a:pt x="10830" y="25757"/>
                    <a:pt x="10775" y="25769"/>
                    <a:pt x="10722" y="25785"/>
                  </a:cubicBezTo>
                  <a:cubicBezTo>
                    <a:pt x="10456" y="25871"/>
                    <a:pt x="10173" y="26027"/>
                    <a:pt x="10008" y="26193"/>
                  </a:cubicBezTo>
                  <a:lnTo>
                    <a:pt x="9933" y="26265"/>
                  </a:lnTo>
                  <a:cubicBezTo>
                    <a:pt x="9699" y="26497"/>
                    <a:pt x="9699" y="26875"/>
                    <a:pt x="9933" y="27106"/>
                  </a:cubicBezTo>
                  <a:lnTo>
                    <a:pt x="11412" y="28584"/>
                  </a:lnTo>
                  <a:lnTo>
                    <a:pt x="16625" y="33798"/>
                  </a:lnTo>
                  <a:cubicBezTo>
                    <a:pt x="16736" y="33908"/>
                    <a:pt x="16887" y="33972"/>
                    <a:pt x="17043" y="33972"/>
                  </a:cubicBezTo>
                  <a:cubicBezTo>
                    <a:pt x="17198" y="33970"/>
                    <a:pt x="17347" y="33910"/>
                    <a:pt x="17459" y="33802"/>
                  </a:cubicBezTo>
                  <a:lnTo>
                    <a:pt x="20636" y="30627"/>
                  </a:lnTo>
                  <a:lnTo>
                    <a:pt x="24073" y="27189"/>
                  </a:lnTo>
                  <a:cubicBezTo>
                    <a:pt x="24300" y="26955"/>
                    <a:pt x="24300" y="26581"/>
                    <a:pt x="24073" y="26348"/>
                  </a:cubicBezTo>
                  <a:lnTo>
                    <a:pt x="23953" y="26231"/>
                  </a:lnTo>
                  <a:cubicBezTo>
                    <a:pt x="23722" y="26001"/>
                    <a:pt x="23267" y="25783"/>
                    <a:pt x="22942" y="25754"/>
                  </a:cubicBezTo>
                  <a:cubicBezTo>
                    <a:pt x="22942" y="25754"/>
                    <a:pt x="22033" y="25665"/>
                    <a:pt x="21470" y="25100"/>
                  </a:cubicBezTo>
                  <a:cubicBezTo>
                    <a:pt x="20528" y="24086"/>
                    <a:pt x="20569" y="22503"/>
                    <a:pt x="21561" y="21539"/>
                  </a:cubicBezTo>
                  <a:cubicBezTo>
                    <a:pt x="22056" y="21057"/>
                    <a:pt x="22698" y="20816"/>
                    <a:pt x="23340" y="20816"/>
                  </a:cubicBezTo>
                  <a:cubicBezTo>
                    <a:pt x="23985" y="20816"/>
                    <a:pt x="24629" y="21059"/>
                    <a:pt x="25125" y="21544"/>
                  </a:cubicBezTo>
                  <a:cubicBezTo>
                    <a:pt x="25687" y="22107"/>
                    <a:pt x="25774" y="23017"/>
                    <a:pt x="25774" y="23017"/>
                  </a:cubicBezTo>
                  <a:cubicBezTo>
                    <a:pt x="25807" y="23341"/>
                    <a:pt x="26021" y="23796"/>
                    <a:pt x="26253" y="24027"/>
                  </a:cubicBezTo>
                  <a:lnTo>
                    <a:pt x="26325" y="24101"/>
                  </a:lnTo>
                  <a:cubicBezTo>
                    <a:pt x="26441" y="24216"/>
                    <a:pt x="26592" y="24274"/>
                    <a:pt x="26744" y="24274"/>
                  </a:cubicBezTo>
                  <a:cubicBezTo>
                    <a:pt x="26891" y="24274"/>
                    <a:pt x="27038" y="24219"/>
                    <a:pt x="27152" y="24110"/>
                  </a:cubicBezTo>
                  <a:lnTo>
                    <a:pt x="29878" y="21384"/>
                  </a:lnTo>
                  <a:lnTo>
                    <a:pt x="33774" y="17487"/>
                  </a:lnTo>
                  <a:cubicBezTo>
                    <a:pt x="33779" y="17482"/>
                    <a:pt x="33786" y="17482"/>
                    <a:pt x="33791" y="17476"/>
                  </a:cubicBezTo>
                  <a:lnTo>
                    <a:pt x="33860" y="17408"/>
                  </a:lnTo>
                  <a:cubicBezTo>
                    <a:pt x="34090" y="17174"/>
                    <a:pt x="34090" y="16798"/>
                    <a:pt x="33860" y="16567"/>
                  </a:cubicBezTo>
                  <a:lnTo>
                    <a:pt x="27166" y="9875"/>
                  </a:lnTo>
                  <a:cubicBezTo>
                    <a:pt x="26934" y="9643"/>
                    <a:pt x="26934" y="9267"/>
                    <a:pt x="27166" y="9036"/>
                  </a:cubicBezTo>
                  <a:lnTo>
                    <a:pt x="27283" y="8914"/>
                  </a:lnTo>
                  <a:cubicBezTo>
                    <a:pt x="27513" y="8684"/>
                    <a:pt x="27973" y="8469"/>
                    <a:pt x="28297" y="8437"/>
                  </a:cubicBezTo>
                  <a:cubicBezTo>
                    <a:pt x="28297" y="8437"/>
                    <a:pt x="29203" y="8349"/>
                    <a:pt x="29770" y="7786"/>
                  </a:cubicBezTo>
                  <a:cubicBezTo>
                    <a:pt x="30769" y="6818"/>
                    <a:pt x="30782" y="5219"/>
                    <a:pt x="29799" y="4235"/>
                  </a:cubicBezTo>
                  <a:cubicBezTo>
                    <a:pt x="29311" y="3748"/>
                    <a:pt x="28674" y="3505"/>
                    <a:pt x="28036" y="3505"/>
                  </a:cubicBezTo>
                  <a:cubicBezTo>
                    <a:pt x="27385" y="3505"/>
                    <a:pt x="26735" y="3758"/>
                    <a:pt x="26246" y="4263"/>
                  </a:cubicBezTo>
                  <a:cubicBezTo>
                    <a:pt x="25685" y="4826"/>
                    <a:pt x="25594" y="5735"/>
                    <a:pt x="25594" y="5735"/>
                  </a:cubicBezTo>
                  <a:cubicBezTo>
                    <a:pt x="25563" y="6060"/>
                    <a:pt x="25350" y="6514"/>
                    <a:pt x="25119" y="6746"/>
                  </a:cubicBezTo>
                  <a:lnTo>
                    <a:pt x="24998" y="6866"/>
                  </a:lnTo>
                  <a:cubicBezTo>
                    <a:pt x="24883" y="6982"/>
                    <a:pt x="24731" y="7040"/>
                    <a:pt x="24579" y="7040"/>
                  </a:cubicBezTo>
                  <a:cubicBezTo>
                    <a:pt x="24427" y="7040"/>
                    <a:pt x="24275" y="6982"/>
                    <a:pt x="24159" y="6866"/>
                  </a:cubicBezTo>
                  <a:lnTo>
                    <a:pt x="17466" y="174"/>
                  </a:lnTo>
                  <a:cubicBezTo>
                    <a:pt x="17350" y="59"/>
                    <a:pt x="17198" y="1"/>
                    <a:pt x="17046" y="1"/>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4950;p81">
              <a:extLst>
                <a:ext uri="{FF2B5EF4-FFF2-40B4-BE49-F238E27FC236}">
                  <a16:creationId xmlns:a16="http://schemas.microsoft.com/office/drawing/2014/main" id="{22388C96-52D1-0FA7-89EA-7B838E5287DB}"/>
                </a:ext>
              </a:extLst>
            </p:cNvPr>
            <p:cNvSpPr/>
            <p:nvPr/>
          </p:nvSpPr>
          <p:spPr>
            <a:xfrm flipH="1">
              <a:off x="659595" y="1983375"/>
              <a:ext cx="408862" cy="407494"/>
            </a:xfrm>
            <a:custGeom>
              <a:avLst/>
              <a:gdLst/>
              <a:ahLst/>
              <a:cxnLst/>
              <a:rect l="l" t="t" r="r" b="b"/>
              <a:pathLst>
                <a:path w="34086" h="33972" extrusionOk="0">
                  <a:moveTo>
                    <a:pt x="17043" y="1"/>
                  </a:moveTo>
                  <a:cubicBezTo>
                    <a:pt x="16887" y="1"/>
                    <a:pt x="16736" y="61"/>
                    <a:pt x="16624" y="172"/>
                  </a:cubicBezTo>
                  <a:lnTo>
                    <a:pt x="9932" y="6866"/>
                  </a:lnTo>
                  <a:cubicBezTo>
                    <a:pt x="9701" y="7099"/>
                    <a:pt x="9701" y="7475"/>
                    <a:pt x="9932" y="7709"/>
                  </a:cubicBezTo>
                  <a:lnTo>
                    <a:pt x="10003" y="7779"/>
                  </a:lnTo>
                  <a:cubicBezTo>
                    <a:pt x="10235" y="8009"/>
                    <a:pt x="10689" y="8223"/>
                    <a:pt x="11014" y="8254"/>
                  </a:cubicBezTo>
                  <a:cubicBezTo>
                    <a:pt x="11014" y="8254"/>
                    <a:pt x="11923" y="8345"/>
                    <a:pt x="12486" y="8907"/>
                  </a:cubicBezTo>
                  <a:cubicBezTo>
                    <a:pt x="13430" y="9883"/>
                    <a:pt x="13420" y="11436"/>
                    <a:pt x="12459" y="12397"/>
                  </a:cubicBezTo>
                  <a:cubicBezTo>
                    <a:pt x="11973" y="12885"/>
                    <a:pt x="11335" y="13129"/>
                    <a:pt x="10697" y="13129"/>
                  </a:cubicBezTo>
                  <a:cubicBezTo>
                    <a:pt x="10074" y="13129"/>
                    <a:pt x="9450" y="12896"/>
                    <a:pt x="8968" y="12430"/>
                  </a:cubicBezTo>
                  <a:cubicBezTo>
                    <a:pt x="8402" y="11864"/>
                    <a:pt x="8314" y="10958"/>
                    <a:pt x="8314" y="10958"/>
                  </a:cubicBezTo>
                  <a:cubicBezTo>
                    <a:pt x="8280" y="10633"/>
                    <a:pt x="8067" y="10178"/>
                    <a:pt x="7835" y="9948"/>
                  </a:cubicBezTo>
                  <a:lnTo>
                    <a:pt x="7765" y="9873"/>
                  </a:lnTo>
                  <a:cubicBezTo>
                    <a:pt x="7653" y="9763"/>
                    <a:pt x="7502" y="9701"/>
                    <a:pt x="7344" y="9699"/>
                  </a:cubicBezTo>
                  <a:cubicBezTo>
                    <a:pt x="7186" y="9699"/>
                    <a:pt x="7037" y="9763"/>
                    <a:pt x="6926" y="9873"/>
                  </a:cubicBezTo>
                  <a:lnTo>
                    <a:pt x="232" y="16566"/>
                  </a:lnTo>
                  <a:cubicBezTo>
                    <a:pt x="0" y="16800"/>
                    <a:pt x="0" y="17174"/>
                    <a:pt x="232" y="17406"/>
                  </a:cubicBezTo>
                  <a:lnTo>
                    <a:pt x="6170" y="23347"/>
                  </a:lnTo>
                  <a:lnTo>
                    <a:pt x="6167" y="23347"/>
                  </a:lnTo>
                  <a:lnTo>
                    <a:pt x="6929" y="24109"/>
                  </a:lnTo>
                  <a:cubicBezTo>
                    <a:pt x="7154" y="24343"/>
                    <a:pt x="7152" y="24712"/>
                    <a:pt x="6924" y="24942"/>
                  </a:cubicBezTo>
                  <a:lnTo>
                    <a:pt x="6805" y="25059"/>
                  </a:lnTo>
                  <a:cubicBezTo>
                    <a:pt x="6574" y="25290"/>
                    <a:pt x="6119" y="25508"/>
                    <a:pt x="5794" y="25537"/>
                  </a:cubicBezTo>
                  <a:cubicBezTo>
                    <a:pt x="5794" y="25537"/>
                    <a:pt x="4883" y="25625"/>
                    <a:pt x="4322" y="26188"/>
                  </a:cubicBezTo>
                  <a:cubicBezTo>
                    <a:pt x="3610" y="26900"/>
                    <a:pt x="3397" y="27971"/>
                    <a:pt x="3781" y="28903"/>
                  </a:cubicBezTo>
                  <a:cubicBezTo>
                    <a:pt x="4167" y="29833"/>
                    <a:pt x="5075" y="30441"/>
                    <a:pt x="6083" y="30441"/>
                  </a:cubicBezTo>
                  <a:cubicBezTo>
                    <a:pt x="6102" y="30441"/>
                    <a:pt x="6119" y="30436"/>
                    <a:pt x="6138" y="30436"/>
                  </a:cubicBezTo>
                  <a:cubicBezTo>
                    <a:pt x="6148" y="30436"/>
                    <a:pt x="6158" y="30437"/>
                    <a:pt x="6170" y="30437"/>
                  </a:cubicBezTo>
                  <a:cubicBezTo>
                    <a:pt x="6173" y="30437"/>
                    <a:pt x="6175" y="30437"/>
                    <a:pt x="6177" y="30437"/>
                  </a:cubicBezTo>
                  <a:cubicBezTo>
                    <a:pt x="6835" y="30437"/>
                    <a:pt x="7466" y="30175"/>
                    <a:pt x="7933" y="29710"/>
                  </a:cubicBezTo>
                  <a:cubicBezTo>
                    <a:pt x="8494" y="29145"/>
                    <a:pt x="8582" y="28239"/>
                    <a:pt x="8582" y="28239"/>
                  </a:cubicBezTo>
                  <a:cubicBezTo>
                    <a:pt x="8614" y="27911"/>
                    <a:pt x="8829" y="27456"/>
                    <a:pt x="9059" y="27225"/>
                  </a:cubicBezTo>
                  <a:lnTo>
                    <a:pt x="9129" y="27154"/>
                  </a:lnTo>
                  <a:cubicBezTo>
                    <a:pt x="9243" y="27043"/>
                    <a:pt x="9394" y="26981"/>
                    <a:pt x="9551" y="26981"/>
                  </a:cubicBezTo>
                  <a:cubicBezTo>
                    <a:pt x="9708" y="26981"/>
                    <a:pt x="9859" y="27043"/>
                    <a:pt x="9970" y="27154"/>
                  </a:cubicBezTo>
                  <a:lnTo>
                    <a:pt x="11033" y="28217"/>
                  </a:lnTo>
                  <a:lnTo>
                    <a:pt x="11033" y="28211"/>
                  </a:lnTo>
                  <a:lnTo>
                    <a:pt x="16621" y="33800"/>
                  </a:lnTo>
                  <a:cubicBezTo>
                    <a:pt x="16734" y="33909"/>
                    <a:pt x="16885" y="33971"/>
                    <a:pt x="17043" y="33971"/>
                  </a:cubicBezTo>
                  <a:cubicBezTo>
                    <a:pt x="17192" y="33970"/>
                    <a:pt x="17337" y="33913"/>
                    <a:pt x="17445" y="33810"/>
                  </a:cubicBezTo>
                  <a:cubicBezTo>
                    <a:pt x="17450" y="33805"/>
                    <a:pt x="17457" y="33803"/>
                    <a:pt x="17462" y="33800"/>
                  </a:cubicBezTo>
                  <a:lnTo>
                    <a:pt x="23088" y="28172"/>
                  </a:lnTo>
                  <a:lnTo>
                    <a:pt x="24154" y="27106"/>
                  </a:lnTo>
                  <a:cubicBezTo>
                    <a:pt x="24209" y="27053"/>
                    <a:pt x="24274" y="27010"/>
                    <a:pt x="24346" y="26981"/>
                  </a:cubicBezTo>
                  <a:cubicBezTo>
                    <a:pt x="24418" y="26951"/>
                    <a:pt x="24494" y="26937"/>
                    <a:pt x="24569" y="26937"/>
                  </a:cubicBezTo>
                  <a:cubicBezTo>
                    <a:pt x="24724" y="26937"/>
                    <a:pt x="24876" y="26998"/>
                    <a:pt x="24990" y="27113"/>
                  </a:cubicBezTo>
                  <a:lnTo>
                    <a:pt x="25063" y="27187"/>
                  </a:lnTo>
                  <a:cubicBezTo>
                    <a:pt x="25067" y="27190"/>
                    <a:pt x="25070" y="27195"/>
                    <a:pt x="25074" y="27199"/>
                  </a:cubicBezTo>
                  <a:cubicBezTo>
                    <a:pt x="25274" y="27444"/>
                    <a:pt x="25450" y="27834"/>
                    <a:pt x="25480" y="28124"/>
                  </a:cubicBezTo>
                  <a:cubicBezTo>
                    <a:pt x="25480" y="28124"/>
                    <a:pt x="25556" y="28865"/>
                    <a:pt x="25985" y="29423"/>
                  </a:cubicBezTo>
                  <a:cubicBezTo>
                    <a:pt x="26049" y="29516"/>
                    <a:pt x="26119" y="29603"/>
                    <a:pt x="26198" y="29684"/>
                  </a:cubicBezTo>
                  <a:cubicBezTo>
                    <a:pt x="26689" y="30182"/>
                    <a:pt x="27336" y="30431"/>
                    <a:pt x="27983" y="30431"/>
                  </a:cubicBezTo>
                  <a:cubicBezTo>
                    <a:pt x="28624" y="30431"/>
                    <a:pt x="29265" y="30187"/>
                    <a:pt x="29754" y="29698"/>
                  </a:cubicBezTo>
                  <a:cubicBezTo>
                    <a:pt x="30737" y="28716"/>
                    <a:pt x="30732" y="27120"/>
                    <a:pt x="29742" y="26143"/>
                  </a:cubicBezTo>
                  <a:cubicBezTo>
                    <a:pt x="29667" y="26069"/>
                    <a:pt x="29584" y="26001"/>
                    <a:pt x="29497" y="25941"/>
                  </a:cubicBezTo>
                  <a:cubicBezTo>
                    <a:pt x="28937" y="25500"/>
                    <a:pt x="28182" y="25421"/>
                    <a:pt x="28182" y="25421"/>
                  </a:cubicBezTo>
                  <a:cubicBezTo>
                    <a:pt x="27878" y="25392"/>
                    <a:pt x="27470" y="25203"/>
                    <a:pt x="27226" y="24990"/>
                  </a:cubicBezTo>
                  <a:lnTo>
                    <a:pt x="27168" y="24932"/>
                  </a:lnTo>
                  <a:cubicBezTo>
                    <a:pt x="26938" y="24703"/>
                    <a:pt x="26936" y="24331"/>
                    <a:pt x="27164" y="24099"/>
                  </a:cubicBezTo>
                  <a:lnTo>
                    <a:pt x="29146" y="22115"/>
                  </a:lnTo>
                  <a:lnTo>
                    <a:pt x="33856" y="17407"/>
                  </a:lnTo>
                  <a:cubicBezTo>
                    <a:pt x="33861" y="17402"/>
                    <a:pt x="33861" y="17397"/>
                    <a:pt x="33866" y="17392"/>
                  </a:cubicBezTo>
                  <a:cubicBezTo>
                    <a:pt x="34086" y="17160"/>
                    <a:pt x="34081" y="16795"/>
                    <a:pt x="33856" y="16566"/>
                  </a:cubicBezTo>
                  <a:lnTo>
                    <a:pt x="27162" y="9873"/>
                  </a:lnTo>
                  <a:cubicBezTo>
                    <a:pt x="27052" y="9764"/>
                    <a:pt x="26905" y="9701"/>
                    <a:pt x="26750" y="9701"/>
                  </a:cubicBezTo>
                  <a:cubicBezTo>
                    <a:pt x="26748" y="9701"/>
                    <a:pt x="26746" y="9701"/>
                    <a:pt x="26744" y="9701"/>
                  </a:cubicBezTo>
                  <a:cubicBezTo>
                    <a:pt x="26586" y="9701"/>
                    <a:pt x="26435" y="9763"/>
                    <a:pt x="26323" y="9873"/>
                  </a:cubicBezTo>
                  <a:lnTo>
                    <a:pt x="26249" y="9948"/>
                  </a:lnTo>
                  <a:cubicBezTo>
                    <a:pt x="26019" y="10178"/>
                    <a:pt x="25803" y="10635"/>
                    <a:pt x="25774" y="10961"/>
                  </a:cubicBezTo>
                  <a:cubicBezTo>
                    <a:pt x="25774" y="10961"/>
                    <a:pt x="25685" y="11869"/>
                    <a:pt x="25122" y="12434"/>
                  </a:cubicBezTo>
                  <a:cubicBezTo>
                    <a:pt x="24634" y="12928"/>
                    <a:pt x="23990" y="13175"/>
                    <a:pt x="23347" y="13175"/>
                  </a:cubicBezTo>
                  <a:cubicBezTo>
                    <a:pt x="22709" y="13175"/>
                    <a:pt x="22072" y="12932"/>
                    <a:pt x="21586" y="12446"/>
                  </a:cubicBezTo>
                  <a:cubicBezTo>
                    <a:pt x="20608" y="11467"/>
                    <a:pt x="20613" y="9881"/>
                    <a:pt x="21598" y="8910"/>
                  </a:cubicBezTo>
                  <a:cubicBezTo>
                    <a:pt x="22163" y="8347"/>
                    <a:pt x="23071" y="8258"/>
                    <a:pt x="23071" y="8258"/>
                  </a:cubicBezTo>
                  <a:cubicBezTo>
                    <a:pt x="23395" y="8227"/>
                    <a:pt x="23850" y="8014"/>
                    <a:pt x="24080" y="7782"/>
                  </a:cubicBezTo>
                  <a:lnTo>
                    <a:pt x="24159" y="7709"/>
                  </a:lnTo>
                  <a:cubicBezTo>
                    <a:pt x="24389" y="7475"/>
                    <a:pt x="24389" y="7099"/>
                    <a:pt x="24159" y="6866"/>
                  </a:cubicBezTo>
                  <a:lnTo>
                    <a:pt x="17465" y="172"/>
                  </a:lnTo>
                  <a:cubicBezTo>
                    <a:pt x="17352" y="63"/>
                    <a:pt x="17201" y="1"/>
                    <a:pt x="17043" y="1"/>
                  </a:cubicBezTo>
                  <a:close/>
                </a:path>
              </a:pathLst>
            </a:custGeom>
            <a:solidFill>
              <a:srgbClr val="CFD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4951;p81">
              <a:extLst>
                <a:ext uri="{FF2B5EF4-FFF2-40B4-BE49-F238E27FC236}">
                  <a16:creationId xmlns:a16="http://schemas.microsoft.com/office/drawing/2014/main" id="{75388343-6107-98F6-048E-7C4C2A1F02D5}"/>
                </a:ext>
              </a:extLst>
            </p:cNvPr>
            <p:cNvSpPr/>
            <p:nvPr/>
          </p:nvSpPr>
          <p:spPr>
            <a:xfrm flipH="1">
              <a:off x="451107" y="2189486"/>
              <a:ext cx="411261" cy="409845"/>
            </a:xfrm>
            <a:custGeom>
              <a:avLst/>
              <a:gdLst/>
              <a:ahLst/>
              <a:cxnLst/>
              <a:rect l="l" t="t" r="r" b="b"/>
              <a:pathLst>
                <a:path w="34286" h="34168" extrusionOk="0">
                  <a:moveTo>
                    <a:pt x="17145" y="1"/>
                  </a:moveTo>
                  <a:cubicBezTo>
                    <a:pt x="16992" y="1"/>
                    <a:pt x="16839" y="59"/>
                    <a:pt x="16722" y="176"/>
                  </a:cubicBezTo>
                  <a:lnTo>
                    <a:pt x="16686" y="210"/>
                  </a:lnTo>
                  <a:cubicBezTo>
                    <a:pt x="16681" y="215"/>
                    <a:pt x="16681" y="220"/>
                    <a:pt x="16676" y="225"/>
                  </a:cubicBezTo>
                  <a:lnTo>
                    <a:pt x="11966" y="4935"/>
                  </a:lnTo>
                  <a:lnTo>
                    <a:pt x="9984" y="6917"/>
                  </a:lnTo>
                  <a:cubicBezTo>
                    <a:pt x="9756" y="7149"/>
                    <a:pt x="9758" y="7521"/>
                    <a:pt x="9988" y="7751"/>
                  </a:cubicBezTo>
                  <a:lnTo>
                    <a:pt x="10048" y="7810"/>
                  </a:lnTo>
                  <a:cubicBezTo>
                    <a:pt x="10290" y="8021"/>
                    <a:pt x="10698" y="8211"/>
                    <a:pt x="11002" y="8239"/>
                  </a:cubicBezTo>
                  <a:cubicBezTo>
                    <a:pt x="11002" y="8239"/>
                    <a:pt x="11759" y="8319"/>
                    <a:pt x="12317" y="8760"/>
                  </a:cubicBezTo>
                  <a:cubicBezTo>
                    <a:pt x="12404" y="8821"/>
                    <a:pt x="12487" y="8887"/>
                    <a:pt x="12562" y="8963"/>
                  </a:cubicBezTo>
                  <a:cubicBezTo>
                    <a:pt x="13552" y="9938"/>
                    <a:pt x="13559" y="11536"/>
                    <a:pt x="12576" y="12516"/>
                  </a:cubicBezTo>
                  <a:cubicBezTo>
                    <a:pt x="12086" y="13006"/>
                    <a:pt x="11445" y="13250"/>
                    <a:pt x="10804" y="13250"/>
                  </a:cubicBezTo>
                  <a:cubicBezTo>
                    <a:pt x="10156" y="13250"/>
                    <a:pt x="9509" y="13001"/>
                    <a:pt x="9018" y="12502"/>
                  </a:cubicBezTo>
                  <a:cubicBezTo>
                    <a:pt x="8939" y="12421"/>
                    <a:pt x="8869" y="12335"/>
                    <a:pt x="8807" y="12241"/>
                  </a:cubicBezTo>
                  <a:cubicBezTo>
                    <a:pt x="8376" y="11683"/>
                    <a:pt x="8300" y="10944"/>
                    <a:pt x="8300" y="10944"/>
                  </a:cubicBezTo>
                  <a:cubicBezTo>
                    <a:pt x="8271" y="10652"/>
                    <a:pt x="8094" y="10264"/>
                    <a:pt x="7894" y="10017"/>
                  </a:cubicBezTo>
                  <a:cubicBezTo>
                    <a:pt x="7890" y="10013"/>
                    <a:pt x="7887" y="10008"/>
                    <a:pt x="7883" y="10005"/>
                  </a:cubicBezTo>
                  <a:lnTo>
                    <a:pt x="7810" y="9933"/>
                  </a:lnTo>
                  <a:cubicBezTo>
                    <a:pt x="7697" y="9818"/>
                    <a:pt x="7544" y="9756"/>
                    <a:pt x="7388" y="9756"/>
                  </a:cubicBezTo>
                  <a:cubicBezTo>
                    <a:pt x="7313" y="9756"/>
                    <a:pt x="7238" y="9770"/>
                    <a:pt x="7166" y="9799"/>
                  </a:cubicBezTo>
                  <a:cubicBezTo>
                    <a:pt x="7096" y="9828"/>
                    <a:pt x="7029" y="9871"/>
                    <a:pt x="6974" y="9924"/>
                  </a:cubicBezTo>
                  <a:lnTo>
                    <a:pt x="5908" y="10990"/>
                  </a:lnTo>
                  <a:lnTo>
                    <a:pt x="282" y="16618"/>
                  </a:lnTo>
                  <a:cubicBezTo>
                    <a:pt x="277" y="16623"/>
                    <a:pt x="270" y="16624"/>
                    <a:pt x="265" y="16628"/>
                  </a:cubicBezTo>
                  <a:lnTo>
                    <a:pt x="236" y="16662"/>
                  </a:lnTo>
                  <a:cubicBezTo>
                    <a:pt x="0" y="16896"/>
                    <a:pt x="0" y="17275"/>
                    <a:pt x="236" y="17510"/>
                  </a:cubicBezTo>
                  <a:lnTo>
                    <a:pt x="6965" y="24238"/>
                  </a:lnTo>
                  <a:cubicBezTo>
                    <a:pt x="7082" y="24355"/>
                    <a:pt x="7235" y="24414"/>
                    <a:pt x="7388" y="24414"/>
                  </a:cubicBezTo>
                  <a:cubicBezTo>
                    <a:pt x="7541" y="24414"/>
                    <a:pt x="7695" y="24355"/>
                    <a:pt x="7811" y="24238"/>
                  </a:cubicBezTo>
                  <a:lnTo>
                    <a:pt x="7882" y="24168"/>
                  </a:lnTo>
                  <a:cubicBezTo>
                    <a:pt x="8115" y="23932"/>
                    <a:pt x="8330" y="23478"/>
                    <a:pt x="8364" y="23150"/>
                  </a:cubicBezTo>
                  <a:cubicBezTo>
                    <a:pt x="8364" y="23150"/>
                    <a:pt x="8450" y="22237"/>
                    <a:pt x="9016" y="21669"/>
                  </a:cubicBezTo>
                  <a:cubicBezTo>
                    <a:pt x="9506" y="21169"/>
                    <a:pt x="10154" y="20919"/>
                    <a:pt x="10803" y="20919"/>
                  </a:cubicBezTo>
                  <a:cubicBezTo>
                    <a:pt x="11444" y="20919"/>
                    <a:pt x="12085" y="21163"/>
                    <a:pt x="12574" y="21653"/>
                  </a:cubicBezTo>
                  <a:cubicBezTo>
                    <a:pt x="13559" y="22637"/>
                    <a:pt x="13552" y="24236"/>
                    <a:pt x="12559" y="25211"/>
                  </a:cubicBezTo>
                  <a:cubicBezTo>
                    <a:pt x="11994" y="25777"/>
                    <a:pt x="11081" y="25867"/>
                    <a:pt x="11081" y="25867"/>
                  </a:cubicBezTo>
                  <a:cubicBezTo>
                    <a:pt x="10753" y="25898"/>
                    <a:pt x="10295" y="26116"/>
                    <a:pt x="10063" y="26346"/>
                  </a:cubicBezTo>
                  <a:lnTo>
                    <a:pt x="9989" y="26419"/>
                  </a:lnTo>
                  <a:cubicBezTo>
                    <a:pt x="9758" y="26653"/>
                    <a:pt x="9758" y="27030"/>
                    <a:pt x="9989" y="27264"/>
                  </a:cubicBezTo>
                  <a:lnTo>
                    <a:pt x="16722" y="33995"/>
                  </a:lnTo>
                  <a:cubicBezTo>
                    <a:pt x="16839" y="34110"/>
                    <a:pt x="16991" y="34168"/>
                    <a:pt x="17144" y="34168"/>
                  </a:cubicBezTo>
                  <a:cubicBezTo>
                    <a:pt x="17296" y="34168"/>
                    <a:pt x="17448" y="34110"/>
                    <a:pt x="17565" y="33995"/>
                  </a:cubicBezTo>
                  <a:lnTo>
                    <a:pt x="24296" y="27264"/>
                  </a:lnTo>
                  <a:cubicBezTo>
                    <a:pt x="24414" y="27148"/>
                    <a:pt x="24567" y="27090"/>
                    <a:pt x="24720" y="27090"/>
                  </a:cubicBezTo>
                  <a:cubicBezTo>
                    <a:pt x="24873" y="27090"/>
                    <a:pt x="25027" y="27148"/>
                    <a:pt x="25144" y="27264"/>
                  </a:cubicBezTo>
                  <a:lnTo>
                    <a:pt x="25264" y="27384"/>
                  </a:lnTo>
                  <a:cubicBezTo>
                    <a:pt x="25496" y="27619"/>
                    <a:pt x="25712" y="28077"/>
                    <a:pt x="25743" y="28402"/>
                  </a:cubicBezTo>
                  <a:cubicBezTo>
                    <a:pt x="25743" y="28402"/>
                    <a:pt x="25832" y="29315"/>
                    <a:pt x="26399" y="29883"/>
                  </a:cubicBezTo>
                  <a:cubicBezTo>
                    <a:pt x="26888" y="30368"/>
                    <a:pt x="27526" y="30611"/>
                    <a:pt x="28165" y="30611"/>
                  </a:cubicBezTo>
                  <a:cubicBezTo>
                    <a:pt x="28806" y="30611"/>
                    <a:pt x="29447" y="30366"/>
                    <a:pt x="29936" y="29878"/>
                  </a:cubicBezTo>
                  <a:cubicBezTo>
                    <a:pt x="30913" y="28901"/>
                    <a:pt x="30914" y="27319"/>
                    <a:pt x="29943" y="26340"/>
                  </a:cubicBezTo>
                  <a:lnTo>
                    <a:pt x="29943" y="26340"/>
                  </a:lnTo>
                  <a:lnTo>
                    <a:pt x="29943" y="26344"/>
                  </a:lnTo>
                  <a:cubicBezTo>
                    <a:pt x="29373" y="25774"/>
                    <a:pt x="28460" y="25688"/>
                    <a:pt x="28460" y="25688"/>
                  </a:cubicBezTo>
                  <a:cubicBezTo>
                    <a:pt x="28132" y="25654"/>
                    <a:pt x="27677" y="25439"/>
                    <a:pt x="27442" y="25206"/>
                  </a:cubicBezTo>
                  <a:lnTo>
                    <a:pt x="27322" y="25084"/>
                  </a:lnTo>
                  <a:cubicBezTo>
                    <a:pt x="27092" y="24851"/>
                    <a:pt x="27092" y="24475"/>
                    <a:pt x="27322" y="24241"/>
                  </a:cubicBezTo>
                  <a:lnTo>
                    <a:pt x="34054" y="17508"/>
                  </a:lnTo>
                  <a:cubicBezTo>
                    <a:pt x="34285" y="17275"/>
                    <a:pt x="34285" y="16897"/>
                    <a:pt x="34054" y="16664"/>
                  </a:cubicBezTo>
                  <a:lnTo>
                    <a:pt x="27322" y="9933"/>
                  </a:lnTo>
                  <a:cubicBezTo>
                    <a:pt x="27090" y="9698"/>
                    <a:pt x="27090" y="9320"/>
                    <a:pt x="27322" y="9085"/>
                  </a:cubicBezTo>
                  <a:lnTo>
                    <a:pt x="27327" y="9081"/>
                  </a:lnTo>
                  <a:cubicBezTo>
                    <a:pt x="27559" y="8848"/>
                    <a:pt x="28017" y="8635"/>
                    <a:pt x="28345" y="8601"/>
                  </a:cubicBezTo>
                  <a:cubicBezTo>
                    <a:pt x="28345" y="8601"/>
                    <a:pt x="29258" y="8515"/>
                    <a:pt x="29825" y="7947"/>
                  </a:cubicBezTo>
                  <a:cubicBezTo>
                    <a:pt x="30817" y="6972"/>
                    <a:pt x="30823" y="5372"/>
                    <a:pt x="29840" y="4389"/>
                  </a:cubicBezTo>
                  <a:cubicBezTo>
                    <a:pt x="29350" y="3899"/>
                    <a:pt x="28709" y="3655"/>
                    <a:pt x="28068" y="3655"/>
                  </a:cubicBezTo>
                  <a:cubicBezTo>
                    <a:pt x="27420" y="3655"/>
                    <a:pt x="26771" y="3905"/>
                    <a:pt x="26280" y="4404"/>
                  </a:cubicBezTo>
                  <a:cubicBezTo>
                    <a:pt x="25716" y="4969"/>
                    <a:pt x="25628" y="5887"/>
                    <a:pt x="25628" y="5887"/>
                  </a:cubicBezTo>
                  <a:cubicBezTo>
                    <a:pt x="25596" y="6210"/>
                    <a:pt x="25381" y="6670"/>
                    <a:pt x="25146" y="6903"/>
                  </a:cubicBezTo>
                  <a:lnTo>
                    <a:pt x="25144" y="6907"/>
                  </a:lnTo>
                  <a:cubicBezTo>
                    <a:pt x="25027" y="7023"/>
                    <a:pt x="24873" y="7081"/>
                    <a:pt x="24720" y="7081"/>
                  </a:cubicBezTo>
                  <a:cubicBezTo>
                    <a:pt x="24567" y="7081"/>
                    <a:pt x="24414" y="7023"/>
                    <a:pt x="24296" y="6907"/>
                  </a:cubicBezTo>
                  <a:lnTo>
                    <a:pt x="17567" y="176"/>
                  </a:lnTo>
                  <a:cubicBezTo>
                    <a:pt x="17450" y="59"/>
                    <a:pt x="17297" y="1"/>
                    <a:pt x="17145" y="1"/>
                  </a:cubicBez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 name="Google Shape;4942;p81">
            <a:extLst>
              <a:ext uri="{FF2B5EF4-FFF2-40B4-BE49-F238E27FC236}">
                <a16:creationId xmlns:a16="http://schemas.microsoft.com/office/drawing/2014/main" id="{0917241D-838F-394D-8519-2E8DA62E1F06}"/>
              </a:ext>
            </a:extLst>
          </p:cNvPr>
          <p:cNvGrpSpPr/>
          <p:nvPr/>
        </p:nvGrpSpPr>
        <p:grpSpPr>
          <a:xfrm>
            <a:off x="978091" y="4047809"/>
            <a:ext cx="1779649" cy="591620"/>
            <a:chOff x="246070" y="1983375"/>
            <a:chExt cx="1855347" cy="616849"/>
          </a:xfrm>
        </p:grpSpPr>
        <p:sp>
          <p:nvSpPr>
            <p:cNvPr id="18" name="Google Shape;4943;p81">
              <a:extLst>
                <a:ext uri="{FF2B5EF4-FFF2-40B4-BE49-F238E27FC236}">
                  <a16:creationId xmlns:a16="http://schemas.microsoft.com/office/drawing/2014/main" id="{616DB957-E6A7-9476-0EED-A66BC051B97C}"/>
                </a:ext>
              </a:extLst>
            </p:cNvPr>
            <p:cNvSpPr/>
            <p:nvPr/>
          </p:nvSpPr>
          <p:spPr>
            <a:xfrm>
              <a:off x="1072131" y="1983872"/>
              <a:ext cx="408910" cy="407494"/>
            </a:xfrm>
            <a:custGeom>
              <a:avLst/>
              <a:gdLst/>
              <a:ahLst/>
              <a:cxnLst/>
              <a:rect l="l" t="t" r="r" b="b"/>
              <a:pathLst>
                <a:path w="34090" h="33972" extrusionOk="0">
                  <a:moveTo>
                    <a:pt x="17046" y="1"/>
                  </a:moveTo>
                  <a:cubicBezTo>
                    <a:pt x="16894" y="1"/>
                    <a:pt x="16742" y="59"/>
                    <a:pt x="16626" y="174"/>
                  </a:cubicBezTo>
                  <a:lnTo>
                    <a:pt x="9933" y="6868"/>
                  </a:lnTo>
                  <a:cubicBezTo>
                    <a:pt x="9821" y="6978"/>
                    <a:pt x="9670" y="7041"/>
                    <a:pt x="9512" y="7041"/>
                  </a:cubicBezTo>
                  <a:cubicBezTo>
                    <a:pt x="9354" y="7041"/>
                    <a:pt x="9203" y="6978"/>
                    <a:pt x="9094" y="6868"/>
                  </a:cubicBezTo>
                  <a:lnTo>
                    <a:pt x="9087" y="6861"/>
                  </a:lnTo>
                  <a:cubicBezTo>
                    <a:pt x="8857" y="6629"/>
                    <a:pt x="8642" y="6175"/>
                    <a:pt x="8611" y="5850"/>
                  </a:cubicBezTo>
                  <a:cubicBezTo>
                    <a:pt x="8611" y="5850"/>
                    <a:pt x="8522" y="4941"/>
                    <a:pt x="7959" y="4378"/>
                  </a:cubicBezTo>
                  <a:cubicBezTo>
                    <a:pt x="7469" y="3863"/>
                    <a:pt x="6813" y="3605"/>
                    <a:pt x="6156" y="3605"/>
                  </a:cubicBezTo>
                  <a:cubicBezTo>
                    <a:pt x="5520" y="3605"/>
                    <a:pt x="4883" y="3847"/>
                    <a:pt x="4396" y="4333"/>
                  </a:cubicBezTo>
                  <a:cubicBezTo>
                    <a:pt x="3407" y="5322"/>
                    <a:pt x="3425" y="6932"/>
                    <a:pt x="4435" y="7898"/>
                  </a:cubicBezTo>
                  <a:cubicBezTo>
                    <a:pt x="5002" y="8462"/>
                    <a:pt x="5908" y="8553"/>
                    <a:pt x="5908" y="8553"/>
                  </a:cubicBezTo>
                  <a:cubicBezTo>
                    <a:pt x="6232" y="8583"/>
                    <a:pt x="6687" y="8797"/>
                    <a:pt x="6919" y="9027"/>
                  </a:cubicBezTo>
                  <a:lnTo>
                    <a:pt x="6926" y="9034"/>
                  </a:lnTo>
                  <a:cubicBezTo>
                    <a:pt x="7156" y="9267"/>
                    <a:pt x="7156" y="9642"/>
                    <a:pt x="6926" y="9875"/>
                  </a:cubicBezTo>
                  <a:lnTo>
                    <a:pt x="232" y="16567"/>
                  </a:lnTo>
                  <a:cubicBezTo>
                    <a:pt x="1" y="16798"/>
                    <a:pt x="1" y="17174"/>
                    <a:pt x="232" y="17406"/>
                  </a:cubicBezTo>
                  <a:lnTo>
                    <a:pt x="6411" y="23585"/>
                  </a:lnTo>
                  <a:lnTo>
                    <a:pt x="6926" y="24100"/>
                  </a:lnTo>
                  <a:cubicBezTo>
                    <a:pt x="6969" y="24141"/>
                    <a:pt x="7020" y="24173"/>
                    <a:pt x="7073" y="24197"/>
                  </a:cubicBezTo>
                  <a:cubicBezTo>
                    <a:pt x="7158" y="24244"/>
                    <a:pt x="7250" y="24269"/>
                    <a:pt x="7345" y="24273"/>
                  </a:cubicBezTo>
                  <a:cubicBezTo>
                    <a:pt x="7503" y="24273"/>
                    <a:pt x="7654" y="24211"/>
                    <a:pt x="7765" y="24101"/>
                  </a:cubicBezTo>
                  <a:lnTo>
                    <a:pt x="7839" y="24027"/>
                  </a:lnTo>
                  <a:cubicBezTo>
                    <a:pt x="8069" y="23796"/>
                    <a:pt x="8283" y="23341"/>
                    <a:pt x="8318" y="23013"/>
                  </a:cubicBezTo>
                  <a:cubicBezTo>
                    <a:pt x="8318" y="23013"/>
                    <a:pt x="8405" y="22107"/>
                    <a:pt x="8967" y="21541"/>
                  </a:cubicBezTo>
                  <a:cubicBezTo>
                    <a:pt x="9183" y="21324"/>
                    <a:pt x="9437" y="21149"/>
                    <a:pt x="9717" y="21026"/>
                  </a:cubicBezTo>
                  <a:cubicBezTo>
                    <a:pt x="10047" y="20876"/>
                    <a:pt x="10396" y="20805"/>
                    <a:pt x="10740" y="20805"/>
                  </a:cubicBezTo>
                  <a:cubicBezTo>
                    <a:pt x="11539" y="20805"/>
                    <a:pt x="12316" y="21191"/>
                    <a:pt x="12792" y="21886"/>
                  </a:cubicBezTo>
                  <a:cubicBezTo>
                    <a:pt x="13474" y="22879"/>
                    <a:pt x="13347" y="24218"/>
                    <a:pt x="12490" y="25064"/>
                  </a:cubicBezTo>
                  <a:cubicBezTo>
                    <a:pt x="12119" y="25437"/>
                    <a:pt x="11599" y="25600"/>
                    <a:pt x="11289" y="25668"/>
                  </a:cubicBezTo>
                  <a:cubicBezTo>
                    <a:pt x="11157" y="25704"/>
                    <a:pt x="11023" y="25732"/>
                    <a:pt x="10887" y="25749"/>
                  </a:cubicBezTo>
                  <a:cubicBezTo>
                    <a:pt x="10830" y="25757"/>
                    <a:pt x="10775" y="25769"/>
                    <a:pt x="10722" y="25785"/>
                  </a:cubicBezTo>
                  <a:cubicBezTo>
                    <a:pt x="10456" y="25871"/>
                    <a:pt x="10173" y="26027"/>
                    <a:pt x="10008" y="26193"/>
                  </a:cubicBezTo>
                  <a:lnTo>
                    <a:pt x="9933" y="26265"/>
                  </a:lnTo>
                  <a:cubicBezTo>
                    <a:pt x="9699" y="26497"/>
                    <a:pt x="9699" y="26875"/>
                    <a:pt x="9933" y="27106"/>
                  </a:cubicBezTo>
                  <a:lnTo>
                    <a:pt x="11412" y="28584"/>
                  </a:lnTo>
                  <a:lnTo>
                    <a:pt x="16625" y="33798"/>
                  </a:lnTo>
                  <a:cubicBezTo>
                    <a:pt x="16736" y="33908"/>
                    <a:pt x="16887" y="33972"/>
                    <a:pt x="17043" y="33972"/>
                  </a:cubicBezTo>
                  <a:cubicBezTo>
                    <a:pt x="17198" y="33970"/>
                    <a:pt x="17347" y="33910"/>
                    <a:pt x="17459" y="33802"/>
                  </a:cubicBezTo>
                  <a:lnTo>
                    <a:pt x="20636" y="30627"/>
                  </a:lnTo>
                  <a:lnTo>
                    <a:pt x="24073" y="27189"/>
                  </a:lnTo>
                  <a:cubicBezTo>
                    <a:pt x="24300" y="26955"/>
                    <a:pt x="24300" y="26581"/>
                    <a:pt x="24073" y="26348"/>
                  </a:cubicBezTo>
                  <a:lnTo>
                    <a:pt x="23953" y="26231"/>
                  </a:lnTo>
                  <a:cubicBezTo>
                    <a:pt x="23722" y="26001"/>
                    <a:pt x="23267" y="25783"/>
                    <a:pt x="22942" y="25754"/>
                  </a:cubicBezTo>
                  <a:cubicBezTo>
                    <a:pt x="22942" y="25754"/>
                    <a:pt x="22033" y="25665"/>
                    <a:pt x="21470" y="25100"/>
                  </a:cubicBezTo>
                  <a:cubicBezTo>
                    <a:pt x="20528" y="24086"/>
                    <a:pt x="20569" y="22503"/>
                    <a:pt x="21561" y="21539"/>
                  </a:cubicBezTo>
                  <a:cubicBezTo>
                    <a:pt x="22056" y="21057"/>
                    <a:pt x="22698" y="20816"/>
                    <a:pt x="23340" y="20816"/>
                  </a:cubicBezTo>
                  <a:cubicBezTo>
                    <a:pt x="23985" y="20816"/>
                    <a:pt x="24629" y="21059"/>
                    <a:pt x="25125" y="21544"/>
                  </a:cubicBezTo>
                  <a:cubicBezTo>
                    <a:pt x="25687" y="22107"/>
                    <a:pt x="25774" y="23017"/>
                    <a:pt x="25774" y="23017"/>
                  </a:cubicBezTo>
                  <a:cubicBezTo>
                    <a:pt x="25807" y="23341"/>
                    <a:pt x="26021" y="23796"/>
                    <a:pt x="26253" y="24027"/>
                  </a:cubicBezTo>
                  <a:lnTo>
                    <a:pt x="26325" y="24101"/>
                  </a:lnTo>
                  <a:cubicBezTo>
                    <a:pt x="26441" y="24216"/>
                    <a:pt x="26592" y="24274"/>
                    <a:pt x="26744" y="24274"/>
                  </a:cubicBezTo>
                  <a:cubicBezTo>
                    <a:pt x="26891" y="24274"/>
                    <a:pt x="27038" y="24219"/>
                    <a:pt x="27152" y="24110"/>
                  </a:cubicBezTo>
                  <a:lnTo>
                    <a:pt x="29878" y="21384"/>
                  </a:lnTo>
                  <a:lnTo>
                    <a:pt x="33774" y="17487"/>
                  </a:lnTo>
                  <a:cubicBezTo>
                    <a:pt x="33779" y="17482"/>
                    <a:pt x="33786" y="17482"/>
                    <a:pt x="33791" y="17476"/>
                  </a:cubicBezTo>
                  <a:lnTo>
                    <a:pt x="33860" y="17408"/>
                  </a:lnTo>
                  <a:cubicBezTo>
                    <a:pt x="34090" y="17174"/>
                    <a:pt x="34090" y="16798"/>
                    <a:pt x="33860" y="16567"/>
                  </a:cubicBezTo>
                  <a:lnTo>
                    <a:pt x="27166" y="9875"/>
                  </a:lnTo>
                  <a:cubicBezTo>
                    <a:pt x="26934" y="9643"/>
                    <a:pt x="26934" y="9267"/>
                    <a:pt x="27166" y="9036"/>
                  </a:cubicBezTo>
                  <a:lnTo>
                    <a:pt x="27283" y="8914"/>
                  </a:lnTo>
                  <a:cubicBezTo>
                    <a:pt x="27513" y="8684"/>
                    <a:pt x="27973" y="8469"/>
                    <a:pt x="28297" y="8437"/>
                  </a:cubicBezTo>
                  <a:cubicBezTo>
                    <a:pt x="28297" y="8437"/>
                    <a:pt x="29203" y="8349"/>
                    <a:pt x="29770" y="7786"/>
                  </a:cubicBezTo>
                  <a:cubicBezTo>
                    <a:pt x="30769" y="6818"/>
                    <a:pt x="30782" y="5219"/>
                    <a:pt x="29799" y="4235"/>
                  </a:cubicBezTo>
                  <a:cubicBezTo>
                    <a:pt x="29311" y="3748"/>
                    <a:pt x="28674" y="3505"/>
                    <a:pt x="28036" y="3505"/>
                  </a:cubicBezTo>
                  <a:cubicBezTo>
                    <a:pt x="27385" y="3505"/>
                    <a:pt x="26735" y="3758"/>
                    <a:pt x="26246" y="4263"/>
                  </a:cubicBezTo>
                  <a:cubicBezTo>
                    <a:pt x="25685" y="4826"/>
                    <a:pt x="25594" y="5735"/>
                    <a:pt x="25594" y="5735"/>
                  </a:cubicBezTo>
                  <a:cubicBezTo>
                    <a:pt x="25563" y="6060"/>
                    <a:pt x="25350" y="6514"/>
                    <a:pt x="25119" y="6746"/>
                  </a:cubicBezTo>
                  <a:lnTo>
                    <a:pt x="24998" y="6866"/>
                  </a:lnTo>
                  <a:cubicBezTo>
                    <a:pt x="24883" y="6982"/>
                    <a:pt x="24731" y="7040"/>
                    <a:pt x="24579" y="7040"/>
                  </a:cubicBezTo>
                  <a:cubicBezTo>
                    <a:pt x="24427" y="7040"/>
                    <a:pt x="24275" y="6982"/>
                    <a:pt x="24159" y="6866"/>
                  </a:cubicBezTo>
                  <a:lnTo>
                    <a:pt x="17466" y="174"/>
                  </a:lnTo>
                  <a:cubicBezTo>
                    <a:pt x="17350" y="59"/>
                    <a:pt x="17198" y="1"/>
                    <a:pt x="17046" y="1"/>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4944;p81">
              <a:extLst>
                <a:ext uri="{FF2B5EF4-FFF2-40B4-BE49-F238E27FC236}">
                  <a16:creationId xmlns:a16="http://schemas.microsoft.com/office/drawing/2014/main" id="{9A78318C-74A6-DBC8-F175-26CDD07996A3}"/>
                </a:ext>
              </a:extLst>
            </p:cNvPr>
            <p:cNvSpPr/>
            <p:nvPr/>
          </p:nvSpPr>
          <p:spPr>
            <a:xfrm>
              <a:off x="1430530" y="2193486"/>
              <a:ext cx="46960" cy="46948"/>
            </a:xfrm>
            <a:custGeom>
              <a:avLst/>
              <a:gdLst/>
              <a:ahLst/>
              <a:cxnLst/>
              <a:rect l="l" t="t" r="r" b="b"/>
              <a:pathLst>
                <a:path w="3915" h="3914" extrusionOk="0">
                  <a:moveTo>
                    <a:pt x="3914" y="1"/>
                  </a:moveTo>
                  <a:lnTo>
                    <a:pt x="3914" y="1"/>
                  </a:lnTo>
                  <a:cubicBezTo>
                    <a:pt x="3909" y="6"/>
                    <a:pt x="3902" y="8"/>
                    <a:pt x="3897" y="13"/>
                  </a:cubicBezTo>
                  <a:lnTo>
                    <a:pt x="1" y="3909"/>
                  </a:lnTo>
                  <a:lnTo>
                    <a:pt x="1" y="3914"/>
                  </a:lnTo>
                  <a:lnTo>
                    <a:pt x="3914" y="1"/>
                  </a:ln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945;p81">
              <a:extLst>
                <a:ext uri="{FF2B5EF4-FFF2-40B4-BE49-F238E27FC236}">
                  <a16:creationId xmlns:a16="http://schemas.microsoft.com/office/drawing/2014/main" id="{8D882FD5-EFA0-EB16-CF6D-E63C65F4FB3C}"/>
                </a:ext>
              </a:extLst>
            </p:cNvPr>
            <p:cNvSpPr/>
            <p:nvPr/>
          </p:nvSpPr>
          <p:spPr>
            <a:xfrm>
              <a:off x="1277847" y="2191554"/>
              <a:ext cx="408898" cy="407518"/>
            </a:xfrm>
            <a:custGeom>
              <a:avLst/>
              <a:gdLst/>
              <a:ahLst/>
              <a:cxnLst/>
              <a:rect l="l" t="t" r="r" b="b"/>
              <a:pathLst>
                <a:path w="34089" h="33974" extrusionOk="0">
                  <a:moveTo>
                    <a:pt x="17044" y="0"/>
                  </a:moveTo>
                  <a:cubicBezTo>
                    <a:pt x="16893" y="2"/>
                    <a:pt x="16750" y="60"/>
                    <a:pt x="16640" y="163"/>
                  </a:cubicBezTo>
                  <a:lnTo>
                    <a:pt x="12729" y="4075"/>
                  </a:lnTo>
                  <a:lnTo>
                    <a:pt x="12729" y="4070"/>
                  </a:lnTo>
                  <a:lnTo>
                    <a:pt x="10005" y="6793"/>
                  </a:lnTo>
                  <a:cubicBezTo>
                    <a:pt x="9890" y="6904"/>
                    <a:pt x="9742" y="6959"/>
                    <a:pt x="9595" y="6959"/>
                  </a:cubicBezTo>
                  <a:cubicBezTo>
                    <a:pt x="9444" y="6959"/>
                    <a:pt x="9293" y="6901"/>
                    <a:pt x="9178" y="6787"/>
                  </a:cubicBezTo>
                  <a:lnTo>
                    <a:pt x="9104" y="6713"/>
                  </a:lnTo>
                  <a:cubicBezTo>
                    <a:pt x="8874" y="6481"/>
                    <a:pt x="8660" y="6026"/>
                    <a:pt x="8625" y="5702"/>
                  </a:cubicBezTo>
                  <a:cubicBezTo>
                    <a:pt x="8625" y="5702"/>
                    <a:pt x="8539" y="4792"/>
                    <a:pt x="7976" y="4229"/>
                  </a:cubicBezTo>
                  <a:cubicBezTo>
                    <a:pt x="7478" y="3726"/>
                    <a:pt x="6821" y="3474"/>
                    <a:pt x="6165" y="3474"/>
                  </a:cubicBezTo>
                  <a:cubicBezTo>
                    <a:pt x="5524" y="3474"/>
                    <a:pt x="4883" y="3714"/>
                    <a:pt x="4388" y="4197"/>
                  </a:cubicBezTo>
                  <a:cubicBezTo>
                    <a:pt x="3384" y="5172"/>
                    <a:pt x="3354" y="6775"/>
                    <a:pt x="4322" y="7785"/>
                  </a:cubicBezTo>
                  <a:cubicBezTo>
                    <a:pt x="4884" y="8350"/>
                    <a:pt x="5795" y="8439"/>
                    <a:pt x="5795" y="8439"/>
                  </a:cubicBezTo>
                  <a:cubicBezTo>
                    <a:pt x="6118" y="8468"/>
                    <a:pt x="6573" y="8686"/>
                    <a:pt x="6804" y="8916"/>
                  </a:cubicBezTo>
                  <a:lnTo>
                    <a:pt x="6924" y="9033"/>
                  </a:lnTo>
                  <a:cubicBezTo>
                    <a:pt x="7153" y="9267"/>
                    <a:pt x="7153" y="9641"/>
                    <a:pt x="6924" y="9874"/>
                  </a:cubicBezTo>
                  <a:lnTo>
                    <a:pt x="3488" y="13310"/>
                  </a:lnTo>
                  <a:lnTo>
                    <a:pt x="310" y="16487"/>
                  </a:lnTo>
                  <a:lnTo>
                    <a:pt x="233" y="16566"/>
                  </a:lnTo>
                  <a:cubicBezTo>
                    <a:pt x="1" y="16798"/>
                    <a:pt x="1" y="17174"/>
                    <a:pt x="233" y="17405"/>
                  </a:cubicBezTo>
                  <a:lnTo>
                    <a:pt x="6926" y="24099"/>
                  </a:lnTo>
                  <a:cubicBezTo>
                    <a:pt x="7156" y="24332"/>
                    <a:pt x="7156" y="24706"/>
                    <a:pt x="6926" y="24938"/>
                  </a:cubicBezTo>
                  <a:lnTo>
                    <a:pt x="6919" y="24945"/>
                  </a:lnTo>
                  <a:cubicBezTo>
                    <a:pt x="6688" y="25177"/>
                    <a:pt x="6233" y="25391"/>
                    <a:pt x="5908" y="25420"/>
                  </a:cubicBezTo>
                  <a:cubicBezTo>
                    <a:pt x="5908" y="25420"/>
                    <a:pt x="4999" y="25511"/>
                    <a:pt x="4436" y="26074"/>
                  </a:cubicBezTo>
                  <a:cubicBezTo>
                    <a:pt x="3478" y="27047"/>
                    <a:pt x="3485" y="28613"/>
                    <a:pt x="4451" y="29579"/>
                  </a:cubicBezTo>
                  <a:cubicBezTo>
                    <a:pt x="4938" y="30065"/>
                    <a:pt x="5575" y="30309"/>
                    <a:pt x="6213" y="30309"/>
                  </a:cubicBezTo>
                  <a:cubicBezTo>
                    <a:pt x="6843" y="30309"/>
                    <a:pt x="7473" y="30072"/>
                    <a:pt x="7958" y="29596"/>
                  </a:cubicBezTo>
                  <a:cubicBezTo>
                    <a:pt x="8522" y="29031"/>
                    <a:pt x="8608" y="28125"/>
                    <a:pt x="8608" y="28125"/>
                  </a:cubicBezTo>
                  <a:cubicBezTo>
                    <a:pt x="8642" y="27797"/>
                    <a:pt x="8857" y="27341"/>
                    <a:pt x="9087" y="27111"/>
                  </a:cubicBezTo>
                  <a:lnTo>
                    <a:pt x="9090" y="27107"/>
                  </a:lnTo>
                  <a:cubicBezTo>
                    <a:pt x="9204" y="26996"/>
                    <a:pt x="9355" y="26934"/>
                    <a:pt x="9513" y="26934"/>
                  </a:cubicBezTo>
                  <a:cubicBezTo>
                    <a:pt x="9669" y="26934"/>
                    <a:pt x="9820" y="26996"/>
                    <a:pt x="9930" y="27107"/>
                  </a:cubicBezTo>
                  <a:lnTo>
                    <a:pt x="16623" y="33801"/>
                  </a:lnTo>
                  <a:cubicBezTo>
                    <a:pt x="16741" y="33916"/>
                    <a:pt x="16893" y="33973"/>
                    <a:pt x="17045" y="33973"/>
                  </a:cubicBezTo>
                  <a:cubicBezTo>
                    <a:pt x="17198" y="33973"/>
                    <a:pt x="17350" y="33916"/>
                    <a:pt x="17468" y="33801"/>
                  </a:cubicBezTo>
                  <a:lnTo>
                    <a:pt x="24161" y="27107"/>
                  </a:lnTo>
                  <a:cubicBezTo>
                    <a:pt x="24391" y="26874"/>
                    <a:pt x="24391" y="26500"/>
                    <a:pt x="24161" y="26266"/>
                  </a:cubicBezTo>
                  <a:lnTo>
                    <a:pt x="24082" y="26193"/>
                  </a:lnTo>
                  <a:cubicBezTo>
                    <a:pt x="23852" y="25963"/>
                    <a:pt x="23396" y="25746"/>
                    <a:pt x="23073" y="25714"/>
                  </a:cubicBezTo>
                  <a:cubicBezTo>
                    <a:pt x="23073" y="25714"/>
                    <a:pt x="22167" y="25628"/>
                    <a:pt x="21600" y="25063"/>
                  </a:cubicBezTo>
                  <a:cubicBezTo>
                    <a:pt x="20626" y="24092"/>
                    <a:pt x="20631" y="22513"/>
                    <a:pt x="21600" y="21541"/>
                  </a:cubicBezTo>
                  <a:cubicBezTo>
                    <a:pt x="22087" y="21055"/>
                    <a:pt x="22725" y="20812"/>
                    <a:pt x="23362" y="20812"/>
                  </a:cubicBezTo>
                  <a:cubicBezTo>
                    <a:pt x="24000" y="20812"/>
                    <a:pt x="24637" y="21055"/>
                    <a:pt x="25124" y="21541"/>
                  </a:cubicBezTo>
                  <a:cubicBezTo>
                    <a:pt x="25685" y="22104"/>
                    <a:pt x="25776" y="23016"/>
                    <a:pt x="25776" y="23016"/>
                  </a:cubicBezTo>
                  <a:cubicBezTo>
                    <a:pt x="25805" y="23338"/>
                    <a:pt x="26022" y="23793"/>
                    <a:pt x="26252" y="24025"/>
                  </a:cubicBezTo>
                  <a:lnTo>
                    <a:pt x="26325" y="24099"/>
                  </a:lnTo>
                  <a:cubicBezTo>
                    <a:pt x="26437" y="24209"/>
                    <a:pt x="26588" y="24270"/>
                    <a:pt x="26746" y="24270"/>
                  </a:cubicBezTo>
                  <a:cubicBezTo>
                    <a:pt x="26902" y="24270"/>
                    <a:pt x="27053" y="24209"/>
                    <a:pt x="27165" y="24099"/>
                  </a:cubicBezTo>
                  <a:lnTo>
                    <a:pt x="33858" y="17405"/>
                  </a:lnTo>
                  <a:cubicBezTo>
                    <a:pt x="34088" y="17172"/>
                    <a:pt x="34087" y="16798"/>
                    <a:pt x="33855" y="16566"/>
                  </a:cubicBezTo>
                  <a:lnTo>
                    <a:pt x="28225" y="10937"/>
                  </a:lnTo>
                  <a:lnTo>
                    <a:pt x="27163" y="9874"/>
                  </a:lnTo>
                  <a:cubicBezTo>
                    <a:pt x="27051" y="9763"/>
                    <a:pt x="26900" y="9701"/>
                    <a:pt x="26742" y="9701"/>
                  </a:cubicBezTo>
                  <a:cubicBezTo>
                    <a:pt x="26585" y="9701"/>
                    <a:pt x="26434" y="9763"/>
                    <a:pt x="26322" y="9874"/>
                  </a:cubicBezTo>
                  <a:lnTo>
                    <a:pt x="26252" y="9945"/>
                  </a:lnTo>
                  <a:cubicBezTo>
                    <a:pt x="26022" y="10176"/>
                    <a:pt x="25807" y="10631"/>
                    <a:pt x="25773" y="10959"/>
                  </a:cubicBezTo>
                  <a:cubicBezTo>
                    <a:pt x="25773" y="10959"/>
                    <a:pt x="25687" y="11865"/>
                    <a:pt x="25124" y="12430"/>
                  </a:cubicBezTo>
                  <a:cubicBezTo>
                    <a:pt x="24657" y="12897"/>
                    <a:pt x="24024" y="13159"/>
                    <a:pt x="23363" y="13159"/>
                  </a:cubicBezTo>
                  <a:cubicBezTo>
                    <a:pt x="23351" y="13159"/>
                    <a:pt x="23341" y="13156"/>
                    <a:pt x="23329" y="13156"/>
                  </a:cubicBezTo>
                  <a:cubicBezTo>
                    <a:pt x="23312" y="13156"/>
                    <a:pt x="23293" y="13161"/>
                    <a:pt x="23276" y="13161"/>
                  </a:cubicBezTo>
                  <a:cubicBezTo>
                    <a:pt x="22268" y="13161"/>
                    <a:pt x="21358" y="12553"/>
                    <a:pt x="20974" y="11623"/>
                  </a:cubicBezTo>
                  <a:cubicBezTo>
                    <a:pt x="20588" y="10691"/>
                    <a:pt x="20801" y="9620"/>
                    <a:pt x="21513" y="8908"/>
                  </a:cubicBezTo>
                  <a:cubicBezTo>
                    <a:pt x="22076" y="8345"/>
                    <a:pt x="22987" y="8257"/>
                    <a:pt x="22987" y="8257"/>
                  </a:cubicBezTo>
                  <a:cubicBezTo>
                    <a:pt x="23310" y="8228"/>
                    <a:pt x="23765" y="8010"/>
                    <a:pt x="23996" y="7779"/>
                  </a:cubicBezTo>
                  <a:lnTo>
                    <a:pt x="24117" y="7662"/>
                  </a:lnTo>
                  <a:cubicBezTo>
                    <a:pt x="24345" y="7432"/>
                    <a:pt x="24347" y="7063"/>
                    <a:pt x="24122" y="6831"/>
                  </a:cubicBezTo>
                  <a:lnTo>
                    <a:pt x="23358" y="6067"/>
                  </a:lnTo>
                  <a:lnTo>
                    <a:pt x="17464" y="174"/>
                  </a:lnTo>
                  <a:cubicBezTo>
                    <a:pt x="17353" y="64"/>
                    <a:pt x="17202" y="0"/>
                    <a:pt x="17044" y="0"/>
                  </a:cubicBezTo>
                  <a:close/>
                </a:path>
              </a:pathLst>
            </a:custGeom>
            <a:solidFill>
              <a:srgbClr val="A5B7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4946;p81">
              <a:extLst>
                <a:ext uri="{FF2B5EF4-FFF2-40B4-BE49-F238E27FC236}">
                  <a16:creationId xmlns:a16="http://schemas.microsoft.com/office/drawing/2014/main" id="{F848ACAA-8DF8-B17D-BD4B-12F0B8033F73}"/>
                </a:ext>
              </a:extLst>
            </p:cNvPr>
            <p:cNvSpPr/>
            <p:nvPr/>
          </p:nvSpPr>
          <p:spPr>
            <a:xfrm>
              <a:off x="1690156" y="2190379"/>
              <a:ext cx="411261" cy="409845"/>
            </a:xfrm>
            <a:custGeom>
              <a:avLst/>
              <a:gdLst/>
              <a:ahLst/>
              <a:cxnLst/>
              <a:rect l="l" t="t" r="r" b="b"/>
              <a:pathLst>
                <a:path w="34286" h="34168" extrusionOk="0">
                  <a:moveTo>
                    <a:pt x="17145" y="1"/>
                  </a:moveTo>
                  <a:cubicBezTo>
                    <a:pt x="16992" y="1"/>
                    <a:pt x="16839" y="59"/>
                    <a:pt x="16722" y="176"/>
                  </a:cubicBezTo>
                  <a:lnTo>
                    <a:pt x="16686" y="210"/>
                  </a:lnTo>
                  <a:cubicBezTo>
                    <a:pt x="16681" y="215"/>
                    <a:pt x="16681" y="220"/>
                    <a:pt x="16676" y="225"/>
                  </a:cubicBezTo>
                  <a:lnTo>
                    <a:pt x="11966" y="4935"/>
                  </a:lnTo>
                  <a:lnTo>
                    <a:pt x="9984" y="6917"/>
                  </a:lnTo>
                  <a:cubicBezTo>
                    <a:pt x="9756" y="7149"/>
                    <a:pt x="9758" y="7521"/>
                    <a:pt x="9988" y="7751"/>
                  </a:cubicBezTo>
                  <a:lnTo>
                    <a:pt x="10048" y="7810"/>
                  </a:lnTo>
                  <a:cubicBezTo>
                    <a:pt x="10290" y="8021"/>
                    <a:pt x="10698" y="8211"/>
                    <a:pt x="11002" y="8239"/>
                  </a:cubicBezTo>
                  <a:cubicBezTo>
                    <a:pt x="11002" y="8239"/>
                    <a:pt x="11759" y="8319"/>
                    <a:pt x="12317" y="8760"/>
                  </a:cubicBezTo>
                  <a:cubicBezTo>
                    <a:pt x="12404" y="8821"/>
                    <a:pt x="12487" y="8887"/>
                    <a:pt x="12562" y="8963"/>
                  </a:cubicBezTo>
                  <a:cubicBezTo>
                    <a:pt x="13552" y="9938"/>
                    <a:pt x="13559" y="11536"/>
                    <a:pt x="12576" y="12516"/>
                  </a:cubicBezTo>
                  <a:cubicBezTo>
                    <a:pt x="12086" y="13006"/>
                    <a:pt x="11445" y="13250"/>
                    <a:pt x="10804" y="13250"/>
                  </a:cubicBezTo>
                  <a:cubicBezTo>
                    <a:pt x="10156" y="13250"/>
                    <a:pt x="9509" y="13001"/>
                    <a:pt x="9018" y="12502"/>
                  </a:cubicBezTo>
                  <a:cubicBezTo>
                    <a:pt x="8939" y="12421"/>
                    <a:pt x="8869" y="12335"/>
                    <a:pt x="8807" y="12241"/>
                  </a:cubicBezTo>
                  <a:cubicBezTo>
                    <a:pt x="8376" y="11683"/>
                    <a:pt x="8300" y="10944"/>
                    <a:pt x="8300" y="10944"/>
                  </a:cubicBezTo>
                  <a:cubicBezTo>
                    <a:pt x="8271" y="10652"/>
                    <a:pt x="8094" y="10264"/>
                    <a:pt x="7894" y="10017"/>
                  </a:cubicBezTo>
                  <a:cubicBezTo>
                    <a:pt x="7890" y="10013"/>
                    <a:pt x="7887" y="10008"/>
                    <a:pt x="7883" y="10005"/>
                  </a:cubicBezTo>
                  <a:lnTo>
                    <a:pt x="7810" y="9933"/>
                  </a:lnTo>
                  <a:cubicBezTo>
                    <a:pt x="7697" y="9818"/>
                    <a:pt x="7544" y="9756"/>
                    <a:pt x="7388" y="9756"/>
                  </a:cubicBezTo>
                  <a:cubicBezTo>
                    <a:pt x="7313" y="9756"/>
                    <a:pt x="7238" y="9770"/>
                    <a:pt x="7166" y="9799"/>
                  </a:cubicBezTo>
                  <a:cubicBezTo>
                    <a:pt x="7096" y="9828"/>
                    <a:pt x="7029" y="9871"/>
                    <a:pt x="6974" y="9924"/>
                  </a:cubicBezTo>
                  <a:lnTo>
                    <a:pt x="5908" y="10990"/>
                  </a:lnTo>
                  <a:lnTo>
                    <a:pt x="282" y="16618"/>
                  </a:lnTo>
                  <a:cubicBezTo>
                    <a:pt x="277" y="16623"/>
                    <a:pt x="270" y="16624"/>
                    <a:pt x="265" y="16628"/>
                  </a:cubicBezTo>
                  <a:lnTo>
                    <a:pt x="236" y="16662"/>
                  </a:lnTo>
                  <a:cubicBezTo>
                    <a:pt x="0" y="16896"/>
                    <a:pt x="0" y="17275"/>
                    <a:pt x="236" y="17510"/>
                  </a:cubicBezTo>
                  <a:lnTo>
                    <a:pt x="6965" y="24238"/>
                  </a:lnTo>
                  <a:cubicBezTo>
                    <a:pt x="7082" y="24355"/>
                    <a:pt x="7235" y="24414"/>
                    <a:pt x="7388" y="24414"/>
                  </a:cubicBezTo>
                  <a:cubicBezTo>
                    <a:pt x="7541" y="24414"/>
                    <a:pt x="7695" y="24355"/>
                    <a:pt x="7811" y="24238"/>
                  </a:cubicBezTo>
                  <a:lnTo>
                    <a:pt x="7882" y="24168"/>
                  </a:lnTo>
                  <a:cubicBezTo>
                    <a:pt x="8115" y="23932"/>
                    <a:pt x="8330" y="23478"/>
                    <a:pt x="8364" y="23150"/>
                  </a:cubicBezTo>
                  <a:cubicBezTo>
                    <a:pt x="8364" y="23150"/>
                    <a:pt x="8450" y="22237"/>
                    <a:pt x="9016" y="21669"/>
                  </a:cubicBezTo>
                  <a:cubicBezTo>
                    <a:pt x="9506" y="21169"/>
                    <a:pt x="10154" y="20919"/>
                    <a:pt x="10803" y="20919"/>
                  </a:cubicBezTo>
                  <a:cubicBezTo>
                    <a:pt x="11444" y="20919"/>
                    <a:pt x="12085" y="21163"/>
                    <a:pt x="12574" y="21653"/>
                  </a:cubicBezTo>
                  <a:cubicBezTo>
                    <a:pt x="13559" y="22637"/>
                    <a:pt x="13552" y="24236"/>
                    <a:pt x="12559" y="25211"/>
                  </a:cubicBezTo>
                  <a:cubicBezTo>
                    <a:pt x="11994" y="25777"/>
                    <a:pt x="11081" y="25867"/>
                    <a:pt x="11081" y="25867"/>
                  </a:cubicBezTo>
                  <a:cubicBezTo>
                    <a:pt x="10753" y="25898"/>
                    <a:pt x="10295" y="26116"/>
                    <a:pt x="10063" y="26346"/>
                  </a:cubicBezTo>
                  <a:lnTo>
                    <a:pt x="9989" y="26419"/>
                  </a:lnTo>
                  <a:cubicBezTo>
                    <a:pt x="9758" y="26653"/>
                    <a:pt x="9758" y="27030"/>
                    <a:pt x="9989" y="27264"/>
                  </a:cubicBezTo>
                  <a:lnTo>
                    <a:pt x="16722" y="33995"/>
                  </a:lnTo>
                  <a:cubicBezTo>
                    <a:pt x="16839" y="34110"/>
                    <a:pt x="16991" y="34168"/>
                    <a:pt x="17144" y="34168"/>
                  </a:cubicBezTo>
                  <a:cubicBezTo>
                    <a:pt x="17296" y="34168"/>
                    <a:pt x="17448" y="34110"/>
                    <a:pt x="17565" y="33995"/>
                  </a:cubicBezTo>
                  <a:lnTo>
                    <a:pt x="24296" y="27264"/>
                  </a:lnTo>
                  <a:cubicBezTo>
                    <a:pt x="24414" y="27148"/>
                    <a:pt x="24567" y="27090"/>
                    <a:pt x="24720" y="27090"/>
                  </a:cubicBezTo>
                  <a:cubicBezTo>
                    <a:pt x="24873" y="27090"/>
                    <a:pt x="25027" y="27148"/>
                    <a:pt x="25144" y="27264"/>
                  </a:cubicBezTo>
                  <a:lnTo>
                    <a:pt x="25264" y="27384"/>
                  </a:lnTo>
                  <a:cubicBezTo>
                    <a:pt x="25496" y="27619"/>
                    <a:pt x="25712" y="28077"/>
                    <a:pt x="25743" y="28402"/>
                  </a:cubicBezTo>
                  <a:cubicBezTo>
                    <a:pt x="25743" y="28402"/>
                    <a:pt x="25832" y="29315"/>
                    <a:pt x="26399" y="29883"/>
                  </a:cubicBezTo>
                  <a:cubicBezTo>
                    <a:pt x="26888" y="30368"/>
                    <a:pt x="27526" y="30611"/>
                    <a:pt x="28165" y="30611"/>
                  </a:cubicBezTo>
                  <a:cubicBezTo>
                    <a:pt x="28806" y="30611"/>
                    <a:pt x="29447" y="30366"/>
                    <a:pt x="29936" y="29878"/>
                  </a:cubicBezTo>
                  <a:cubicBezTo>
                    <a:pt x="30913" y="28901"/>
                    <a:pt x="30914" y="27319"/>
                    <a:pt x="29943" y="26340"/>
                  </a:cubicBezTo>
                  <a:lnTo>
                    <a:pt x="29943" y="26340"/>
                  </a:lnTo>
                  <a:lnTo>
                    <a:pt x="29943" y="26344"/>
                  </a:lnTo>
                  <a:cubicBezTo>
                    <a:pt x="29373" y="25774"/>
                    <a:pt x="28460" y="25688"/>
                    <a:pt x="28460" y="25688"/>
                  </a:cubicBezTo>
                  <a:cubicBezTo>
                    <a:pt x="28132" y="25654"/>
                    <a:pt x="27677" y="25439"/>
                    <a:pt x="27442" y="25206"/>
                  </a:cubicBezTo>
                  <a:lnTo>
                    <a:pt x="27322" y="25084"/>
                  </a:lnTo>
                  <a:cubicBezTo>
                    <a:pt x="27092" y="24851"/>
                    <a:pt x="27092" y="24475"/>
                    <a:pt x="27322" y="24241"/>
                  </a:cubicBezTo>
                  <a:lnTo>
                    <a:pt x="34054" y="17508"/>
                  </a:lnTo>
                  <a:cubicBezTo>
                    <a:pt x="34285" y="17275"/>
                    <a:pt x="34285" y="16897"/>
                    <a:pt x="34054" y="16664"/>
                  </a:cubicBezTo>
                  <a:lnTo>
                    <a:pt x="27322" y="9933"/>
                  </a:lnTo>
                  <a:cubicBezTo>
                    <a:pt x="27090" y="9698"/>
                    <a:pt x="27090" y="9320"/>
                    <a:pt x="27322" y="9085"/>
                  </a:cubicBezTo>
                  <a:lnTo>
                    <a:pt x="27327" y="9081"/>
                  </a:lnTo>
                  <a:cubicBezTo>
                    <a:pt x="27559" y="8848"/>
                    <a:pt x="28017" y="8635"/>
                    <a:pt x="28345" y="8601"/>
                  </a:cubicBezTo>
                  <a:cubicBezTo>
                    <a:pt x="28345" y="8601"/>
                    <a:pt x="29258" y="8515"/>
                    <a:pt x="29825" y="7947"/>
                  </a:cubicBezTo>
                  <a:cubicBezTo>
                    <a:pt x="30817" y="6972"/>
                    <a:pt x="30823" y="5372"/>
                    <a:pt x="29840" y="4389"/>
                  </a:cubicBezTo>
                  <a:cubicBezTo>
                    <a:pt x="29350" y="3899"/>
                    <a:pt x="28709" y="3655"/>
                    <a:pt x="28068" y="3655"/>
                  </a:cubicBezTo>
                  <a:cubicBezTo>
                    <a:pt x="27420" y="3655"/>
                    <a:pt x="26771" y="3905"/>
                    <a:pt x="26280" y="4404"/>
                  </a:cubicBezTo>
                  <a:cubicBezTo>
                    <a:pt x="25716" y="4969"/>
                    <a:pt x="25628" y="5887"/>
                    <a:pt x="25628" y="5887"/>
                  </a:cubicBezTo>
                  <a:cubicBezTo>
                    <a:pt x="25596" y="6210"/>
                    <a:pt x="25381" y="6670"/>
                    <a:pt x="25146" y="6903"/>
                  </a:cubicBezTo>
                  <a:lnTo>
                    <a:pt x="25144" y="6907"/>
                  </a:lnTo>
                  <a:cubicBezTo>
                    <a:pt x="25027" y="7023"/>
                    <a:pt x="24873" y="7081"/>
                    <a:pt x="24720" y="7081"/>
                  </a:cubicBezTo>
                  <a:cubicBezTo>
                    <a:pt x="24567" y="7081"/>
                    <a:pt x="24414" y="7023"/>
                    <a:pt x="24296" y="6907"/>
                  </a:cubicBezTo>
                  <a:lnTo>
                    <a:pt x="17567" y="176"/>
                  </a:lnTo>
                  <a:cubicBezTo>
                    <a:pt x="17450" y="59"/>
                    <a:pt x="17297" y="1"/>
                    <a:pt x="17145" y="1"/>
                  </a:cubicBez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947;p81">
              <a:extLst>
                <a:ext uri="{FF2B5EF4-FFF2-40B4-BE49-F238E27FC236}">
                  <a16:creationId xmlns:a16="http://schemas.microsoft.com/office/drawing/2014/main" id="{046B060B-7D91-1C1E-0E65-DC7F8CB81FBB}"/>
                </a:ext>
              </a:extLst>
            </p:cNvPr>
            <p:cNvSpPr/>
            <p:nvPr/>
          </p:nvSpPr>
          <p:spPr>
            <a:xfrm>
              <a:off x="1484068" y="1984268"/>
              <a:ext cx="408862" cy="407494"/>
            </a:xfrm>
            <a:custGeom>
              <a:avLst/>
              <a:gdLst/>
              <a:ahLst/>
              <a:cxnLst/>
              <a:rect l="l" t="t" r="r" b="b"/>
              <a:pathLst>
                <a:path w="34086" h="33972" extrusionOk="0">
                  <a:moveTo>
                    <a:pt x="17043" y="1"/>
                  </a:moveTo>
                  <a:cubicBezTo>
                    <a:pt x="16887" y="1"/>
                    <a:pt x="16736" y="61"/>
                    <a:pt x="16624" y="172"/>
                  </a:cubicBezTo>
                  <a:lnTo>
                    <a:pt x="9932" y="6866"/>
                  </a:lnTo>
                  <a:cubicBezTo>
                    <a:pt x="9701" y="7099"/>
                    <a:pt x="9701" y="7475"/>
                    <a:pt x="9932" y="7709"/>
                  </a:cubicBezTo>
                  <a:lnTo>
                    <a:pt x="10003" y="7779"/>
                  </a:lnTo>
                  <a:cubicBezTo>
                    <a:pt x="10235" y="8009"/>
                    <a:pt x="10689" y="8223"/>
                    <a:pt x="11014" y="8254"/>
                  </a:cubicBezTo>
                  <a:cubicBezTo>
                    <a:pt x="11014" y="8254"/>
                    <a:pt x="11923" y="8345"/>
                    <a:pt x="12486" y="8907"/>
                  </a:cubicBezTo>
                  <a:cubicBezTo>
                    <a:pt x="13430" y="9883"/>
                    <a:pt x="13420" y="11436"/>
                    <a:pt x="12459" y="12397"/>
                  </a:cubicBezTo>
                  <a:cubicBezTo>
                    <a:pt x="11973" y="12885"/>
                    <a:pt x="11335" y="13129"/>
                    <a:pt x="10697" y="13129"/>
                  </a:cubicBezTo>
                  <a:cubicBezTo>
                    <a:pt x="10074" y="13129"/>
                    <a:pt x="9450" y="12896"/>
                    <a:pt x="8968" y="12430"/>
                  </a:cubicBezTo>
                  <a:cubicBezTo>
                    <a:pt x="8402" y="11864"/>
                    <a:pt x="8314" y="10958"/>
                    <a:pt x="8314" y="10958"/>
                  </a:cubicBezTo>
                  <a:cubicBezTo>
                    <a:pt x="8280" y="10633"/>
                    <a:pt x="8067" y="10178"/>
                    <a:pt x="7835" y="9948"/>
                  </a:cubicBezTo>
                  <a:lnTo>
                    <a:pt x="7765" y="9873"/>
                  </a:lnTo>
                  <a:cubicBezTo>
                    <a:pt x="7653" y="9763"/>
                    <a:pt x="7502" y="9701"/>
                    <a:pt x="7344" y="9699"/>
                  </a:cubicBezTo>
                  <a:cubicBezTo>
                    <a:pt x="7186" y="9699"/>
                    <a:pt x="7037" y="9763"/>
                    <a:pt x="6926" y="9873"/>
                  </a:cubicBezTo>
                  <a:lnTo>
                    <a:pt x="232" y="16566"/>
                  </a:lnTo>
                  <a:cubicBezTo>
                    <a:pt x="0" y="16800"/>
                    <a:pt x="0" y="17174"/>
                    <a:pt x="232" y="17406"/>
                  </a:cubicBezTo>
                  <a:lnTo>
                    <a:pt x="6170" y="23347"/>
                  </a:lnTo>
                  <a:lnTo>
                    <a:pt x="6167" y="23347"/>
                  </a:lnTo>
                  <a:lnTo>
                    <a:pt x="6929" y="24109"/>
                  </a:lnTo>
                  <a:cubicBezTo>
                    <a:pt x="7154" y="24343"/>
                    <a:pt x="7152" y="24712"/>
                    <a:pt x="6924" y="24942"/>
                  </a:cubicBezTo>
                  <a:lnTo>
                    <a:pt x="6805" y="25059"/>
                  </a:lnTo>
                  <a:cubicBezTo>
                    <a:pt x="6574" y="25290"/>
                    <a:pt x="6119" y="25508"/>
                    <a:pt x="5794" y="25537"/>
                  </a:cubicBezTo>
                  <a:cubicBezTo>
                    <a:pt x="5794" y="25537"/>
                    <a:pt x="4883" y="25625"/>
                    <a:pt x="4322" y="26188"/>
                  </a:cubicBezTo>
                  <a:cubicBezTo>
                    <a:pt x="3610" y="26900"/>
                    <a:pt x="3397" y="27971"/>
                    <a:pt x="3781" y="28903"/>
                  </a:cubicBezTo>
                  <a:cubicBezTo>
                    <a:pt x="4167" y="29833"/>
                    <a:pt x="5075" y="30441"/>
                    <a:pt x="6083" y="30441"/>
                  </a:cubicBezTo>
                  <a:cubicBezTo>
                    <a:pt x="6102" y="30441"/>
                    <a:pt x="6119" y="30436"/>
                    <a:pt x="6138" y="30436"/>
                  </a:cubicBezTo>
                  <a:cubicBezTo>
                    <a:pt x="6148" y="30436"/>
                    <a:pt x="6158" y="30437"/>
                    <a:pt x="6170" y="30437"/>
                  </a:cubicBezTo>
                  <a:cubicBezTo>
                    <a:pt x="6173" y="30437"/>
                    <a:pt x="6175" y="30437"/>
                    <a:pt x="6177" y="30437"/>
                  </a:cubicBezTo>
                  <a:cubicBezTo>
                    <a:pt x="6835" y="30437"/>
                    <a:pt x="7466" y="30175"/>
                    <a:pt x="7933" y="29710"/>
                  </a:cubicBezTo>
                  <a:cubicBezTo>
                    <a:pt x="8494" y="29145"/>
                    <a:pt x="8582" y="28239"/>
                    <a:pt x="8582" y="28239"/>
                  </a:cubicBezTo>
                  <a:cubicBezTo>
                    <a:pt x="8614" y="27911"/>
                    <a:pt x="8829" y="27456"/>
                    <a:pt x="9059" y="27225"/>
                  </a:cubicBezTo>
                  <a:lnTo>
                    <a:pt x="9129" y="27154"/>
                  </a:lnTo>
                  <a:cubicBezTo>
                    <a:pt x="9243" y="27043"/>
                    <a:pt x="9394" y="26981"/>
                    <a:pt x="9551" y="26981"/>
                  </a:cubicBezTo>
                  <a:cubicBezTo>
                    <a:pt x="9708" y="26981"/>
                    <a:pt x="9859" y="27043"/>
                    <a:pt x="9970" y="27154"/>
                  </a:cubicBezTo>
                  <a:lnTo>
                    <a:pt x="11033" y="28217"/>
                  </a:lnTo>
                  <a:lnTo>
                    <a:pt x="11033" y="28211"/>
                  </a:lnTo>
                  <a:lnTo>
                    <a:pt x="16621" y="33800"/>
                  </a:lnTo>
                  <a:cubicBezTo>
                    <a:pt x="16734" y="33909"/>
                    <a:pt x="16885" y="33971"/>
                    <a:pt x="17043" y="33971"/>
                  </a:cubicBezTo>
                  <a:cubicBezTo>
                    <a:pt x="17192" y="33970"/>
                    <a:pt x="17337" y="33913"/>
                    <a:pt x="17445" y="33810"/>
                  </a:cubicBezTo>
                  <a:cubicBezTo>
                    <a:pt x="17450" y="33805"/>
                    <a:pt x="17457" y="33803"/>
                    <a:pt x="17462" y="33800"/>
                  </a:cubicBezTo>
                  <a:lnTo>
                    <a:pt x="23088" y="28172"/>
                  </a:lnTo>
                  <a:lnTo>
                    <a:pt x="24154" y="27106"/>
                  </a:lnTo>
                  <a:cubicBezTo>
                    <a:pt x="24209" y="27053"/>
                    <a:pt x="24274" y="27010"/>
                    <a:pt x="24346" y="26981"/>
                  </a:cubicBezTo>
                  <a:cubicBezTo>
                    <a:pt x="24418" y="26951"/>
                    <a:pt x="24494" y="26937"/>
                    <a:pt x="24569" y="26937"/>
                  </a:cubicBezTo>
                  <a:cubicBezTo>
                    <a:pt x="24724" y="26937"/>
                    <a:pt x="24876" y="26998"/>
                    <a:pt x="24990" y="27113"/>
                  </a:cubicBezTo>
                  <a:lnTo>
                    <a:pt x="25063" y="27187"/>
                  </a:lnTo>
                  <a:cubicBezTo>
                    <a:pt x="25067" y="27190"/>
                    <a:pt x="25070" y="27195"/>
                    <a:pt x="25074" y="27199"/>
                  </a:cubicBezTo>
                  <a:cubicBezTo>
                    <a:pt x="25274" y="27444"/>
                    <a:pt x="25450" y="27834"/>
                    <a:pt x="25480" y="28124"/>
                  </a:cubicBezTo>
                  <a:cubicBezTo>
                    <a:pt x="25480" y="28124"/>
                    <a:pt x="25556" y="28865"/>
                    <a:pt x="25985" y="29423"/>
                  </a:cubicBezTo>
                  <a:cubicBezTo>
                    <a:pt x="26049" y="29516"/>
                    <a:pt x="26119" y="29603"/>
                    <a:pt x="26198" y="29684"/>
                  </a:cubicBezTo>
                  <a:cubicBezTo>
                    <a:pt x="26689" y="30182"/>
                    <a:pt x="27336" y="30431"/>
                    <a:pt x="27983" y="30431"/>
                  </a:cubicBezTo>
                  <a:cubicBezTo>
                    <a:pt x="28624" y="30431"/>
                    <a:pt x="29265" y="30187"/>
                    <a:pt x="29754" y="29698"/>
                  </a:cubicBezTo>
                  <a:cubicBezTo>
                    <a:pt x="30737" y="28716"/>
                    <a:pt x="30732" y="27120"/>
                    <a:pt x="29742" y="26143"/>
                  </a:cubicBezTo>
                  <a:cubicBezTo>
                    <a:pt x="29667" y="26069"/>
                    <a:pt x="29584" y="26001"/>
                    <a:pt x="29497" y="25941"/>
                  </a:cubicBezTo>
                  <a:cubicBezTo>
                    <a:pt x="28937" y="25500"/>
                    <a:pt x="28182" y="25421"/>
                    <a:pt x="28182" y="25421"/>
                  </a:cubicBezTo>
                  <a:cubicBezTo>
                    <a:pt x="27878" y="25392"/>
                    <a:pt x="27470" y="25203"/>
                    <a:pt x="27226" y="24990"/>
                  </a:cubicBezTo>
                  <a:lnTo>
                    <a:pt x="27168" y="24932"/>
                  </a:lnTo>
                  <a:cubicBezTo>
                    <a:pt x="26938" y="24703"/>
                    <a:pt x="26936" y="24331"/>
                    <a:pt x="27164" y="24099"/>
                  </a:cubicBezTo>
                  <a:lnTo>
                    <a:pt x="29146" y="22115"/>
                  </a:lnTo>
                  <a:lnTo>
                    <a:pt x="33856" y="17407"/>
                  </a:lnTo>
                  <a:cubicBezTo>
                    <a:pt x="33861" y="17402"/>
                    <a:pt x="33861" y="17397"/>
                    <a:pt x="33866" y="17392"/>
                  </a:cubicBezTo>
                  <a:cubicBezTo>
                    <a:pt x="34086" y="17160"/>
                    <a:pt x="34081" y="16795"/>
                    <a:pt x="33856" y="16566"/>
                  </a:cubicBezTo>
                  <a:lnTo>
                    <a:pt x="27162" y="9873"/>
                  </a:lnTo>
                  <a:cubicBezTo>
                    <a:pt x="27052" y="9764"/>
                    <a:pt x="26905" y="9701"/>
                    <a:pt x="26750" y="9701"/>
                  </a:cubicBezTo>
                  <a:cubicBezTo>
                    <a:pt x="26748" y="9701"/>
                    <a:pt x="26746" y="9701"/>
                    <a:pt x="26744" y="9701"/>
                  </a:cubicBezTo>
                  <a:cubicBezTo>
                    <a:pt x="26586" y="9701"/>
                    <a:pt x="26435" y="9763"/>
                    <a:pt x="26323" y="9873"/>
                  </a:cubicBezTo>
                  <a:lnTo>
                    <a:pt x="26249" y="9948"/>
                  </a:lnTo>
                  <a:cubicBezTo>
                    <a:pt x="26019" y="10178"/>
                    <a:pt x="25803" y="10635"/>
                    <a:pt x="25774" y="10961"/>
                  </a:cubicBezTo>
                  <a:cubicBezTo>
                    <a:pt x="25774" y="10961"/>
                    <a:pt x="25685" y="11869"/>
                    <a:pt x="25122" y="12434"/>
                  </a:cubicBezTo>
                  <a:cubicBezTo>
                    <a:pt x="24634" y="12928"/>
                    <a:pt x="23990" y="13175"/>
                    <a:pt x="23347" y="13175"/>
                  </a:cubicBezTo>
                  <a:cubicBezTo>
                    <a:pt x="22709" y="13175"/>
                    <a:pt x="22072" y="12932"/>
                    <a:pt x="21586" y="12446"/>
                  </a:cubicBezTo>
                  <a:cubicBezTo>
                    <a:pt x="20608" y="11467"/>
                    <a:pt x="20613" y="9881"/>
                    <a:pt x="21598" y="8910"/>
                  </a:cubicBezTo>
                  <a:cubicBezTo>
                    <a:pt x="22163" y="8347"/>
                    <a:pt x="23071" y="8258"/>
                    <a:pt x="23071" y="8258"/>
                  </a:cubicBezTo>
                  <a:cubicBezTo>
                    <a:pt x="23395" y="8227"/>
                    <a:pt x="23850" y="8014"/>
                    <a:pt x="24080" y="7782"/>
                  </a:cubicBezTo>
                  <a:lnTo>
                    <a:pt x="24159" y="7709"/>
                  </a:lnTo>
                  <a:cubicBezTo>
                    <a:pt x="24389" y="7475"/>
                    <a:pt x="24389" y="7099"/>
                    <a:pt x="24159" y="6866"/>
                  </a:cubicBezTo>
                  <a:lnTo>
                    <a:pt x="17465" y="172"/>
                  </a:lnTo>
                  <a:cubicBezTo>
                    <a:pt x="17352" y="63"/>
                    <a:pt x="17201" y="1"/>
                    <a:pt x="17043" y="1"/>
                  </a:cubicBezTo>
                  <a:close/>
                </a:path>
              </a:pathLst>
            </a:custGeom>
            <a:solidFill>
              <a:srgbClr val="CFD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948;p81">
              <a:extLst>
                <a:ext uri="{FF2B5EF4-FFF2-40B4-BE49-F238E27FC236}">
                  <a16:creationId xmlns:a16="http://schemas.microsoft.com/office/drawing/2014/main" id="{02165A2F-1C89-E965-FA31-09A262646037}"/>
                </a:ext>
              </a:extLst>
            </p:cNvPr>
            <p:cNvSpPr/>
            <p:nvPr/>
          </p:nvSpPr>
          <p:spPr>
            <a:xfrm flipH="1">
              <a:off x="865779" y="2190662"/>
              <a:ext cx="408898" cy="407518"/>
            </a:xfrm>
            <a:custGeom>
              <a:avLst/>
              <a:gdLst/>
              <a:ahLst/>
              <a:cxnLst/>
              <a:rect l="l" t="t" r="r" b="b"/>
              <a:pathLst>
                <a:path w="34089" h="33974" extrusionOk="0">
                  <a:moveTo>
                    <a:pt x="17044" y="0"/>
                  </a:moveTo>
                  <a:cubicBezTo>
                    <a:pt x="16893" y="2"/>
                    <a:pt x="16750" y="60"/>
                    <a:pt x="16640" y="163"/>
                  </a:cubicBezTo>
                  <a:lnTo>
                    <a:pt x="12729" y="4075"/>
                  </a:lnTo>
                  <a:lnTo>
                    <a:pt x="12729" y="4070"/>
                  </a:lnTo>
                  <a:lnTo>
                    <a:pt x="10005" y="6793"/>
                  </a:lnTo>
                  <a:cubicBezTo>
                    <a:pt x="9890" y="6904"/>
                    <a:pt x="9742" y="6959"/>
                    <a:pt x="9595" y="6959"/>
                  </a:cubicBezTo>
                  <a:cubicBezTo>
                    <a:pt x="9444" y="6959"/>
                    <a:pt x="9293" y="6901"/>
                    <a:pt x="9178" y="6787"/>
                  </a:cubicBezTo>
                  <a:lnTo>
                    <a:pt x="9104" y="6713"/>
                  </a:lnTo>
                  <a:cubicBezTo>
                    <a:pt x="8874" y="6481"/>
                    <a:pt x="8660" y="6026"/>
                    <a:pt x="8625" y="5702"/>
                  </a:cubicBezTo>
                  <a:cubicBezTo>
                    <a:pt x="8625" y="5702"/>
                    <a:pt x="8539" y="4792"/>
                    <a:pt x="7976" y="4229"/>
                  </a:cubicBezTo>
                  <a:cubicBezTo>
                    <a:pt x="7478" y="3726"/>
                    <a:pt x="6821" y="3474"/>
                    <a:pt x="6165" y="3474"/>
                  </a:cubicBezTo>
                  <a:cubicBezTo>
                    <a:pt x="5524" y="3474"/>
                    <a:pt x="4883" y="3714"/>
                    <a:pt x="4388" y="4197"/>
                  </a:cubicBezTo>
                  <a:cubicBezTo>
                    <a:pt x="3384" y="5172"/>
                    <a:pt x="3354" y="6775"/>
                    <a:pt x="4322" y="7785"/>
                  </a:cubicBezTo>
                  <a:cubicBezTo>
                    <a:pt x="4884" y="8350"/>
                    <a:pt x="5795" y="8439"/>
                    <a:pt x="5795" y="8439"/>
                  </a:cubicBezTo>
                  <a:cubicBezTo>
                    <a:pt x="6118" y="8468"/>
                    <a:pt x="6573" y="8686"/>
                    <a:pt x="6804" y="8916"/>
                  </a:cubicBezTo>
                  <a:lnTo>
                    <a:pt x="6924" y="9033"/>
                  </a:lnTo>
                  <a:cubicBezTo>
                    <a:pt x="7153" y="9267"/>
                    <a:pt x="7153" y="9641"/>
                    <a:pt x="6924" y="9874"/>
                  </a:cubicBezTo>
                  <a:lnTo>
                    <a:pt x="3488" y="13310"/>
                  </a:lnTo>
                  <a:lnTo>
                    <a:pt x="310" y="16487"/>
                  </a:lnTo>
                  <a:lnTo>
                    <a:pt x="233" y="16566"/>
                  </a:lnTo>
                  <a:cubicBezTo>
                    <a:pt x="1" y="16798"/>
                    <a:pt x="1" y="17174"/>
                    <a:pt x="233" y="17405"/>
                  </a:cubicBezTo>
                  <a:lnTo>
                    <a:pt x="6926" y="24099"/>
                  </a:lnTo>
                  <a:cubicBezTo>
                    <a:pt x="7156" y="24332"/>
                    <a:pt x="7156" y="24706"/>
                    <a:pt x="6926" y="24938"/>
                  </a:cubicBezTo>
                  <a:lnTo>
                    <a:pt x="6919" y="24945"/>
                  </a:lnTo>
                  <a:cubicBezTo>
                    <a:pt x="6688" y="25177"/>
                    <a:pt x="6233" y="25391"/>
                    <a:pt x="5908" y="25420"/>
                  </a:cubicBezTo>
                  <a:cubicBezTo>
                    <a:pt x="5908" y="25420"/>
                    <a:pt x="4999" y="25511"/>
                    <a:pt x="4436" y="26074"/>
                  </a:cubicBezTo>
                  <a:cubicBezTo>
                    <a:pt x="3478" y="27047"/>
                    <a:pt x="3485" y="28613"/>
                    <a:pt x="4451" y="29579"/>
                  </a:cubicBezTo>
                  <a:cubicBezTo>
                    <a:pt x="4938" y="30065"/>
                    <a:pt x="5575" y="30309"/>
                    <a:pt x="6213" y="30309"/>
                  </a:cubicBezTo>
                  <a:cubicBezTo>
                    <a:pt x="6843" y="30309"/>
                    <a:pt x="7473" y="30072"/>
                    <a:pt x="7958" y="29596"/>
                  </a:cubicBezTo>
                  <a:cubicBezTo>
                    <a:pt x="8522" y="29031"/>
                    <a:pt x="8608" y="28125"/>
                    <a:pt x="8608" y="28125"/>
                  </a:cubicBezTo>
                  <a:cubicBezTo>
                    <a:pt x="8642" y="27797"/>
                    <a:pt x="8857" y="27341"/>
                    <a:pt x="9087" y="27111"/>
                  </a:cubicBezTo>
                  <a:lnTo>
                    <a:pt x="9090" y="27107"/>
                  </a:lnTo>
                  <a:cubicBezTo>
                    <a:pt x="9204" y="26996"/>
                    <a:pt x="9355" y="26934"/>
                    <a:pt x="9513" y="26934"/>
                  </a:cubicBezTo>
                  <a:cubicBezTo>
                    <a:pt x="9669" y="26934"/>
                    <a:pt x="9820" y="26996"/>
                    <a:pt x="9930" y="27107"/>
                  </a:cubicBezTo>
                  <a:lnTo>
                    <a:pt x="16623" y="33801"/>
                  </a:lnTo>
                  <a:cubicBezTo>
                    <a:pt x="16741" y="33916"/>
                    <a:pt x="16893" y="33973"/>
                    <a:pt x="17045" y="33973"/>
                  </a:cubicBezTo>
                  <a:cubicBezTo>
                    <a:pt x="17198" y="33973"/>
                    <a:pt x="17350" y="33916"/>
                    <a:pt x="17468" y="33801"/>
                  </a:cubicBezTo>
                  <a:lnTo>
                    <a:pt x="24161" y="27107"/>
                  </a:lnTo>
                  <a:cubicBezTo>
                    <a:pt x="24391" y="26874"/>
                    <a:pt x="24391" y="26500"/>
                    <a:pt x="24161" y="26266"/>
                  </a:cubicBezTo>
                  <a:lnTo>
                    <a:pt x="24082" y="26193"/>
                  </a:lnTo>
                  <a:cubicBezTo>
                    <a:pt x="23852" y="25963"/>
                    <a:pt x="23396" y="25746"/>
                    <a:pt x="23073" y="25714"/>
                  </a:cubicBezTo>
                  <a:cubicBezTo>
                    <a:pt x="23073" y="25714"/>
                    <a:pt x="22167" y="25628"/>
                    <a:pt x="21600" y="25063"/>
                  </a:cubicBezTo>
                  <a:cubicBezTo>
                    <a:pt x="20626" y="24092"/>
                    <a:pt x="20631" y="22513"/>
                    <a:pt x="21600" y="21541"/>
                  </a:cubicBezTo>
                  <a:cubicBezTo>
                    <a:pt x="22087" y="21055"/>
                    <a:pt x="22725" y="20812"/>
                    <a:pt x="23362" y="20812"/>
                  </a:cubicBezTo>
                  <a:cubicBezTo>
                    <a:pt x="24000" y="20812"/>
                    <a:pt x="24637" y="21055"/>
                    <a:pt x="25124" y="21541"/>
                  </a:cubicBezTo>
                  <a:cubicBezTo>
                    <a:pt x="25685" y="22104"/>
                    <a:pt x="25776" y="23016"/>
                    <a:pt x="25776" y="23016"/>
                  </a:cubicBezTo>
                  <a:cubicBezTo>
                    <a:pt x="25805" y="23338"/>
                    <a:pt x="26022" y="23793"/>
                    <a:pt x="26252" y="24025"/>
                  </a:cubicBezTo>
                  <a:lnTo>
                    <a:pt x="26325" y="24099"/>
                  </a:lnTo>
                  <a:cubicBezTo>
                    <a:pt x="26437" y="24209"/>
                    <a:pt x="26588" y="24270"/>
                    <a:pt x="26746" y="24270"/>
                  </a:cubicBezTo>
                  <a:cubicBezTo>
                    <a:pt x="26902" y="24270"/>
                    <a:pt x="27053" y="24209"/>
                    <a:pt x="27165" y="24099"/>
                  </a:cubicBezTo>
                  <a:lnTo>
                    <a:pt x="33858" y="17405"/>
                  </a:lnTo>
                  <a:cubicBezTo>
                    <a:pt x="34088" y="17172"/>
                    <a:pt x="34087" y="16798"/>
                    <a:pt x="33855" y="16566"/>
                  </a:cubicBezTo>
                  <a:lnTo>
                    <a:pt x="28225" y="10937"/>
                  </a:lnTo>
                  <a:lnTo>
                    <a:pt x="27163" y="9874"/>
                  </a:lnTo>
                  <a:cubicBezTo>
                    <a:pt x="27051" y="9763"/>
                    <a:pt x="26900" y="9701"/>
                    <a:pt x="26742" y="9701"/>
                  </a:cubicBezTo>
                  <a:cubicBezTo>
                    <a:pt x="26585" y="9701"/>
                    <a:pt x="26434" y="9763"/>
                    <a:pt x="26322" y="9874"/>
                  </a:cubicBezTo>
                  <a:lnTo>
                    <a:pt x="26252" y="9945"/>
                  </a:lnTo>
                  <a:cubicBezTo>
                    <a:pt x="26022" y="10176"/>
                    <a:pt x="25807" y="10631"/>
                    <a:pt x="25773" y="10959"/>
                  </a:cubicBezTo>
                  <a:cubicBezTo>
                    <a:pt x="25773" y="10959"/>
                    <a:pt x="25687" y="11865"/>
                    <a:pt x="25124" y="12430"/>
                  </a:cubicBezTo>
                  <a:cubicBezTo>
                    <a:pt x="24657" y="12897"/>
                    <a:pt x="24024" y="13159"/>
                    <a:pt x="23363" y="13159"/>
                  </a:cubicBezTo>
                  <a:cubicBezTo>
                    <a:pt x="23351" y="13159"/>
                    <a:pt x="23341" y="13156"/>
                    <a:pt x="23329" y="13156"/>
                  </a:cubicBezTo>
                  <a:cubicBezTo>
                    <a:pt x="23312" y="13156"/>
                    <a:pt x="23293" y="13161"/>
                    <a:pt x="23276" y="13161"/>
                  </a:cubicBezTo>
                  <a:cubicBezTo>
                    <a:pt x="22268" y="13161"/>
                    <a:pt x="21358" y="12553"/>
                    <a:pt x="20974" y="11623"/>
                  </a:cubicBezTo>
                  <a:cubicBezTo>
                    <a:pt x="20588" y="10691"/>
                    <a:pt x="20801" y="9620"/>
                    <a:pt x="21513" y="8908"/>
                  </a:cubicBezTo>
                  <a:cubicBezTo>
                    <a:pt x="22076" y="8345"/>
                    <a:pt x="22987" y="8257"/>
                    <a:pt x="22987" y="8257"/>
                  </a:cubicBezTo>
                  <a:cubicBezTo>
                    <a:pt x="23310" y="8228"/>
                    <a:pt x="23765" y="8010"/>
                    <a:pt x="23996" y="7779"/>
                  </a:cubicBezTo>
                  <a:lnTo>
                    <a:pt x="24117" y="7662"/>
                  </a:lnTo>
                  <a:cubicBezTo>
                    <a:pt x="24345" y="7432"/>
                    <a:pt x="24347" y="7063"/>
                    <a:pt x="24122" y="6831"/>
                  </a:cubicBezTo>
                  <a:lnTo>
                    <a:pt x="23358" y="6067"/>
                  </a:lnTo>
                  <a:lnTo>
                    <a:pt x="17464" y="174"/>
                  </a:lnTo>
                  <a:cubicBezTo>
                    <a:pt x="17353" y="64"/>
                    <a:pt x="17202" y="0"/>
                    <a:pt x="17044" y="0"/>
                  </a:cubicBezTo>
                  <a:close/>
                </a:path>
              </a:pathLst>
            </a:custGeom>
            <a:solidFill>
              <a:srgbClr val="A5B7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949;p81">
              <a:extLst>
                <a:ext uri="{FF2B5EF4-FFF2-40B4-BE49-F238E27FC236}">
                  <a16:creationId xmlns:a16="http://schemas.microsoft.com/office/drawing/2014/main" id="{5FDBA0EA-CBA1-DADA-52CB-1C7AD73D4C23}"/>
                </a:ext>
              </a:extLst>
            </p:cNvPr>
            <p:cNvSpPr/>
            <p:nvPr/>
          </p:nvSpPr>
          <p:spPr>
            <a:xfrm>
              <a:off x="246070" y="1983826"/>
              <a:ext cx="408910" cy="407494"/>
            </a:xfrm>
            <a:custGeom>
              <a:avLst/>
              <a:gdLst/>
              <a:ahLst/>
              <a:cxnLst/>
              <a:rect l="l" t="t" r="r" b="b"/>
              <a:pathLst>
                <a:path w="34090" h="33972" extrusionOk="0">
                  <a:moveTo>
                    <a:pt x="17046" y="1"/>
                  </a:moveTo>
                  <a:cubicBezTo>
                    <a:pt x="16894" y="1"/>
                    <a:pt x="16742" y="59"/>
                    <a:pt x="16626" y="174"/>
                  </a:cubicBezTo>
                  <a:lnTo>
                    <a:pt x="9933" y="6868"/>
                  </a:lnTo>
                  <a:cubicBezTo>
                    <a:pt x="9821" y="6978"/>
                    <a:pt x="9670" y="7041"/>
                    <a:pt x="9512" y="7041"/>
                  </a:cubicBezTo>
                  <a:cubicBezTo>
                    <a:pt x="9354" y="7041"/>
                    <a:pt x="9203" y="6978"/>
                    <a:pt x="9094" y="6868"/>
                  </a:cubicBezTo>
                  <a:lnTo>
                    <a:pt x="9087" y="6861"/>
                  </a:lnTo>
                  <a:cubicBezTo>
                    <a:pt x="8857" y="6629"/>
                    <a:pt x="8642" y="6175"/>
                    <a:pt x="8611" y="5850"/>
                  </a:cubicBezTo>
                  <a:cubicBezTo>
                    <a:pt x="8611" y="5850"/>
                    <a:pt x="8522" y="4941"/>
                    <a:pt x="7959" y="4378"/>
                  </a:cubicBezTo>
                  <a:cubicBezTo>
                    <a:pt x="7469" y="3863"/>
                    <a:pt x="6813" y="3605"/>
                    <a:pt x="6156" y="3605"/>
                  </a:cubicBezTo>
                  <a:cubicBezTo>
                    <a:pt x="5520" y="3605"/>
                    <a:pt x="4883" y="3847"/>
                    <a:pt x="4396" y="4333"/>
                  </a:cubicBezTo>
                  <a:cubicBezTo>
                    <a:pt x="3407" y="5322"/>
                    <a:pt x="3425" y="6932"/>
                    <a:pt x="4435" y="7898"/>
                  </a:cubicBezTo>
                  <a:cubicBezTo>
                    <a:pt x="5002" y="8462"/>
                    <a:pt x="5908" y="8553"/>
                    <a:pt x="5908" y="8553"/>
                  </a:cubicBezTo>
                  <a:cubicBezTo>
                    <a:pt x="6232" y="8583"/>
                    <a:pt x="6687" y="8797"/>
                    <a:pt x="6919" y="9027"/>
                  </a:cubicBezTo>
                  <a:lnTo>
                    <a:pt x="6926" y="9034"/>
                  </a:lnTo>
                  <a:cubicBezTo>
                    <a:pt x="7156" y="9267"/>
                    <a:pt x="7156" y="9642"/>
                    <a:pt x="6926" y="9875"/>
                  </a:cubicBezTo>
                  <a:lnTo>
                    <a:pt x="232" y="16567"/>
                  </a:lnTo>
                  <a:cubicBezTo>
                    <a:pt x="1" y="16798"/>
                    <a:pt x="1" y="17174"/>
                    <a:pt x="232" y="17406"/>
                  </a:cubicBezTo>
                  <a:lnTo>
                    <a:pt x="6411" y="23585"/>
                  </a:lnTo>
                  <a:lnTo>
                    <a:pt x="6926" y="24100"/>
                  </a:lnTo>
                  <a:cubicBezTo>
                    <a:pt x="6969" y="24141"/>
                    <a:pt x="7020" y="24173"/>
                    <a:pt x="7073" y="24197"/>
                  </a:cubicBezTo>
                  <a:cubicBezTo>
                    <a:pt x="7158" y="24244"/>
                    <a:pt x="7250" y="24269"/>
                    <a:pt x="7345" y="24273"/>
                  </a:cubicBezTo>
                  <a:cubicBezTo>
                    <a:pt x="7503" y="24273"/>
                    <a:pt x="7654" y="24211"/>
                    <a:pt x="7765" y="24101"/>
                  </a:cubicBezTo>
                  <a:lnTo>
                    <a:pt x="7839" y="24027"/>
                  </a:lnTo>
                  <a:cubicBezTo>
                    <a:pt x="8069" y="23796"/>
                    <a:pt x="8283" y="23341"/>
                    <a:pt x="8318" y="23013"/>
                  </a:cubicBezTo>
                  <a:cubicBezTo>
                    <a:pt x="8318" y="23013"/>
                    <a:pt x="8405" y="22107"/>
                    <a:pt x="8967" y="21541"/>
                  </a:cubicBezTo>
                  <a:cubicBezTo>
                    <a:pt x="9183" y="21324"/>
                    <a:pt x="9437" y="21149"/>
                    <a:pt x="9717" y="21026"/>
                  </a:cubicBezTo>
                  <a:cubicBezTo>
                    <a:pt x="10047" y="20876"/>
                    <a:pt x="10396" y="20805"/>
                    <a:pt x="10740" y="20805"/>
                  </a:cubicBezTo>
                  <a:cubicBezTo>
                    <a:pt x="11539" y="20805"/>
                    <a:pt x="12316" y="21191"/>
                    <a:pt x="12792" y="21886"/>
                  </a:cubicBezTo>
                  <a:cubicBezTo>
                    <a:pt x="13474" y="22879"/>
                    <a:pt x="13347" y="24218"/>
                    <a:pt x="12490" y="25064"/>
                  </a:cubicBezTo>
                  <a:cubicBezTo>
                    <a:pt x="12119" y="25437"/>
                    <a:pt x="11599" y="25600"/>
                    <a:pt x="11289" y="25668"/>
                  </a:cubicBezTo>
                  <a:cubicBezTo>
                    <a:pt x="11157" y="25704"/>
                    <a:pt x="11023" y="25732"/>
                    <a:pt x="10887" y="25749"/>
                  </a:cubicBezTo>
                  <a:cubicBezTo>
                    <a:pt x="10830" y="25757"/>
                    <a:pt x="10775" y="25769"/>
                    <a:pt x="10722" y="25785"/>
                  </a:cubicBezTo>
                  <a:cubicBezTo>
                    <a:pt x="10456" y="25871"/>
                    <a:pt x="10173" y="26027"/>
                    <a:pt x="10008" y="26193"/>
                  </a:cubicBezTo>
                  <a:lnTo>
                    <a:pt x="9933" y="26265"/>
                  </a:lnTo>
                  <a:cubicBezTo>
                    <a:pt x="9699" y="26497"/>
                    <a:pt x="9699" y="26875"/>
                    <a:pt x="9933" y="27106"/>
                  </a:cubicBezTo>
                  <a:lnTo>
                    <a:pt x="11412" y="28584"/>
                  </a:lnTo>
                  <a:lnTo>
                    <a:pt x="16625" y="33798"/>
                  </a:lnTo>
                  <a:cubicBezTo>
                    <a:pt x="16736" y="33908"/>
                    <a:pt x="16887" y="33972"/>
                    <a:pt x="17043" y="33972"/>
                  </a:cubicBezTo>
                  <a:cubicBezTo>
                    <a:pt x="17198" y="33970"/>
                    <a:pt x="17347" y="33910"/>
                    <a:pt x="17459" y="33802"/>
                  </a:cubicBezTo>
                  <a:lnTo>
                    <a:pt x="20636" y="30627"/>
                  </a:lnTo>
                  <a:lnTo>
                    <a:pt x="24073" y="27189"/>
                  </a:lnTo>
                  <a:cubicBezTo>
                    <a:pt x="24300" y="26955"/>
                    <a:pt x="24300" y="26581"/>
                    <a:pt x="24073" y="26348"/>
                  </a:cubicBezTo>
                  <a:lnTo>
                    <a:pt x="23953" y="26231"/>
                  </a:lnTo>
                  <a:cubicBezTo>
                    <a:pt x="23722" y="26001"/>
                    <a:pt x="23267" y="25783"/>
                    <a:pt x="22942" y="25754"/>
                  </a:cubicBezTo>
                  <a:cubicBezTo>
                    <a:pt x="22942" y="25754"/>
                    <a:pt x="22033" y="25665"/>
                    <a:pt x="21470" y="25100"/>
                  </a:cubicBezTo>
                  <a:cubicBezTo>
                    <a:pt x="20528" y="24086"/>
                    <a:pt x="20569" y="22503"/>
                    <a:pt x="21561" y="21539"/>
                  </a:cubicBezTo>
                  <a:cubicBezTo>
                    <a:pt x="22056" y="21057"/>
                    <a:pt x="22698" y="20816"/>
                    <a:pt x="23340" y="20816"/>
                  </a:cubicBezTo>
                  <a:cubicBezTo>
                    <a:pt x="23985" y="20816"/>
                    <a:pt x="24629" y="21059"/>
                    <a:pt x="25125" y="21544"/>
                  </a:cubicBezTo>
                  <a:cubicBezTo>
                    <a:pt x="25687" y="22107"/>
                    <a:pt x="25774" y="23017"/>
                    <a:pt x="25774" y="23017"/>
                  </a:cubicBezTo>
                  <a:cubicBezTo>
                    <a:pt x="25807" y="23341"/>
                    <a:pt x="26021" y="23796"/>
                    <a:pt x="26253" y="24027"/>
                  </a:cubicBezTo>
                  <a:lnTo>
                    <a:pt x="26325" y="24101"/>
                  </a:lnTo>
                  <a:cubicBezTo>
                    <a:pt x="26441" y="24216"/>
                    <a:pt x="26592" y="24274"/>
                    <a:pt x="26744" y="24274"/>
                  </a:cubicBezTo>
                  <a:cubicBezTo>
                    <a:pt x="26891" y="24274"/>
                    <a:pt x="27038" y="24219"/>
                    <a:pt x="27152" y="24110"/>
                  </a:cubicBezTo>
                  <a:lnTo>
                    <a:pt x="29878" y="21384"/>
                  </a:lnTo>
                  <a:lnTo>
                    <a:pt x="33774" y="17487"/>
                  </a:lnTo>
                  <a:cubicBezTo>
                    <a:pt x="33779" y="17482"/>
                    <a:pt x="33786" y="17482"/>
                    <a:pt x="33791" y="17476"/>
                  </a:cubicBezTo>
                  <a:lnTo>
                    <a:pt x="33860" y="17408"/>
                  </a:lnTo>
                  <a:cubicBezTo>
                    <a:pt x="34090" y="17174"/>
                    <a:pt x="34090" y="16798"/>
                    <a:pt x="33860" y="16567"/>
                  </a:cubicBezTo>
                  <a:lnTo>
                    <a:pt x="27166" y="9875"/>
                  </a:lnTo>
                  <a:cubicBezTo>
                    <a:pt x="26934" y="9643"/>
                    <a:pt x="26934" y="9267"/>
                    <a:pt x="27166" y="9036"/>
                  </a:cubicBezTo>
                  <a:lnTo>
                    <a:pt x="27283" y="8914"/>
                  </a:lnTo>
                  <a:cubicBezTo>
                    <a:pt x="27513" y="8684"/>
                    <a:pt x="27973" y="8469"/>
                    <a:pt x="28297" y="8437"/>
                  </a:cubicBezTo>
                  <a:cubicBezTo>
                    <a:pt x="28297" y="8437"/>
                    <a:pt x="29203" y="8349"/>
                    <a:pt x="29770" y="7786"/>
                  </a:cubicBezTo>
                  <a:cubicBezTo>
                    <a:pt x="30769" y="6818"/>
                    <a:pt x="30782" y="5219"/>
                    <a:pt x="29799" y="4235"/>
                  </a:cubicBezTo>
                  <a:cubicBezTo>
                    <a:pt x="29311" y="3748"/>
                    <a:pt x="28674" y="3505"/>
                    <a:pt x="28036" y="3505"/>
                  </a:cubicBezTo>
                  <a:cubicBezTo>
                    <a:pt x="27385" y="3505"/>
                    <a:pt x="26735" y="3758"/>
                    <a:pt x="26246" y="4263"/>
                  </a:cubicBezTo>
                  <a:cubicBezTo>
                    <a:pt x="25685" y="4826"/>
                    <a:pt x="25594" y="5735"/>
                    <a:pt x="25594" y="5735"/>
                  </a:cubicBezTo>
                  <a:cubicBezTo>
                    <a:pt x="25563" y="6060"/>
                    <a:pt x="25350" y="6514"/>
                    <a:pt x="25119" y="6746"/>
                  </a:cubicBezTo>
                  <a:lnTo>
                    <a:pt x="24998" y="6866"/>
                  </a:lnTo>
                  <a:cubicBezTo>
                    <a:pt x="24883" y="6982"/>
                    <a:pt x="24731" y="7040"/>
                    <a:pt x="24579" y="7040"/>
                  </a:cubicBezTo>
                  <a:cubicBezTo>
                    <a:pt x="24427" y="7040"/>
                    <a:pt x="24275" y="6982"/>
                    <a:pt x="24159" y="6866"/>
                  </a:cubicBezTo>
                  <a:lnTo>
                    <a:pt x="17466" y="174"/>
                  </a:lnTo>
                  <a:cubicBezTo>
                    <a:pt x="17350" y="59"/>
                    <a:pt x="17198" y="1"/>
                    <a:pt x="17046" y="1"/>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950;p81">
              <a:extLst>
                <a:ext uri="{FF2B5EF4-FFF2-40B4-BE49-F238E27FC236}">
                  <a16:creationId xmlns:a16="http://schemas.microsoft.com/office/drawing/2014/main" id="{7F5FFAE9-FE62-37AD-DD7C-B11E4347F90C}"/>
                </a:ext>
              </a:extLst>
            </p:cNvPr>
            <p:cNvSpPr/>
            <p:nvPr/>
          </p:nvSpPr>
          <p:spPr>
            <a:xfrm flipH="1">
              <a:off x="659595" y="1983375"/>
              <a:ext cx="408862" cy="407494"/>
            </a:xfrm>
            <a:custGeom>
              <a:avLst/>
              <a:gdLst/>
              <a:ahLst/>
              <a:cxnLst/>
              <a:rect l="l" t="t" r="r" b="b"/>
              <a:pathLst>
                <a:path w="34086" h="33972" extrusionOk="0">
                  <a:moveTo>
                    <a:pt x="17043" y="1"/>
                  </a:moveTo>
                  <a:cubicBezTo>
                    <a:pt x="16887" y="1"/>
                    <a:pt x="16736" y="61"/>
                    <a:pt x="16624" y="172"/>
                  </a:cubicBezTo>
                  <a:lnTo>
                    <a:pt x="9932" y="6866"/>
                  </a:lnTo>
                  <a:cubicBezTo>
                    <a:pt x="9701" y="7099"/>
                    <a:pt x="9701" y="7475"/>
                    <a:pt x="9932" y="7709"/>
                  </a:cubicBezTo>
                  <a:lnTo>
                    <a:pt x="10003" y="7779"/>
                  </a:lnTo>
                  <a:cubicBezTo>
                    <a:pt x="10235" y="8009"/>
                    <a:pt x="10689" y="8223"/>
                    <a:pt x="11014" y="8254"/>
                  </a:cubicBezTo>
                  <a:cubicBezTo>
                    <a:pt x="11014" y="8254"/>
                    <a:pt x="11923" y="8345"/>
                    <a:pt x="12486" y="8907"/>
                  </a:cubicBezTo>
                  <a:cubicBezTo>
                    <a:pt x="13430" y="9883"/>
                    <a:pt x="13420" y="11436"/>
                    <a:pt x="12459" y="12397"/>
                  </a:cubicBezTo>
                  <a:cubicBezTo>
                    <a:pt x="11973" y="12885"/>
                    <a:pt x="11335" y="13129"/>
                    <a:pt x="10697" y="13129"/>
                  </a:cubicBezTo>
                  <a:cubicBezTo>
                    <a:pt x="10074" y="13129"/>
                    <a:pt x="9450" y="12896"/>
                    <a:pt x="8968" y="12430"/>
                  </a:cubicBezTo>
                  <a:cubicBezTo>
                    <a:pt x="8402" y="11864"/>
                    <a:pt x="8314" y="10958"/>
                    <a:pt x="8314" y="10958"/>
                  </a:cubicBezTo>
                  <a:cubicBezTo>
                    <a:pt x="8280" y="10633"/>
                    <a:pt x="8067" y="10178"/>
                    <a:pt x="7835" y="9948"/>
                  </a:cubicBezTo>
                  <a:lnTo>
                    <a:pt x="7765" y="9873"/>
                  </a:lnTo>
                  <a:cubicBezTo>
                    <a:pt x="7653" y="9763"/>
                    <a:pt x="7502" y="9701"/>
                    <a:pt x="7344" y="9699"/>
                  </a:cubicBezTo>
                  <a:cubicBezTo>
                    <a:pt x="7186" y="9699"/>
                    <a:pt x="7037" y="9763"/>
                    <a:pt x="6926" y="9873"/>
                  </a:cubicBezTo>
                  <a:lnTo>
                    <a:pt x="232" y="16566"/>
                  </a:lnTo>
                  <a:cubicBezTo>
                    <a:pt x="0" y="16800"/>
                    <a:pt x="0" y="17174"/>
                    <a:pt x="232" y="17406"/>
                  </a:cubicBezTo>
                  <a:lnTo>
                    <a:pt x="6170" y="23347"/>
                  </a:lnTo>
                  <a:lnTo>
                    <a:pt x="6167" y="23347"/>
                  </a:lnTo>
                  <a:lnTo>
                    <a:pt x="6929" y="24109"/>
                  </a:lnTo>
                  <a:cubicBezTo>
                    <a:pt x="7154" y="24343"/>
                    <a:pt x="7152" y="24712"/>
                    <a:pt x="6924" y="24942"/>
                  </a:cubicBezTo>
                  <a:lnTo>
                    <a:pt x="6805" y="25059"/>
                  </a:lnTo>
                  <a:cubicBezTo>
                    <a:pt x="6574" y="25290"/>
                    <a:pt x="6119" y="25508"/>
                    <a:pt x="5794" y="25537"/>
                  </a:cubicBezTo>
                  <a:cubicBezTo>
                    <a:pt x="5794" y="25537"/>
                    <a:pt x="4883" y="25625"/>
                    <a:pt x="4322" y="26188"/>
                  </a:cubicBezTo>
                  <a:cubicBezTo>
                    <a:pt x="3610" y="26900"/>
                    <a:pt x="3397" y="27971"/>
                    <a:pt x="3781" y="28903"/>
                  </a:cubicBezTo>
                  <a:cubicBezTo>
                    <a:pt x="4167" y="29833"/>
                    <a:pt x="5075" y="30441"/>
                    <a:pt x="6083" y="30441"/>
                  </a:cubicBezTo>
                  <a:cubicBezTo>
                    <a:pt x="6102" y="30441"/>
                    <a:pt x="6119" y="30436"/>
                    <a:pt x="6138" y="30436"/>
                  </a:cubicBezTo>
                  <a:cubicBezTo>
                    <a:pt x="6148" y="30436"/>
                    <a:pt x="6158" y="30437"/>
                    <a:pt x="6170" y="30437"/>
                  </a:cubicBezTo>
                  <a:cubicBezTo>
                    <a:pt x="6173" y="30437"/>
                    <a:pt x="6175" y="30437"/>
                    <a:pt x="6177" y="30437"/>
                  </a:cubicBezTo>
                  <a:cubicBezTo>
                    <a:pt x="6835" y="30437"/>
                    <a:pt x="7466" y="30175"/>
                    <a:pt x="7933" y="29710"/>
                  </a:cubicBezTo>
                  <a:cubicBezTo>
                    <a:pt x="8494" y="29145"/>
                    <a:pt x="8582" y="28239"/>
                    <a:pt x="8582" y="28239"/>
                  </a:cubicBezTo>
                  <a:cubicBezTo>
                    <a:pt x="8614" y="27911"/>
                    <a:pt x="8829" y="27456"/>
                    <a:pt x="9059" y="27225"/>
                  </a:cubicBezTo>
                  <a:lnTo>
                    <a:pt x="9129" y="27154"/>
                  </a:lnTo>
                  <a:cubicBezTo>
                    <a:pt x="9243" y="27043"/>
                    <a:pt x="9394" y="26981"/>
                    <a:pt x="9551" y="26981"/>
                  </a:cubicBezTo>
                  <a:cubicBezTo>
                    <a:pt x="9708" y="26981"/>
                    <a:pt x="9859" y="27043"/>
                    <a:pt x="9970" y="27154"/>
                  </a:cubicBezTo>
                  <a:lnTo>
                    <a:pt x="11033" y="28217"/>
                  </a:lnTo>
                  <a:lnTo>
                    <a:pt x="11033" y="28211"/>
                  </a:lnTo>
                  <a:lnTo>
                    <a:pt x="16621" y="33800"/>
                  </a:lnTo>
                  <a:cubicBezTo>
                    <a:pt x="16734" y="33909"/>
                    <a:pt x="16885" y="33971"/>
                    <a:pt x="17043" y="33971"/>
                  </a:cubicBezTo>
                  <a:cubicBezTo>
                    <a:pt x="17192" y="33970"/>
                    <a:pt x="17337" y="33913"/>
                    <a:pt x="17445" y="33810"/>
                  </a:cubicBezTo>
                  <a:cubicBezTo>
                    <a:pt x="17450" y="33805"/>
                    <a:pt x="17457" y="33803"/>
                    <a:pt x="17462" y="33800"/>
                  </a:cubicBezTo>
                  <a:lnTo>
                    <a:pt x="23088" y="28172"/>
                  </a:lnTo>
                  <a:lnTo>
                    <a:pt x="24154" y="27106"/>
                  </a:lnTo>
                  <a:cubicBezTo>
                    <a:pt x="24209" y="27053"/>
                    <a:pt x="24274" y="27010"/>
                    <a:pt x="24346" y="26981"/>
                  </a:cubicBezTo>
                  <a:cubicBezTo>
                    <a:pt x="24418" y="26951"/>
                    <a:pt x="24494" y="26937"/>
                    <a:pt x="24569" y="26937"/>
                  </a:cubicBezTo>
                  <a:cubicBezTo>
                    <a:pt x="24724" y="26937"/>
                    <a:pt x="24876" y="26998"/>
                    <a:pt x="24990" y="27113"/>
                  </a:cubicBezTo>
                  <a:lnTo>
                    <a:pt x="25063" y="27187"/>
                  </a:lnTo>
                  <a:cubicBezTo>
                    <a:pt x="25067" y="27190"/>
                    <a:pt x="25070" y="27195"/>
                    <a:pt x="25074" y="27199"/>
                  </a:cubicBezTo>
                  <a:cubicBezTo>
                    <a:pt x="25274" y="27444"/>
                    <a:pt x="25450" y="27834"/>
                    <a:pt x="25480" y="28124"/>
                  </a:cubicBezTo>
                  <a:cubicBezTo>
                    <a:pt x="25480" y="28124"/>
                    <a:pt x="25556" y="28865"/>
                    <a:pt x="25985" y="29423"/>
                  </a:cubicBezTo>
                  <a:cubicBezTo>
                    <a:pt x="26049" y="29516"/>
                    <a:pt x="26119" y="29603"/>
                    <a:pt x="26198" y="29684"/>
                  </a:cubicBezTo>
                  <a:cubicBezTo>
                    <a:pt x="26689" y="30182"/>
                    <a:pt x="27336" y="30431"/>
                    <a:pt x="27983" y="30431"/>
                  </a:cubicBezTo>
                  <a:cubicBezTo>
                    <a:pt x="28624" y="30431"/>
                    <a:pt x="29265" y="30187"/>
                    <a:pt x="29754" y="29698"/>
                  </a:cubicBezTo>
                  <a:cubicBezTo>
                    <a:pt x="30737" y="28716"/>
                    <a:pt x="30732" y="27120"/>
                    <a:pt x="29742" y="26143"/>
                  </a:cubicBezTo>
                  <a:cubicBezTo>
                    <a:pt x="29667" y="26069"/>
                    <a:pt x="29584" y="26001"/>
                    <a:pt x="29497" y="25941"/>
                  </a:cubicBezTo>
                  <a:cubicBezTo>
                    <a:pt x="28937" y="25500"/>
                    <a:pt x="28182" y="25421"/>
                    <a:pt x="28182" y="25421"/>
                  </a:cubicBezTo>
                  <a:cubicBezTo>
                    <a:pt x="27878" y="25392"/>
                    <a:pt x="27470" y="25203"/>
                    <a:pt x="27226" y="24990"/>
                  </a:cubicBezTo>
                  <a:lnTo>
                    <a:pt x="27168" y="24932"/>
                  </a:lnTo>
                  <a:cubicBezTo>
                    <a:pt x="26938" y="24703"/>
                    <a:pt x="26936" y="24331"/>
                    <a:pt x="27164" y="24099"/>
                  </a:cubicBezTo>
                  <a:lnTo>
                    <a:pt x="29146" y="22115"/>
                  </a:lnTo>
                  <a:lnTo>
                    <a:pt x="33856" y="17407"/>
                  </a:lnTo>
                  <a:cubicBezTo>
                    <a:pt x="33861" y="17402"/>
                    <a:pt x="33861" y="17397"/>
                    <a:pt x="33866" y="17392"/>
                  </a:cubicBezTo>
                  <a:cubicBezTo>
                    <a:pt x="34086" y="17160"/>
                    <a:pt x="34081" y="16795"/>
                    <a:pt x="33856" y="16566"/>
                  </a:cubicBezTo>
                  <a:lnTo>
                    <a:pt x="27162" y="9873"/>
                  </a:lnTo>
                  <a:cubicBezTo>
                    <a:pt x="27052" y="9764"/>
                    <a:pt x="26905" y="9701"/>
                    <a:pt x="26750" y="9701"/>
                  </a:cubicBezTo>
                  <a:cubicBezTo>
                    <a:pt x="26748" y="9701"/>
                    <a:pt x="26746" y="9701"/>
                    <a:pt x="26744" y="9701"/>
                  </a:cubicBezTo>
                  <a:cubicBezTo>
                    <a:pt x="26586" y="9701"/>
                    <a:pt x="26435" y="9763"/>
                    <a:pt x="26323" y="9873"/>
                  </a:cubicBezTo>
                  <a:lnTo>
                    <a:pt x="26249" y="9948"/>
                  </a:lnTo>
                  <a:cubicBezTo>
                    <a:pt x="26019" y="10178"/>
                    <a:pt x="25803" y="10635"/>
                    <a:pt x="25774" y="10961"/>
                  </a:cubicBezTo>
                  <a:cubicBezTo>
                    <a:pt x="25774" y="10961"/>
                    <a:pt x="25685" y="11869"/>
                    <a:pt x="25122" y="12434"/>
                  </a:cubicBezTo>
                  <a:cubicBezTo>
                    <a:pt x="24634" y="12928"/>
                    <a:pt x="23990" y="13175"/>
                    <a:pt x="23347" y="13175"/>
                  </a:cubicBezTo>
                  <a:cubicBezTo>
                    <a:pt x="22709" y="13175"/>
                    <a:pt x="22072" y="12932"/>
                    <a:pt x="21586" y="12446"/>
                  </a:cubicBezTo>
                  <a:cubicBezTo>
                    <a:pt x="20608" y="11467"/>
                    <a:pt x="20613" y="9881"/>
                    <a:pt x="21598" y="8910"/>
                  </a:cubicBezTo>
                  <a:cubicBezTo>
                    <a:pt x="22163" y="8347"/>
                    <a:pt x="23071" y="8258"/>
                    <a:pt x="23071" y="8258"/>
                  </a:cubicBezTo>
                  <a:cubicBezTo>
                    <a:pt x="23395" y="8227"/>
                    <a:pt x="23850" y="8014"/>
                    <a:pt x="24080" y="7782"/>
                  </a:cubicBezTo>
                  <a:lnTo>
                    <a:pt x="24159" y="7709"/>
                  </a:lnTo>
                  <a:cubicBezTo>
                    <a:pt x="24389" y="7475"/>
                    <a:pt x="24389" y="7099"/>
                    <a:pt x="24159" y="6866"/>
                  </a:cubicBezTo>
                  <a:lnTo>
                    <a:pt x="17465" y="172"/>
                  </a:lnTo>
                  <a:cubicBezTo>
                    <a:pt x="17352" y="63"/>
                    <a:pt x="17201" y="1"/>
                    <a:pt x="17043" y="1"/>
                  </a:cubicBezTo>
                  <a:close/>
                </a:path>
              </a:pathLst>
            </a:custGeom>
            <a:solidFill>
              <a:srgbClr val="CFD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951;p81">
              <a:extLst>
                <a:ext uri="{FF2B5EF4-FFF2-40B4-BE49-F238E27FC236}">
                  <a16:creationId xmlns:a16="http://schemas.microsoft.com/office/drawing/2014/main" id="{C29C2D07-1134-4720-56FC-B96A71FC5102}"/>
                </a:ext>
              </a:extLst>
            </p:cNvPr>
            <p:cNvSpPr/>
            <p:nvPr/>
          </p:nvSpPr>
          <p:spPr>
            <a:xfrm flipH="1">
              <a:off x="451107" y="2189486"/>
              <a:ext cx="411261" cy="409845"/>
            </a:xfrm>
            <a:custGeom>
              <a:avLst/>
              <a:gdLst/>
              <a:ahLst/>
              <a:cxnLst/>
              <a:rect l="l" t="t" r="r" b="b"/>
              <a:pathLst>
                <a:path w="34286" h="34168" extrusionOk="0">
                  <a:moveTo>
                    <a:pt x="17145" y="1"/>
                  </a:moveTo>
                  <a:cubicBezTo>
                    <a:pt x="16992" y="1"/>
                    <a:pt x="16839" y="59"/>
                    <a:pt x="16722" y="176"/>
                  </a:cubicBezTo>
                  <a:lnTo>
                    <a:pt x="16686" y="210"/>
                  </a:lnTo>
                  <a:cubicBezTo>
                    <a:pt x="16681" y="215"/>
                    <a:pt x="16681" y="220"/>
                    <a:pt x="16676" y="225"/>
                  </a:cubicBezTo>
                  <a:lnTo>
                    <a:pt x="11966" y="4935"/>
                  </a:lnTo>
                  <a:lnTo>
                    <a:pt x="9984" y="6917"/>
                  </a:lnTo>
                  <a:cubicBezTo>
                    <a:pt x="9756" y="7149"/>
                    <a:pt x="9758" y="7521"/>
                    <a:pt x="9988" y="7751"/>
                  </a:cubicBezTo>
                  <a:lnTo>
                    <a:pt x="10048" y="7810"/>
                  </a:lnTo>
                  <a:cubicBezTo>
                    <a:pt x="10290" y="8021"/>
                    <a:pt x="10698" y="8211"/>
                    <a:pt x="11002" y="8239"/>
                  </a:cubicBezTo>
                  <a:cubicBezTo>
                    <a:pt x="11002" y="8239"/>
                    <a:pt x="11759" y="8319"/>
                    <a:pt x="12317" y="8760"/>
                  </a:cubicBezTo>
                  <a:cubicBezTo>
                    <a:pt x="12404" y="8821"/>
                    <a:pt x="12487" y="8887"/>
                    <a:pt x="12562" y="8963"/>
                  </a:cubicBezTo>
                  <a:cubicBezTo>
                    <a:pt x="13552" y="9938"/>
                    <a:pt x="13559" y="11536"/>
                    <a:pt x="12576" y="12516"/>
                  </a:cubicBezTo>
                  <a:cubicBezTo>
                    <a:pt x="12086" y="13006"/>
                    <a:pt x="11445" y="13250"/>
                    <a:pt x="10804" y="13250"/>
                  </a:cubicBezTo>
                  <a:cubicBezTo>
                    <a:pt x="10156" y="13250"/>
                    <a:pt x="9509" y="13001"/>
                    <a:pt x="9018" y="12502"/>
                  </a:cubicBezTo>
                  <a:cubicBezTo>
                    <a:pt x="8939" y="12421"/>
                    <a:pt x="8869" y="12335"/>
                    <a:pt x="8807" y="12241"/>
                  </a:cubicBezTo>
                  <a:cubicBezTo>
                    <a:pt x="8376" y="11683"/>
                    <a:pt x="8300" y="10944"/>
                    <a:pt x="8300" y="10944"/>
                  </a:cubicBezTo>
                  <a:cubicBezTo>
                    <a:pt x="8271" y="10652"/>
                    <a:pt x="8094" y="10264"/>
                    <a:pt x="7894" y="10017"/>
                  </a:cubicBezTo>
                  <a:cubicBezTo>
                    <a:pt x="7890" y="10013"/>
                    <a:pt x="7887" y="10008"/>
                    <a:pt x="7883" y="10005"/>
                  </a:cubicBezTo>
                  <a:lnTo>
                    <a:pt x="7810" y="9933"/>
                  </a:lnTo>
                  <a:cubicBezTo>
                    <a:pt x="7697" y="9818"/>
                    <a:pt x="7544" y="9756"/>
                    <a:pt x="7388" y="9756"/>
                  </a:cubicBezTo>
                  <a:cubicBezTo>
                    <a:pt x="7313" y="9756"/>
                    <a:pt x="7238" y="9770"/>
                    <a:pt x="7166" y="9799"/>
                  </a:cubicBezTo>
                  <a:cubicBezTo>
                    <a:pt x="7096" y="9828"/>
                    <a:pt x="7029" y="9871"/>
                    <a:pt x="6974" y="9924"/>
                  </a:cubicBezTo>
                  <a:lnTo>
                    <a:pt x="5908" y="10990"/>
                  </a:lnTo>
                  <a:lnTo>
                    <a:pt x="282" y="16618"/>
                  </a:lnTo>
                  <a:cubicBezTo>
                    <a:pt x="277" y="16623"/>
                    <a:pt x="270" y="16624"/>
                    <a:pt x="265" y="16628"/>
                  </a:cubicBezTo>
                  <a:lnTo>
                    <a:pt x="236" y="16662"/>
                  </a:lnTo>
                  <a:cubicBezTo>
                    <a:pt x="0" y="16896"/>
                    <a:pt x="0" y="17275"/>
                    <a:pt x="236" y="17510"/>
                  </a:cubicBezTo>
                  <a:lnTo>
                    <a:pt x="6965" y="24238"/>
                  </a:lnTo>
                  <a:cubicBezTo>
                    <a:pt x="7082" y="24355"/>
                    <a:pt x="7235" y="24414"/>
                    <a:pt x="7388" y="24414"/>
                  </a:cubicBezTo>
                  <a:cubicBezTo>
                    <a:pt x="7541" y="24414"/>
                    <a:pt x="7695" y="24355"/>
                    <a:pt x="7811" y="24238"/>
                  </a:cubicBezTo>
                  <a:lnTo>
                    <a:pt x="7882" y="24168"/>
                  </a:lnTo>
                  <a:cubicBezTo>
                    <a:pt x="8115" y="23932"/>
                    <a:pt x="8330" y="23478"/>
                    <a:pt x="8364" y="23150"/>
                  </a:cubicBezTo>
                  <a:cubicBezTo>
                    <a:pt x="8364" y="23150"/>
                    <a:pt x="8450" y="22237"/>
                    <a:pt x="9016" y="21669"/>
                  </a:cubicBezTo>
                  <a:cubicBezTo>
                    <a:pt x="9506" y="21169"/>
                    <a:pt x="10154" y="20919"/>
                    <a:pt x="10803" y="20919"/>
                  </a:cubicBezTo>
                  <a:cubicBezTo>
                    <a:pt x="11444" y="20919"/>
                    <a:pt x="12085" y="21163"/>
                    <a:pt x="12574" y="21653"/>
                  </a:cubicBezTo>
                  <a:cubicBezTo>
                    <a:pt x="13559" y="22637"/>
                    <a:pt x="13552" y="24236"/>
                    <a:pt x="12559" y="25211"/>
                  </a:cubicBezTo>
                  <a:cubicBezTo>
                    <a:pt x="11994" y="25777"/>
                    <a:pt x="11081" y="25867"/>
                    <a:pt x="11081" y="25867"/>
                  </a:cubicBezTo>
                  <a:cubicBezTo>
                    <a:pt x="10753" y="25898"/>
                    <a:pt x="10295" y="26116"/>
                    <a:pt x="10063" y="26346"/>
                  </a:cubicBezTo>
                  <a:lnTo>
                    <a:pt x="9989" y="26419"/>
                  </a:lnTo>
                  <a:cubicBezTo>
                    <a:pt x="9758" y="26653"/>
                    <a:pt x="9758" y="27030"/>
                    <a:pt x="9989" y="27264"/>
                  </a:cubicBezTo>
                  <a:lnTo>
                    <a:pt x="16722" y="33995"/>
                  </a:lnTo>
                  <a:cubicBezTo>
                    <a:pt x="16839" y="34110"/>
                    <a:pt x="16991" y="34168"/>
                    <a:pt x="17144" y="34168"/>
                  </a:cubicBezTo>
                  <a:cubicBezTo>
                    <a:pt x="17296" y="34168"/>
                    <a:pt x="17448" y="34110"/>
                    <a:pt x="17565" y="33995"/>
                  </a:cubicBezTo>
                  <a:lnTo>
                    <a:pt x="24296" y="27264"/>
                  </a:lnTo>
                  <a:cubicBezTo>
                    <a:pt x="24414" y="27148"/>
                    <a:pt x="24567" y="27090"/>
                    <a:pt x="24720" y="27090"/>
                  </a:cubicBezTo>
                  <a:cubicBezTo>
                    <a:pt x="24873" y="27090"/>
                    <a:pt x="25027" y="27148"/>
                    <a:pt x="25144" y="27264"/>
                  </a:cubicBezTo>
                  <a:lnTo>
                    <a:pt x="25264" y="27384"/>
                  </a:lnTo>
                  <a:cubicBezTo>
                    <a:pt x="25496" y="27619"/>
                    <a:pt x="25712" y="28077"/>
                    <a:pt x="25743" y="28402"/>
                  </a:cubicBezTo>
                  <a:cubicBezTo>
                    <a:pt x="25743" y="28402"/>
                    <a:pt x="25832" y="29315"/>
                    <a:pt x="26399" y="29883"/>
                  </a:cubicBezTo>
                  <a:cubicBezTo>
                    <a:pt x="26888" y="30368"/>
                    <a:pt x="27526" y="30611"/>
                    <a:pt x="28165" y="30611"/>
                  </a:cubicBezTo>
                  <a:cubicBezTo>
                    <a:pt x="28806" y="30611"/>
                    <a:pt x="29447" y="30366"/>
                    <a:pt x="29936" y="29878"/>
                  </a:cubicBezTo>
                  <a:cubicBezTo>
                    <a:pt x="30913" y="28901"/>
                    <a:pt x="30914" y="27319"/>
                    <a:pt x="29943" y="26340"/>
                  </a:cubicBezTo>
                  <a:lnTo>
                    <a:pt x="29943" y="26340"/>
                  </a:lnTo>
                  <a:lnTo>
                    <a:pt x="29943" y="26344"/>
                  </a:lnTo>
                  <a:cubicBezTo>
                    <a:pt x="29373" y="25774"/>
                    <a:pt x="28460" y="25688"/>
                    <a:pt x="28460" y="25688"/>
                  </a:cubicBezTo>
                  <a:cubicBezTo>
                    <a:pt x="28132" y="25654"/>
                    <a:pt x="27677" y="25439"/>
                    <a:pt x="27442" y="25206"/>
                  </a:cubicBezTo>
                  <a:lnTo>
                    <a:pt x="27322" y="25084"/>
                  </a:lnTo>
                  <a:cubicBezTo>
                    <a:pt x="27092" y="24851"/>
                    <a:pt x="27092" y="24475"/>
                    <a:pt x="27322" y="24241"/>
                  </a:cubicBezTo>
                  <a:lnTo>
                    <a:pt x="34054" y="17508"/>
                  </a:lnTo>
                  <a:cubicBezTo>
                    <a:pt x="34285" y="17275"/>
                    <a:pt x="34285" y="16897"/>
                    <a:pt x="34054" y="16664"/>
                  </a:cubicBezTo>
                  <a:lnTo>
                    <a:pt x="27322" y="9933"/>
                  </a:lnTo>
                  <a:cubicBezTo>
                    <a:pt x="27090" y="9698"/>
                    <a:pt x="27090" y="9320"/>
                    <a:pt x="27322" y="9085"/>
                  </a:cubicBezTo>
                  <a:lnTo>
                    <a:pt x="27327" y="9081"/>
                  </a:lnTo>
                  <a:cubicBezTo>
                    <a:pt x="27559" y="8848"/>
                    <a:pt x="28017" y="8635"/>
                    <a:pt x="28345" y="8601"/>
                  </a:cubicBezTo>
                  <a:cubicBezTo>
                    <a:pt x="28345" y="8601"/>
                    <a:pt x="29258" y="8515"/>
                    <a:pt x="29825" y="7947"/>
                  </a:cubicBezTo>
                  <a:cubicBezTo>
                    <a:pt x="30817" y="6972"/>
                    <a:pt x="30823" y="5372"/>
                    <a:pt x="29840" y="4389"/>
                  </a:cubicBezTo>
                  <a:cubicBezTo>
                    <a:pt x="29350" y="3899"/>
                    <a:pt x="28709" y="3655"/>
                    <a:pt x="28068" y="3655"/>
                  </a:cubicBezTo>
                  <a:cubicBezTo>
                    <a:pt x="27420" y="3655"/>
                    <a:pt x="26771" y="3905"/>
                    <a:pt x="26280" y="4404"/>
                  </a:cubicBezTo>
                  <a:cubicBezTo>
                    <a:pt x="25716" y="4969"/>
                    <a:pt x="25628" y="5887"/>
                    <a:pt x="25628" y="5887"/>
                  </a:cubicBezTo>
                  <a:cubicBezTo>
                    <a:pt x="25596" y="6210"/>
                    <a:pt x="25381" y="6670"/>
                    <a:pt x="25146" y="6903"/>
                  </a:cubicBezTo>
                  <a:lnTo>
                    <a:pt x="25144" y="6907"/>
                  </a:lnTo>
                  <a:cubicBezTo>
                    <a:pt x="25027" y="7023"/>
                    <a:pt x="24873" y="7081"/>
                    <a:pt x="24720" y="7081"/>
                  </a:cubicBezTo>
                  <a:cubicBezTo>
                    <a:pt x="24567" y="7081"/>
                    <a:pt x="24414" y="7023"/>
                    <a:pt x="24296" y="6907"/>
                  </a:cubicBezTo>
                  <a:lnTo>
                    <a:pt x="17567" y="176"/>
                  </a:lnTo>
                  <a:cubicBezTo>
                    <a:pt x="17450" y="59"/>
                    <a:pt x="17297" y="1"/>
                    <a:pt x="17145" y="1"/>
                  </a:cubicBez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 name="Google Shape;4942;p81">
            <a:extLst>
              <a:ext uri="{FF2B5EF4-FFF2-40B4-BE49-F238E27FC236}">
                <a16:creationId xmlns:a16="http://schemas.microsoft.com/office/drawing/2014/main" id="{D0644541-6F4D-01EE-460B-64275EF43D76}"/>
              </a:ext>
            </a:extLst>
          </p:cNvPr>
          <p:cNvGrpSpPr/>
          <p:nvPr/>
        </p:nvGrpSpPr>
        <p:grpSpPr>
          <a:xfrm>
            <a:off x="6221928" y="4142827"/>
            <a:ext cx="1779649" cy="591620"/>
            <a:chOff x="246070" y="1983375"/>
            <a:chExt cx="1855347" cy="616849"/>
          </a:xfrm>
        </p:grpSpPr>
        <p:sp>
          <p:nvSpPr>
            <p:cNvPr id="29" name="Google Shape;4943;p81">
              <a:extLst>
                <a:ext uri="{FF2B5EF4-FFF2-40B4-BE49-F238E27FC236}">
                  <a16:creationId xmlns:a16="http://schemas.microsoft.com/office/drawing/2014/main" id="{2856CAA4-B6D8-82AD-259B-00DB0CD52773}"/>
                </a:ext>
              </a:extLst>
            </p:cNvPr>
            <p:cNvSpPr/>
            <p:nvPr/>
          </p:nvSpPr>
          <p:spPr>
            <a:xfrm>
              <a:off x="1072131" y="1983872"/>
              <a:ext cx="408910" cy="407494"/>
            </a:xfrm>
            <a:custGeom>
              <a:avLst/>
              <a:gdLst/>
              <a:ahLst/>
              <a:cxnLst/>
              <a:rect l="l" t="t" r="r" b="b"/>
              <a:pathLst>
                <a:path w="34090" h="33972" extrusionOk="0">
                  <a:moveTo>
                    <a:pt x="17046" y="1"/>
                  </a:moveTo>
                  <a:cubicBezTo>
                    <a:pt x="16894" y="1"/>
                    <a:pt x="16742" y="59"/>
                    <a:pt x="16626" y="174"/>
                  </a:cubicBezTo>
                  <a:lnTo>
                    <a:pt x="9933" y="6868"/>
                  </a:lnTo>
                  <a:cubicBezTo>
                    <a:pt x="9821" y="6978"/>
                    <a:pt x="9670" y="7041"/>
                    <a:pt x="9512" y="7041"/>
                  </a:cubicBezTo>
                  <a:cubicBezTo>
                    <a:pt x="9354" y="7041"/>
                    <a:pt x="9203" y="6978"/>
                    <a:pt x="9094" y="6868"/>
                  </a:cubicBezTo>
                  <a:lnTo>
                    <a:pt x="9087" y="6861"/>
                  </a:lnTo>
                  <a:cubicBezTo>
                    <a:pt x="8857" y="6629"/>
                    <a:pt x="8642" y="6175"/>
                    <a:pt x="8611" y="5850"/>
                  </a:cubicBezTo>
                  <a:cubicBezTo>
                    <a:pt x="8611" y="5850"/>
                    <a:pt x="8522" y="4941"/>
                    <a:pt x="7959" y="4378"/>
                  </a:cubicBezTo>
                  <a:cubicBezTo>
                    <a:pt x="7469" y="3863"/>
                    <a:pt x="6813" y="3605"/>
                    <a:pt x="6156" y="3605"/>
                  </a:cubicBezTo>
                  <a:cubicBezTo>
                    <a:pt x="5520" y="3605"/>
                    <a:pt x="4883" y="3847"/>
                    <a:pt x="4396" y="4333"/>
                  </a:cubicBezTo>
                  <a:cubicBezTo>
                    <a:pt x="3407" y="5322"/>
                    <a:pt x="3425" y="6932"/>
                    <a:pt x="4435" y="7898"/>
                  </a:cubicBezTo>
                  <a:cubicBezTo>
                    <a:pt x="5002" y="8462"/>
                    <a:pt x="5908" y="8553"/>
                    <a:pt x="5908" y="8553"/>
                  </a:cubicBezTo>
                  <a:cubicBezTo>
                    <a:pt x="6232" y="8583"/>
                    <a:pt x="6687" y="8797"/>
                    <a:pt x="6919" y="9027"/>
                  </a:cubicBezTo>
                  <a:lnTo>
                    <a:pt x="6926" y="9034"/>
                  </a:lnTo>
                  <a:cubicBezTo>
                    <a:pt x="7156" y="9267"/>
                    <a:pt x="7156" y="9642"/>
                    <a:pt x="6926" y="9875"/>
                  </a:cubicBezTo>
                  <a:lnTo>
                    <a:pt x="232" y="16567"/>
                  </a:lnTo>
                  <a:cubicBezTo>
                    <a:pt x="1" y="16798"/>
                    <a:pt x="1" y="17174"/>
                    <a:pt x="232" y="17406"/>
                  </a:cubicBezTo>
                  <a:lnTo>
                    <a:pt x="6411" y="23585"/>
                  </a:lnTo>
                  <a:lnTo>
                    <a:pt x="6926" y="24100"/>
                  </a:lnTo>
                  <a:cubicBezTo>
                    <a:pt x="6969" y="24141"/>
                    <a:pt x="7020" y="24173"/>
                    <a:pt x="7073" y="24197"/>
                  </a:cubicBezTo>
                  <a:cubicBezTo>
                    <a:pt x="7158" y="24244"/>
                    <a:pt x="7250" y="24269"/>
                    <a:pt x="7345" y="24273"/>
                  </a:cubicBezTo>
                  <a:cubicBezTo>
                    <a:pt x="7503" y="24273"/>
                    <a:pt x="7654" y="24211"/>
                    <a:pt x="7765" y="24101"/>
                  </a:cubicBezTo>
                  <a:lnTo>
                    <a:pt x="7839" y="24027"/>
                  </a:lnTo>
                  <a:cubicBezTo>
                    <a:pt x="8069" y="23796"/>
                    <a:pt x="8283" y="23341"/>
                    <a:pt x="8318" y="23013"/>
                  </a:cubicBezTo>
                  <a:cubicBezTo>
                    <a:pt x="8318" y="23013"/>
                    <a:pt x="8405" y="22107"/>
                    <a:pt x="8967" y="21541"/>
                  </a:cubicBezTo>
                  <a:cubicBezTo>
                    <a:pt x="9183" y="21324"/>
                    <a:pt x="9437" y="21149"/>
                    <a:pt x="9717" y="21026"/>
                  </a:cubicBezTo>
                  <a:cubicBezTo>
                    <a:pt x="10047" y="20876"/>
                    <a:pt x="10396" y="20805"/>
                    <a:pt x="10740" y="20805"/>
                  </a:cubicBezTo>
                  <a:cubicBezTo>
                    <a:pt x="11539" y="20805"/>
                    <a:pt x="12316" y="21191"/>
                    <a:pt x="12792" y="21886"/>
                  </a:cubicBezTo>
                  <a:cubicBezTo>
                    <a:pt x="13474" y="22879"/>
                    <a:pt x="13347" y="24218"/>
                    <a:pt x="12490" y="25064"/>
                  </a:cubicBezTo>
                  <a:cubicBezTo>
                    <a:pt x="12119" y="25437"/>
                    <a:pt x="11599" y="25600"/>
                    <a:pt x="11289" y="25668"/>
                  </a:cubicBezTo>
                  <a:cubicBezTo>
                    <a:pt x="11157" y="25704"/>
                    <a:pt x="11023" y="25732"/>
                    <a:pt x="10887" y="25749"/>
                  </a:cubicBezTo>
                  <a:cubicBezTo>
                    <a:pt x="10830" y="25757"/>
                    <a:pt x="10775" y="25769"/>
                    <a:pt x="10722" y="25785"/>
                  </a:cubicBezTo>
                  <a:cubicBezTo>
                    <a:pt x="10456" y="25871"/>
                    <a:pt x="10173" y="26027"/>
                    <a:pt x="10008" y="26193"/>
                  </a:cubicBezTo>
                  <a:lnTo>
                    <a:pt x="9933" y="26265"/>
                  </a:lnTo>
                  <a:cubicBezTo>
                    <a:pt x="9699" y="26497"/>
                    <a:pt x="9699" y="26875"/>
                    <a:pt x="9933" y="27106"/>
                  </a:cubicBezTo>
                  <a:lnTo>
                    <a:pt x="11412" y="28584"/>
                  </a:lnTo>
                  <a:lnTo>
                    <a:pt x="16625" y="33798"/>
                  </a:lnTo>
                  <a:cubicBezTo>
                    <a:pt x="16736" y="33908"/>
                    <a:pt x="16887" y="33972"/>
                    <a:pt x="17043" y="33972"/>
                  </a:cubicBezTo>
                  <a:cubicBezTo>
                    <a:pt x="17198" y="33970"/>
                    <a:pt x="17347" y="33910"/>
                    <a:pt x="17459" y="33802"/>
                  </a:cubicBezTo>
                  <a:lnTo>
                    <a:pt x="20636" y="30627"/>
                  </a:lnTo>
                  <a:lnTo>
                    <a:pt x="24073" y="27189"/>
                  </a:lnTo>
                  <a:cubicBezTo>
                    <a:pt x="24300" y="26955"/>
                    <a:pt x="24300" y="26581"/>
                    <a:pt x="24073" y="26348"/>
                  </a:cubicBezTo>
                  <a:lnTo>
                    <a:pt x="23953" y="26231"/>
                  </a:lnTo>
                  <a:cubicBezTo>
                    <a:pt x="23722" y="26001"/>
                    <a:pt x="23267" y="25783"/>
                    <a:pt x="22942" y="25754"/>
                  </a:cubicBezTo>
                  <a:cubicBezTo>
                    <a:pt x="22942" y="25754"/>
                    <a:pt x="22033" y="25665"/>
                    <a:pt x="21470" y="25100"/>
                  </a:cubicBezTo>
                  <a:cubicBezTo>
                    <a:pt x="20528" y="24086"/>
                    <a:pt x="20569" y="22503"/>
                    <a:pt x="21561" y="21539"/>
                  </a:cubicBezTo>
                  <a:cubicBezTo>
                    <a:pt x="22056" y="21057"/>
                    <a:pt x="22698" y="20816"/>
                    <a:pt x="23340" y="20816"/>
                  </a:cubicBezTo>
                  <a:cubicBezTo>
                    <a:pt x="23985" y="20816"/>
                    <a:pt x="24629" y="21059"/>
                    <a:pt x="25125" y="21544"/>
                  </a:cubicBezTo>
                  <a:cubicBezTo>
                    <a:pt x="25687" y="22107"/>
                    <a:pt x="25774" y="23017"/>
                    <a:pt x="25774" y="23017"/>
                  </a:cubicBezTo>
                  <a:cubicBezTo>
                    <a:pt x="25807" y="23341"/>
                    <a:pt x="26021" y="23796"/>
                    <a:pt x="26253" y="24027"/>
                  </a:cubicBezTo>
                  <a:lnTo>
                    <a:pt x="26325" y="24101"/>
                  </a:lnTo>
                  <a:cubicBezTo>
                    <a:pt x="26441" y="24216"/>
                    <a:pt x="26592" y="24274"/>
                    <a:pt x="26744" y="24274"/>
                  </a:cubicBezTo>
                  <a:cubicBezTo>
                    <a:pt x="26891" y="24274"/>
                    <a:pt x="27038" y="24219"/>
                    <a:pt x="27152" y="24110"/>
                  </a:cubicBezTo>
                  <a:lnTo>
                    <a:pt x="29878" y="21384"/>
                  </a:lnTo>
                  <a:lnTo>
                    <a:pt x="33774" y="17487"/>
                  </a:lnTo>
                  <a:cubicBezTo>
                    <a:pt x="33779" y="17482"/>
                    <a:pt x="33786" y="17482"/>
                    <a:pt x="33791" y="17476"/>
                  </a:cubicBezTo>
                  <a:lnTo>
                    <a:pt x="33860" y="17408"/>
                  </a:lnTo>
                  <a:cubicBezTo>
                    <a:pt x="34090" y="17174"/>
                    <a:pt x="34090" y="16798"/>
                    <a:pt x="33860" y="16567"/>
                  </a:cubicBezTo>
                  <a:lnTo>
                    <a:pt x="27166" y="9875"/>
                  </a:lnTo>
                  <a:cubicBezTo>
                    <a:pt x="26934" y="9643"/>
                    <a:pt x="26934" y="9267"/>
                    <a:pt x="27166" y="9036"/>
                  </a:cubicBezTo>
                  <a:lnTo>
                    <a:pt x="27283" y="8914"/>
                  </a:lnTo>
                  <a:cubicBezTo>
                    <a:pt x="27513" y="8684"/>
                    <a:pt x="27973" y="8469"/>
                    <a:pt x="28297" y="8437"/>
                  </a:cubicBezTo>
                  <a:cubicBezTo>
                    <a:pt x="28297" y="8437"/>
                    <a:pt x="29203" y="8349"/>
                    <a:pt x="29770" y="7786"/>
                  </a:cubicBezTo>
                  <a:cubicBezTo>
                    <a:pt x="30769" y="6818"/>
                    <a:pt x="30782" y="5219"/>
                    <a:pt x="29799" y="4235"/>
                  </a:cubicBezTo>
                  <a:cubicBezTo>
                    <a:pt x="29311" y="3748"/>
                    <a:pt x="28674" y="3505"/>
                    <a:pt x="28036" y="3505"/>
                  </a:cubicBezTo>
                  <a:cubicBezTo>
                    <a:pt x="27385" y="3505"/>
                    <a:pt x="26735" y="3758"/>
                    <a:pt x="26246" y="4263"/>
                  </a:cubicBezTo>
                  <a:cubicBezTo>
                    <a:pt x="25685" y="4826"/>
                    <a:pt x="25594" y="5735"/>
                    <a:pt x="25594" y="5735"/>
                  </a:cubicBezTo>
                  <a:cubicBezTo>
                    <a:pt x="25563" y="6060"/>
                    <a:pt x="25350" y="6514"/>
                    <a:pt x="25119" y="6746"/>
                  </a:cubicBezTo>
                  <a:lnTo>
                    <a:pt x="24998" y="6866"/>
                  </a:lnTo>
                  <a:cubicBezTo>
                    <a:pt x="24883" y="6982"/>
                    <a:pt x="24731" y="7040"/>
                    <a:pt x="24579" y="7040"/>
                  </a:cubicBezTo>
                  <a:cubicBezTo>
                    <a:pt x="24427" y="7040"/>
                    <a:pt x="24275" y="6982"/>
                    <a:pt x="24159" y="6866"/>
                  </a:cubicBezTo>
                  <a:lnTo>
                    <a:pt x="17466" y="174"/>
                  </a:lnTo>
                  <a:cubicBezTo>
                    <a:pt x="17350" y="59"/>
                    <a:pt x="17198" y="1"/>
                    <a:pt x="17046" y="1"/>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944;p81">
              <a:extLst>
                <a:ext uri="{FF2B5EF4-FFF2-40B4-BE49-F238E27FC236}">
                  <a16:creationId xmlns:a16="http://schemas.microsoft.com/office/drawing/2014/main" id="{73EF9822-2781-DF63-7E14-814BBE4C3C74}"/>
                </a:ext>
              </a:extLst>
            </p:cNvPr>
            <p:cNvSpPr/>
            <p:nvPr/>
          </p:nvSpPr>
          <p:spPr>
            <a:xfrm>
              <a:off x="1430530" y="2193486"/>
              <a:ext cx="46960" cy="46948"/>
            </a:xfrm>
            <a:custGeom>
              <a:avLst/>
              <a:gdLst/>
              <a:ahLst/>
              <a:cxnLst/>
              <a:rect l="l" t="t" r="r" b="b"/>
              <a:pathLst>
                <a:path w="3915" h="3914" extrusionOk="0">
                  <a:moveTo>
                    <a:pt x="3914" y="1"/>
                  </a:moveTo>
                  <a:lnTo>
                    <a:pt x="3914" y="1"/>
                  </a:lnTo>
                  <a:cubicBezTo>
                    <a:pt x="3909" y="6"/>
                    <a:pt x="3902" y="8"/>
                    <a:pt x="3897" y="13"/>
                  </a:cubicBezTo>
                  <a:lnTo>
                    <a:pt x="1" y="3909"/>
                  </a:lnTo>
                  <a:lnTo>
                    <a:pt x="1" y="3914"/>
                  </a:lnTo>
                  <a:lnTo>
                    <a:pt x="3914" y="1"/>
                  </a:ln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945;p81">
              <a:extLst>
                <a:ext uri="{FF2B5EF4-FFF2-40B4-BE49-F238E27FC236}">
                  <a16:creationId xmlns:a16="http://schemas.microsoft.com/office/drawing/2014/main" id="{22D28206-E6D3-8D2A-0182-A8D594956BAE}"/>
                </a:ext>
              </a:extLst>
            </p:cNvPr>
            <p:cNvSpPr/>
            <p:nvPr/>
          </p:nvSpPr>
          <p:spPr>
            <a:xfrm>
              <a:off x="1277847" y="2191554"/>
              <a:ext cx="408898" cy="407518"/>
            </a:xfrm>
            <a:custGeom>
              <a:avLst/>
              <a:gdLst/>
              <a:ahLst/>
              <a:cxnLst/>
              <a:rect l="l" t="t" r="r" b="b"/>
              <a:pathLst>
                <a:path w="34089" h="33974" extrusionOk="0">
                  <a:moveTo>
                    <a:pt x="17044" y="0"/>
                  </a:moveTo>
                  <a:cubicBezTo>
                    <a:pt x="16893" y="2"/>
                    <a:pt x="16750" y="60"/>
                    <a:pt x="16640" y="163"/>
                  </a:cubicBezTo>
                  <a:lnTo>
                    <a:pt x="12729" y="4075"/>
                  </a:lnTo>
                  <a:lnTo>
                    <a:pt x="12729" y="4070"/>
                  </a:lnTo>
                  <a:lnTo>
                    <a:pt x="10005" y="6793"/>
                  </a:lnTo>
                  <a:cubicBezTo>
                    <a:pt x="9890" y="6904"/>
                    <a:pt x="9742" y="6959"/>
                    <a:pt x="9595" y="6959"/>
                  </a:cubicBezTo>
                  <a:cubicBezTo>
                    <a:pt x="9444" y="6959"/>
                    <a:pt x="9293" y="6901"/>
                    <a:pt x="9178" y="6787"/>
                  </a:cubicBezTo>
                  <a:lnTo>
                    <a:pt x="9104" y="6713"/>
                  </a:lnTo>
                  <a:cubicBezTo>
                    <a:pt x="8874" y="6481"/>
                    <a:pt x="8660" y="6026"/>
                    <a:pt x="8625" y="5702"/>
                  </a:cubicBezTo>
                  <a:cubicBezTo>
                    <a:pt x="8625" y="5702"/>
                    <a:pt x="8539" y="4792"/>
                    <a:pt x="7976" y="4229"/>
                  </a:cubicBezTo>
                  <a:cubicBezTo>
                    <a:pt x="7478" y="3726"/>
                    <a:pt x="6821" y="3474"/>
                    <a:pt x="6165" y="3474"/>
                  </a:cubicBezTo>
                  <a:cubicBezTo>
                    <a:pt x="5524" y="3474"/>
                    <a:pt x="4883" y="3714"/>
                    <a:pt x="4388" y="4197"/>
                  </a:cubicBezTo>
                  <a:cubicBezTo>
                    <a:pt x="3384" y="5172"/>
                    <a:pt x="3354" y="6775"/>
                    <a:pt x="4322" y="7785"/>
                  </a:cubicBezTo>
                  <a:cubicBezTo>
                    <a:pt x="4884" y="8350"/>
                    <a:pt x="5795" y="8439"/>
                    <a:pt x="5795" y="8439"/>
                  </a:cubicBezTo>
                  <a:cubicBezTo>
                    <a:pt x="6118" y="8468"/>
                    <a:pt x="6573" y="8686"/>
                    <a:pt x="6804" y="8916"/>
                  </a:cubicBezTo>
                  <a:lnTo>
                    <a:pt x="6924" y="9033"/>
                  </a:lnTo>
                  <a:cubicBezTo>
                    <a:pt x="7153" y="9267"/>
                    <a:pt x="7153" y="9641"/>
                    <a:pt x="6924" y="9874"/>
                  </a:cubicBezTo>
                  <a:lnTo>
                    <a:pt x="3488" y="13310"/>
                  </a:lnTo>
                  <a:lnTo>
                    <a:pt x="310" y="16487"/>
                  </a:lnTo>
                  <a:lnTo>
                    <a:pt x="233" y="16566"/>
                  </a:lnTo>
                  <a:cubicBezTo>
                    <a:pt x="1" y="16798"/>
                    <a:pt x="1" y="17174"/>
                    <a:pt x="233" y="17405"/>
                  </a:cubicBezTo>
                  <a:lnTo>
                    <a:pt x="6926" y="24099"/>
                  </a:lnTo>
                  <a:cubicBezTo>
                    <a:pt x="7156" y="24332"/>
                    <a:pt x="7156" y="24706"/>
                    <a:pt x="6926" y="24938"/>
                  </a:cubicBezTo>
                  <a:lnTo>
                    <a:pt x="6919" y="24945"/>
                  </a:lnTo>
                  <a:cubicBezTo>
                    <a:pt x="6688" y="25177"/>
                    <a:pt x="6233" y="25391"/>
                    <a:pt x="5908" y="25420"/>
                  </a:cubicBezTo>
                  <a:cubicBezTo>
                    <a:pt x="5908" y="25420"/>
                    <a:pt x="4999" y="25511"/>
                    <a:pt x="4436" y="26074"/>
                  </a:cubicBezTo>
                  <a:cubicBezTo>
                    <a:pt x="3478" y="27047"/>
                    <a:pt x="3485" y="28613"/>
                    <a:pt x="4451" y="29579"/>
                  </a:cubicBezTo>
                  <a:cubicBezTo>
                    <a:pt x="4938" y="30065"/>
                    <a:pt x="5575" y="30309"/>
                    <a:pt x="6213" y="30309"/>
                  </a:cubicBezTo>
                  <a:cubicBezTo>
                    <a:pt x="6843" y="30309"/>
                    <a:pt x="7473" y="30072"/>
                    <a:pt x="7958" y="29596"/>
                  </a:cubicBezTo>
                  <a:cubicBezTo>
                    <a:pt x="8522" y="29031"/>
                    <a:pt x="8608" y="28125"/>
                    <a:pt x="8608" y="28125"/>
                  </a:cubicBezTo>
                  <a:cubicBezTo>
                    <a:pt x="8642" y="27797"/>
                    <a:pt x="8857" y="27341"/>
                    <a:pt x="9087" y="27111"/>
                  </a:cubicBezTo>
                  <a:lnTo>
                    <a:pt x="9090" y="27107"/>
                  </a:lnTo>
                  <a:cubicBezTo>
                    <a:pt x="9204" y="26996"/>
                    <a:pt x="9355" y="26934"/>
                    <a:pt x="9513" y="26934"/>
                  </a:cubicBezTo>
                  <a:cubicBezTo>
                    <a:pt x="9669" y="26934"/>
                    <a:pt x="9820" y="26996"/>
                    <a:pt x="9930" y="27107"/>
                  </a:cubicBezTo>
                  <a:lnTo>
                    <a:pt x="16623" y="33801"/>
                  </a:lnTo>
                  <a:cubicBezTo>
                    <a:pt x="16741" y="33916"/>
                    <a:pt x="16893" y="33973"/>
                    <a:pt x="17045" y="33973"/>
                  </a:cubicBezTo>
                  <a:cubicBezTo>
                    <a:pt x="17198" y="33973"/>
                    <a:pt x="17350" y="33916"/>
                    <a:pt x="17468" y="33801"/>
                  </a:cubicBezTo>
                  <a:lnTo>
                    <a:pt x="24161" y="27107"/>
                  </a:lnTo>
                  <a:cubicBezTo>
                    <a:pt x="24391" y="26874"/>
                    <a:pt x="24391" y="26500"/>
                    <a:pt x="24161" y="26266"/>
                  </a:cubicBezTo>
                  <a:lnTo>
                    <a:pt x="24082" y="26193"/>
                  </a:lnTo>
                  <a:cubicBezTo>
                    <a:pt x="23852" y="25963"/>
                    <a:pt x="23396" y="25746"/>
                    <a:pt x="23073" y="25714"/>
                  </a:cubicBezTo>
                  <a:cubicBezTo>
                    <a:pt x="23073" y="25714"/>
                    <a:pt x="22167" y="25628"/>
                    <a:pt x="21600" y="25063"/>
                  </a:cubicBezTo>
                  <a:cubicBezTo>
                    <a:pt x="20626" y="24092"/>
                    <a:pt x="20631" y="22513"/>
                    <a:pt x="21600" y="21541"/>
                  </a:cubicBezTo>
                  <a:cubicBezTo>
                    <a:pt x="22087" y="21055"/>
                    <a:pt x="22725" y="20812"/>
                    <a:pt x="23362" y="20812"/>
                  </a:cubicBezTo>
                  <a:cubicBezTo>
                    <a:pt x="24000" y="20812"/>
                    <a:pt x="24637" y="21055"/>
                    <a:pt x="25124" y="21541"/>
                  </a:cubicBezTo>
                  <a:cubicBezTo>
                    <a:pt x="25685" y="22104"/>
                    <a:pt x="25776" y="23016"/>
                    <a:pt x="25776" y="23016"/>
                  </a:cubicBezTo>
                  <a:cubicBezTo>
                    <a:pt x="25805" y="23338"/>
                    <a:pt x="26022" y="23793"/>
                    <a:pt x="26252" y="24025"/>
                  </a:cubicBezTo>
                  <a:lnTo>
                    <a:pt x="26325" y="24099"/>
                  </a:lnTo>
                  <a:cubicBezTo>
                    <a:pt x="26437" y="24209"/>
                    <a:pt x="26588" y="24270"/>
                    <a:pt x="26746" y="24270"/>
                  </a:cubicBezTo>
                  <a:cubicBezTo>
                    <a:pt x="26902" y="24270"/>
                    <a:pt x="27053" y="24209"/>
                    <a:pt x="27165" y="24099"/>
                  </a:cubicBezTo>
                  <a:lnTo>
                    <a:pt x="33858" y="17405"/>
                  </a:lnTo>
                  <a:cubicBezTo>
                    <a:pt x="34088" y="17172"/>
                    <a:pt x="34087" y="16798"/>
                    <a:pt x="33855" y="16566"/>
                  </a:cubicBezTo>
                  <a:lnTo>
                    <a:pt x="28225" y="10937"/>
                  </a:lnTo>
                  <a:lnTo>
                    <a:pt x="27163" y="9874"/>
                  </a:lnTo>
                  <a:cubicBezTo>
                    <a:pt x="27051" y="9763"/>
                    <a:pt x="26900" y="9701"/>
                    <a:pt x="26742" y="9701"/>
                  </a:cubicBezTo>
                  <a:cubicBezTo>
                    <a:pt x="26585" y="9701"/>
                    <a:pt x="26434" y="9763"/>
                    <a:pt x="26322" y="9874"/>
                  </a:cubicBezTo>
                  <a:lnTo>
                    <a:pt x="26252" y="9945"/>
                  </a:lnTo>
                  <a:cubicBezTo>
                    <a:pt x="26022" y="10176"/>
                    <a:pt x="25807" y="10631"/>
                    <a:pt x="25773" y="10959"/>
                  </a:cubicBezTo>
                  <a:cubicBezTo>
                    <a:pt x="25773" y="10959"/>
                    <a:pt x="25687" y="11865"/>
                    <a:pt x="25124" y="12430"/>
                  </a:cubicBezTo>
                  <a:cubicBezTo>
                    <a:pt x="24657" y="12897"/>
                    <a:pt x="24024" y="13159"/>
                    <a:pt x="23363" y="13159"/>
                  </a:cubicBezTo>
                  <a:cubicBezTo>
                    <a:pt x="23351" y="13159"/>
                    <a:pt x="23341" y="13156"/>
                    <a:pt x="23329" y="13156"/>
                  </a:cubicBezTo>
                  <a:cubicBezTo>
                    <a:pt x="23312" y="13156"/>
                    <a:pt x="23293" y="13161"/>
                    <a:pt x="23276" y="13161"/>
                  </a:cubicBezTo>
                  <a:cubicBezTo>
                    <a:pt x="22268" y="13161"/>
                    <a:pt x="21358" y="12553"/>
                    <a:pt x="20974" y="11623"/>
                  </a:cubicBezTo>
                  <a:cubicBezTo>
                    <a:pt x="20588" y="10691"/>
                    <a:pt x="20801" y="9620"/>
                    <a:pt x="21513" y="8908"/>
                  </a:cubicBezTo>
                  <a:cubicBezTo>
                    <a:pt x="22076" y="8345"/>
                    <a:pt x="22987" y="8257"/>
                    <a:pt x="22987" y="8257"/>
                  </a:cubicBezTo>
                  <a:cubicBezTo>
                    <a:pt x="23310" y="8228"/>
                    <a:pt x="23765" y="8010"/>
                    <a:pt x="23996" y="7779"/>
                  </a:cubicBezTo>
                  <a:lnTo>
                    <a:pt x="24117" y="7662"/>
                  </a:lnTo>
                  <a:cubicBezTo>
                    <a:pt x="24345" y="7432"/>
                    <a:pt x="24347" y="7063"/>
                    <a:pt x="24122" y="6831"/>
                  </a:cubicBezTo>
                  <a:lnTo>
                    <a:pt x="23358" y="6067"/>
                  </a:lnTo>
                  <a:lnTo>
                    <a:pt x="17464" y="174"/>
                  </a:lnTo>
                  <a:cubicBezTo>
                    <a:pt x="17353" y="64"/>
                    <a:pt x="17202" y="0"/>
                    <a:pt x="17044" y="0"/>
                  </a:cubicBezTo>
                  <a:close/>
                </a:path>
              </a:pathLst>
            </a:custGeom>
            <a:solidFill>
              <a:srgbClr val="A5B7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4946;p81">
              <a:extLst>
                <a:ext uri="{FF2B5EF4-FFF2-40B4-BE49-F238E27FC236}">
                  <a16:creationId xmlns:a16="http://schemas.microsoft.com/office/drawing/2014/main" id="{3AAE3679-4346-5252-5092-A4DBE2860960}"/>
                </a:ext>
              </a:extLst>
            </p:cNvPr>
            <p:cNvSpPr/>
            <p:nvPr/>
          </p:nvSpPr>
          <p:spPr>
            <a:xfrm>
              <a:off x="1690156" y="2190379"/>
              <a:ext cx="411261" cy="409845"/>
            </a:xfrm>
            <a:custGeom>
              <a:avLst/>
              <a:gdLst/>
              <a:ahLst/>
              <a:cxnLst/>
              <a:rect l="l" t="t" r="r" b="b"/>
              <a:pathLst>
                <a:path w="34286" h="34168" extrusionOk="0">
                  <a:moveTo>
                    <a:pt x="17145" y="1"/>
                  </a:moveTo>
                  <a:cubicBezTo>
                    <a:pt x="16992" y="1"/>
                    <a:pt x="16839" y="59"/>
                    <a:pt x="16722" y="176"/>
                  </a:cubicBezTo>
                  <a:lnTo>
                    <a:pt x="16686" y="210"/>
                  </a:lnTo>
                  <a:cubicBezTo>
                    <a:pt x="16681" y="215"/>
                    <a:pt x="16681" y="220"/>
                    <a:pt x="16676" y="225"/>
                  </a:cubicBezTo>
                  <a:lnTo>
                    <a:pt x="11966" y="4935"/>
                  </a:lnTo>
                  <a:lnTo>
                    <a:pt x="9984" y="6917"/>
                  </a:lnTo>
                  <a:cubicBezTo>
                    <a:pt x="9756" y="7149"/>
                    <a:pt x="9758" y="7521"/>
                    <a:pt x="9988" y="7751"/>
                  </a:cubicBezTo>
                  <a:lnTo>
                    <a:pt x="10048" y="7810"/>
                  </a:lnTo>
                  <a:cubicBezTo>
                    <a:pt x="10290" y="8021"/>
                    <a:pt x="10698" y="8211"/>
                    <a:pt x="11002" y="8239"/>
                  </a:cubicBezTo>
                  <a:cubicBezTo>
                    <a:pt x="11002" y="8239"/>
                    <a:pt x="11759" y="8319"/>
                    <a:pt x="12317" y="8760"/>
                  </a:cubicBezTo>
                  <a:cubicBezTo>
                    <a:pt x="12404" y="8821"/>
                    <a:pt x="12487" y="8887"/>
                    <a:pt x="12562" y="8963"/>
                  </a:cubicBezTo>
                  <a:cubicBezTo>
                    <a:pt x="13552" y="9938"/>
                    <a:pt x="13559" y="11536"/>
                    <a:pt x="12576" y="12516"/>
                  </a:cubicBezTo>
                  <a:cubicBezTo>
                    <a:pt x="12086" y="13006"/>
                    <a:pt x="11445" y="13250"/>
                    <a:pt x="10804" y="13250"/>
                  </a:cubicBezTo>
                  <a:cubicBezTo>
                    <a:pt x="10156" y="13250"/>
                    <a:pt x="9509" y="13001"/>
                    <a:pt x="9018" y="12502"/>
                  </a:cubicBezTo>
                  <a:cubicBezTo>
                    <a:pt x="8939" y="12421"/>
                    <a:pt x="8869" y="12335"/>
                    <a:pt x="8807" y="12241"/>
                  </a:cubicBezTo>
                  <a:cubicBezTo>
                    <a:pt x="8376" y="11683"/>
                    <a:pt x="8300" y="10944"/>
                    <a:pt x="8300" y="10944"/>
                  </a:cubicBezTo>
                  <a:cubicBezTo>
                    <a:pt x="8271" y="10652"/>
                    <a:pt x="8094" y="10264"/>
                    <a:pt x="7894" y="10017"/>
                  </a:cubicBezTo>
                  <a:cubicBezTo>
                    <a:pt x="7890" y="10013"/>
                    <a:pt x="7887" y="10008"/>
                    <a:pt x="7883" y="10005"/>
                  </a:cubicBezTo>
                  <a:lnTo>
                    <a:pt x="7810" y="9933"/>
                  </a:lnTo>
                  <a:cubicBezTo>
                    <a:pt x="7697" y="9818"/>
                    <a:pt x="7544" y="9756"/>
                    <a:pt x="7388" y="9756"/>
                  </a:cubicBezTo>
                  <a:cubicBezTo>
                    <a:pt x="7313" y="9756"/>
                    <a:pt x="7238" y="9770"/>
                    <a:pt x="7166" y="9799"/>
                  </a:cubicBezTo>
                  <a:cubicBezTo>
                    <a:pt x="7096" y="9828"/>
                    <a:pt x="7029" y="9871"/>
                    <a:pt x="6974" y="9924"/>
                  </a:cubicBezTo>
                  <a:lnTo>
                    <a:pt x="5908" y="10990"/>
                  </a:lnTo>
                  <a:lnTo>
                    <a:pt x="282" y="16618"/>
                  </a:lnTo>
                  <a:cubicBezTo>
                    <a:pt x="277" y="16623"/>
                    <a:pt x="270" y="16624"/>
                    <a:pt x="265" y="16628"/>
                  </a:cubicBezTo>
                  <a:lnTo>
                    <a:pt x="236" y="16662"/>
                  </a:lnTo>
                  <a:cubicBezTo>
                    <a:pt x="0" y="16896"/>
                    <a:pt x="0" y="17275"/>
                    <a:pt x="236" y="17510"/>
                  </a:cubicBezTo>
                  <a:lnTo>
                    <a:pt x="6965" y="24238"/>
                  </a:lnTo>
                  <a:cubicBezTo>
                    <a:pt x="7082" y="24355"/>
                    <a:pt x="7235" y="24414"/>
                    <a:pt x="7388" y="24414"/>
                  </a:cubicBezTo>
                  <a:cubicBezTo>
                    <a:pt x="7541" y="24414"/>
                    <a:pt x="7695" y="24355"/>
                    <a:pt x="7811" y="24238"/>
                  </a:cubicBezTo>
                  <a:lnTo>
                    <a:pt x="7882" y="24168"/>
                  </a:lnTo>
                  <a:cubicBezTo>
                    <a:pt x="8115" y="23932"/>
                    <a:pt x="8330" y="23478"/>
                    <a:pt x="8364" y="23150"/>
                  </a:cubicBezTo>
                  <a:cubicBezTo>
                    <a:pt x="8364" y="23150"/>
                    <a:pt x="8450" y="22237"/>
                    <a:pt x="9016" y="21669"/>
                  </a:cubicBezTo>
                  <a:cubicBezTo>
                    <a:pt x="9506" y="21169"/>
                    <a:pt x="10154" y="20919"/>
                    <a:pt x="10803" y="20919"/>
                  </a:cubicBezTo>
                  <a:cubicBezTo>
                    <a:pt x="11444" y="20919"/>
                    <a:pt x="12085" y="21163"/>
                    <a:pt x="12574" y="21653"/>
                  </a:cubicBezTo>
                  <a:cubicBezTo>
                    <a:pt x="13559" y="22637"/>
                    <a:pt x="13552" y="24236"/>
                    <a:pt x="12559" y="25211"/>
                  </a:cubicBezTo>
                  <a:cubicBezTo>
                    <a:pt x="11994" y="25777"/>
                    <a:pt x="11081" y="25867"/>
                    <a:pt x="11081" y="25867"/>
                  </a:cubicBezTo>
                  <a:cubicBezTo>
                    <a:pt x="10753" y="25898"/>
                    <a:pt x="10295" y="26116"/>
                    <a:pt x="10063" y="26346"/>
                  </a:cubicBezTo>
                  <a:lnTo>
                    <a:pt x="9989" y="26419"/>
                  </a:lnTo>
                  <a:cubicBezTo>
                    <a:pt x="9758" y="26653"/>
                    <a:pt x="9758" y="27030"/>
                    <a:pt x="9989" y="27264"/>
                  </a:cubicBezTo>
                  <a:lnTo>
                    <a:pt x="16722" y="33995"/>
                  </a:lnTo>
                  <a:cubicBezTo>
                    <a:pt x="16839" y="34110"/>
                    <a:pt x="16991" y="34168"/>
                    <a:pt x="17144" y="34168"/>
                  </a:cubicBezTo>
                  <a:cubicBezTo>
                    <a:pt x="17296" y="34168"/>
                    <a:pt x="17448" y="34110"/>
                    <a:pt x="17565" y="33995"/>
                  </a:cubicBezTo>
                  <a:lnTo>
                    <a:pt x="24296" y="27264"/>
                  </a:lnTo>
                  <a:cubicBezTo>
                    <a:pt x="24414" y="27148"/>
                    <a:pt x="24567" y="27090"/>
                    <a:pt x="24720" y="27090"/>
                  </a:cubicBezTo>
                  <a:cubicBezTo>
                    <a:pt x="24873" y="27090"/>
                    <a:pt x="25027" y="27148"/>
                    <a:pt x="25144" y="27264"/>
                  </a:cubicBezTo>
                  <a:lnTo>
                    <a:pt x="25264" y="27384"/>
                  </a:lnTo>
                  <a:cubicBezTo>
                    <a:pt x="25496" y="27619"/>
                    <a:pt x="25712" y="28077"/>
                    <a:pt x="25743" y="28402"/>
                  </a:cubicBezTo>
                  <a:cubicBezTo>
                    <a:pt x="25743" y="28402"/>
                    <a:pt x="25832" y="29315"/>
                    <a:pt x="26399" y="29883"/>
                  </a:cubicBezTo>
                  <a:cubicBezTo>
                    <a:pt x="26888" y="30368"/>
                    <a:pt x="27526" y="30611"/>
                    <a:pt x="28165" y="30611"/>
                  </a:cubicBezTo>
                  <a:cubicBezTo>
                    <a:pt x="28806" y="30611"/>
                    <a:pt x="29447" y="30366"/>
                    <a:pt x="29936" y="29878"/>
                  </a:cubicBezTo>
                  <a:cubicBezTo>
                    <a:pt x="30913" y="28901"/>
                    <a:pt x="30914" y="27319"/>
                    <a:pt x="29943" y="26340"/>
                  </a:cubicBezTo>
                  <a:lnTo>
                    <a:pt x="29943" y="26340"/>
                  </a:lnTo>
                  <a:lnTo>
                    <a:pt x="29943" y="26344"/>
                  </a:lnTo>
                  <a:cubicBezTo>
                    <a:pt x="29373" y="25774"/>
                    <a:pt x="28460" y="25688"/>
                    <a:pt x="28460" y="25688"/>
                  </a:cubicBezTo>
                  <a:cubicBezTo>
                    <a:pt x="28132" y="25654"/>
                    <a:pt x="27677" y="25439"/>
                    <a:pt x="27442" y="25206"/>
                  </a:cubicBezTo>
                  <a:lnTo>
                    <a:pt x="27322" y="25084"/>
                  </a:lnTo>
                  <a:cubicBezTo>
                    <a:pt x="27092" y="24851"/>
                    <a:pt x="27092" y="24475"/>
                    <a:pt x="27322" y="24241"/>
                  </a:cubicBezTo>
                  <a:lnTo>
                    <a:pt x="34054" y="17508"/>
                  </a:lnTo>
                  <a:cubicBezTo>
                    <a:pt x="34285" y="17275"/>
                    <a:pt x="34285" y="16897"/>
                    <a:pt x="34054" y="16664"/>
                  </a:cubicBezTo>
                  <a:lnTo>
                    <a:pt x="27322" y="9933"/>
                  </a:lnTo>
                  <a:cubicBezTo>
                    <a:pt x="27090" y="9698"/>
                    <a:pt x="27090" y="9320"/>
                    <a:pt x="27322" y="9085"/>
                  </a:cubicBezTo>
                  <a:lnTo>
                    <a:pt x="27327" y="9081"/>
                  </a:lnTo>
                  <a:cubicBezTo>
                    <a:pt x="27559" y="8848"/>
                    <a:pt x="28017" y="8635"/>
                    <a:pt x="28345" y="8601"/>
                  </a:cubicBezTo>
                  <a:cubicBezTo>
                    <a:pt x="28345" y="8601"/>
                    <a:pt x="29258" y="8515"/>
                    <a:pt x="29825" y="7947"/>
                  </a:cubicBezTo>
                  <a:cubicBezTo>
                    <a:pt x="30817" y="6972"/>
                    <a:pt x="30823" y="5372"/>
                    <a:pt x="29840" y="4389"/>
                  </a:cubicBezTo>
                  <a:cubicBezTo>
                    <a:pt x="29350" y="3899"/>
                    <a:pt x="28709" y="3655"/>
                    <a:pt x="28068" y="3655"/>
                  </a:cubicBezTo>
                  <a:cubicBezTo>
                    <a:pt x="27420" y="3655"/>
                    <a:pt x="26771" y="3905"/>
                    <a:pt x="26280" y="4404"/>
                  </a:cubicBezTo>
                  <a:cubicBezTo>
                    <a:pt x="25716" y="4969"/>
                    <a:pt x="25628" y="5887"/>
                    <a:pt x="25628" y="5887"/>
                  </a:cubicBezTo>
                  <a:cubicBezTo>
                    <a:pt x="25596" y="6210"/>
                    <a:pt x="25381" y="6670"/>
                    <a:pt x="25146" y="6903"/>
                  </a:cubicBezTo>
                  <a:lnTo>
                    <a:pt x="25144" y="6907"/>
                  </a:lnTo>
                  <a:cubicBezTo>
                    <a:pt x="25027" y="7023"/>
                    <a:pt x="24873" y="7081"/>
                    <a:pt x="24720" y="7081"/>
                  </a:cubicBezTo>
                  <a:cubicBezTo>
                    <a:pt x="24567" y="7081"/>
                    <a:pt x="24414" y="7023"/>
                    <a:pt x="24296" y="6907"/>
                  </a:cubicBezTo>
                  <a:lnTo>
                    <a:pt x="17567" y="176"/>
                  </a:lnTo>
                  <a:cubicBezTo>
                    <a:pt x="17450" y="59"/>
                    <a:pt x="17297" y="1"/>
                    <a:pt x="17145" y="1"/>
                  </a:cubicBez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947;p81">
              <a:extLst>
                <a:ext uri="{FF2B5EF4-FFF2-40B4-BE49-F238E27FC236}">
                  <a16:creationId xmlns:a16="http://schemas.microsoft.com/office/drawing/2014/main" id="{FD4EEB14-894E-EE46-BA3F-784DE865AFCB}"/>
                </a:ext>
              </a:extLst>
            </p:cNvPr>
            <p:cNvSpPr/>
            <p:nvPr/>
          </p:nvSpPr>
          <p:spPr>
            <a:xfrm>
              <a:off x="1484068" y="1984268"/>
              <a:ext cx="408862" cy="407494"/>
            </a:xfrm>
            <a:custGeom>
              <a:avLst/>
              <a:gdLst/>
              <a:ahLst/>
              <a:cxnLst/>
              <a:rect l="l" t="t" r="r" b="b"/>
              <a:pathLst>
                <a:path w="34086" h="33972" extrusionOk="0">
                  <a:moveTo>
                    <a:pt x="17043" y="1"/>
                  </a:moveTo>
                  <a:cubicBezTo>
                    <a:pt x="16887" y="1"/>
                    <a:pt x="16736" y="61"/>
                    <a:pt x="16624" y="172"/>
                  </a:cubicBezTo>
                  <a:lnTo>
                    <a:pt x="9932" y="6866"/>
                  </a:lnTo>
                  <a:cubicBezTo>
                    <a:pt x="9701" y="7099"/>
                    <a:pt x="9701" y="7475"/>
                    <a:pt x="9932" y="7709"/>
                  </a:cubicBezTo>
                  <a:lnTo>
                    <a:pt x="10003" y="7779"/>
                  </a:lnTo>
                  <a:cubicBezTo>
                    <a:pt x="10235" y="8009"/>
                    <a:pt x="10689" y="8223"/>
                    <a:pt x="11014" y="8254"/>
                  </a:cubicBezTo>
                  <a:cubicBezTo>
                    <a:pt x="11014" y="8254"/>
                    <a:pt x="11923" y="8345"/>
                    <a:pt x="12486" y="8907"/>
                  </a:cubicBezTo>
                  <a:cubicBezTo>
                    <a:pt x="13430" y="9883"/>
                    <a:pt x="13420" y="11436"/>
                    <a:pt x="12459" y="12397"/>
                  </a:cubicBezTo>
                  <a:cubicBezTo>
                    <a:pt x="11973" y="12885"/>
                    <a:pt x="11335" y="13129"/>
                    <a:pt x="10697" y="13129"/>
                  </a:cubicBezTo>
                  <a:cubicBezTo>
                    <a:pt x="10074" y="13129"/>
                    <a:pt x="9450" y="12896"/>
                    <a:pt x="8968" y="12430"/>
                  </a:cubicBezTo>
                  <a:cubicBezTo>
                    <a:pt x="8402" y="11864"/>
                    <a:pt x="8314" y="10958"/>
                    <a:pt x="8314" y="10958"/>
                  </a:cubicBezTo>
                  <a:cubicBezTo>
                    <a:pt x="8280" y="10633"/>
                    <a:pt x="8067" y="10178"/>
                    <a:pt x="7835" y="9948"/>
                  </a:cubicBezTo>
                  <a:lnTo>
                    <a:pt x="7765" y="9873"/>
                  </a:lnTo>
                  <a:cubicBezTo>
                    <a:pt x="7653" y="9763"/>
                    <a:pt x="7502" y="9701"/>
                    <a:pt x="7344" y="9699"/>
                  </a:cubicBezTo>
                  <a:cubicBezTo>
                    <a:pt x="7186" y="9699"/>
                    <a:pt x="7037" y="9763"/>
                    <a:pt x="6926" y="9873"/>
                  </a:cubicBezTo>
                  <a:lnTo>
                    <a:pt x="232" y="16566"/>
                  </a:lnTo>
                  <a:cubicBezTo>
                    <a:pt x="0" y="16800"/>
                    <a:pt x="0" y="17174"/>
                    <a:pt x="232" y="17406"/>
                  </a:cubicBezTo>
                  <a:lnTo>
                    <a:pt x="6170" y="23347"/>
                  </a:lnTo>
                  <a:lnTo>
                    <a:pt x="6167" y="23347"/>
                  </a:lnTo>
                  <a:lnTo>
                    <a:pt x="6929" y="24109"/>
                  </a:lnTo>
                  <a:cubicBezTo>
                    <a:pt x="7154" y="24343"/>
                    <a:pt x="7152" y="24712"/>
                    <a:pt x="6924" y="24942"/>
                  </a:cubicBezTo>
                  <a:lnTo>
                    <a:pt x="6805" y="25059"/>
                  </a:lnTo>
                  <a:cubicBezTo>
                    <a:pt x="6574" y="25290"/>
                    <a:pt x="6119" y="25508"/>
                    <a:pt x="5794" y="25537"/>
                  </a:cubicBezTo>
                  <a:cubicBezTo>
                    <a:pt x="5794" y="25537"/>
                    <a:pt x="4883" y="25625"/>
                    <a:pt x="4322" y="26188"/>
                  </a:cubicBezTo>
                  <a:cubicBezTo>
                    <a:pt x="3610" y="26900"/>
                    <a:pt x="3397" y="27971"/>
                    <a:pt x="3781" y="28903"/>
                  </a:cubicBezTo>
                  <a:cubicBezTo>
                    <a:pt x="4167" y="29833"/>
                    <a:pt x="5075" y="30441"/>
                    <a:pt x="6083" y="30441"/>
                  </a:cubicBezTo>
                  <a:cubicBezTo>
                    <a:pt x="6102" y="30441"/>
                    <a:pt x="6119" y="30436"/>
                    <a:pt x="6138" y="30436"/>
                  </a:cubicBezTo>
                  <a:cubicBezTo>
                    <a:pt x="6148" y="30436"/>
                    <a:pt x="6158" y="30437"/>
                    <a:pt x="6170" y="30437"/>
                  </a:cubicBezTo>
                  <a:cubicBezTo>
                    <a:pt x="6173" y="30437"/>
                    <a:pt x="6175" y="30437"/>
                    <a:pt x="6177" y="30437"/>
                  </a:cubicBezTo>
                  <a:cubicBezTo>
                    <a:pt x="6835" y="30437"/>
                    <a:pt x="7466" y="30175"/>
                    <a:pt x="7933" y="29710"/>
                  </a:cubicBezTo>
                  <a:cubicBezTo>
                    <a:pt x="8494" y="29145"/>
                    <a:pt x="8582" y="28239"/>
                    <a:pt x="8582" y="28239"/>
                  </a:cubicBezTo>
                  <a:cubicBezTo>
                    <a:pt x="8614" y="27911"/>
                    <a:pt x="8829" y="27456"/>
                    <a:pt x="9059" y="27225"/>
                  </a:cubicBezTo>
                  <a:lnTo>
                    <a:pt x="9129" y="27154"/>
                  </a:lnTo>
                  <a:cubicBezTo>
                    <a:pt x="9243" y="27043"/>
                    <a:pt x="9394" y="26981"/>
                    <a:pt x="9551" y="26981"/>
                  </a:cubicBezTo>
                  <a:cubicBezTo>
                    <a:pt x="9708" y="26981"/>
                    <a:pt x="9859" y="27043"/>
                    <a:pt x="9970" y="27154"/>
                  </a:cubicBezTo>
                  <a:lnTo>
                    <a:pt x="11033" y="28217"/>
                  </a:lnTo>
                  <a:lnTo>
                    <a:pt x="11033" y="28211"/>
                  </a:lnTo>
                  <a:lnTo>
                    <a:pt x="16621" y="33800"/>
                  </a:lnTo>
                  <a:cubicBezTo>
                    <a:pt x="16734" y="33909"/>
                    <a:pt x="16885" y="33971"/>
                    <a:pt x="17043" y="33971"/>
                  </a:cubicBezTo>
                  <a:cubicBezTo>
                    <a:pt x="17192" y="33970"/>
                    <a:pt x="17337" y="33913"/>
                    <a:pt x="17445" y="33810"/>
                  </a:cubicBezTo>
                  <a:cubicBezTo>
                    <a:pt x="17450" y="33805"/>
                    <a:pt x="17457" y="33803"/>
                    <a:pt x="17462" y="33800"/>
                  </a:cubicBezTo>
                  <a:lnTo>
                    <a:pt x="23088" y="28172"/>
                  </a:lnTo>
                  <a:lnTo>
                    <a:pt x="24154" y="27106"/>
                  </a:lnTo>
                  <a:cubicBezTo>
                    <a:pt x="24209" y="27053"/>
                    <a:pt x="24274" y="27010"/>
                    <a:pt x="24346" y="26981"/>
                  </a:cubicBezTo>
                  <a:cubicBezTo>
                    <a:pt x="24418" y="26951"/>
                    <a:pt x="24494" y="26937"/>
                    <a:pt x="24569" y="26937"/>
                  </a:cubicBezTo>
                  <a:cubicBezTo>
                    <a:pt x="24724" y="26937"/>
                    <a:pt x="24876" y="26998"/>
                    <a:pt x="24990" y="27113"/>
                  </a:cubicBezTo>
                  <a:lnTo>
                    <a:pt x="25063" y="27187"/>
                  </a:lnTo>
                  <a:cubicBezTo>
                    <a:pt x="25067" y="27190"/>
                    <a:pt x="25070" y="27195"/>
                    <a:pt x="25074" y="27199"/>
                  </a:cubicBezTo>
                  <a:cubicBezTo>
                    <a:pt x="25274" y="27444"/>
                    <a:pt x="25450" y="27834"/>
                    <a:pt x="25480" y="28124"/>
                  </a:cubicBezTo>
                  <a:cubicBezTo>
                    <a:pt x="25480" y="28124"/>
                    <a:pt x="25556" y="28865"/>
                    <a:pt x="25985" y="29423"/>
                  </a:cubicBezTo>
                  <a:cubicBezTo>
                    <a:pt x="26049" y="29516"/>
                    <a:pt x="26119" y="29603"/>
                    <a:pt x="26198" y="29684"/>
                  </a:cubicBezTo>
                  <a:cubicBezTo>
                    <a:pt x="26689" y="30182"/>
                    <a:pt x="27336" y="30431"/>
                    <a:pt x="27983" y="30431"/>
                  </a:cubicBezTo>
                  <a:cubicBezTo>
                    <a:pt x="28624" y="30431"/>
                    <a:pt x="29265" y="30187"/>
                    <a:pt x="29754" y="29698"/>
                  </a:cubicBezTo>
                  <a:cubicBezTo>
                    <a:pt x="30737" y="28716"/>
                    <a:pt x="30732" y="27120"/>
                    <a:pt x="29742" y="26143"/>
                  </a:cubicBezTo>
                  <a:cubicBezTo>
                    <a:pt x="29667" y="26069"/>
                    <a:pt x="29584" y="26001"/>
                    <a:pt x="29497" y="25941"/>
                  </a:cubicBezTo>
                  <a:cubicBezTo>
                    <a:pt x="28937" y="25500"/>
                    <a:pt x="28182" y="25421"/>
                    <a:pt x="28182" y="25421"/>
                  </a:cubicBezTo>
                  <a:cubicBezTo>
                    <a:pt x="27878" y="25392"/>
                    <a:pt x="27470" y="25203"/>
                    <a:pt x="27226" y="24990"/>
                  </a:cubicBezTo>
                  <a:lnTo>
                    <a:pt x="27168" y="24932"/>
                  </a:lnTo>
                  <a:cubicBezTo>
                    <a:pt x="26938" y="24703"/>
                    <a:pt x="26936" y="24331"/>
                    <a:pt x="27164" y="24099"/>
                  </a:cubicBezTo>
                  <a:lnTo>
                    <a:pt x="29146" y="22115"/>
                  </a:lnTo>
                  <a:lnTo>
                    <a:pt x="33856" y="17407"/>
                  </a:lnTo>
                  <a:cubicBezTo>
                    <a:pt x="33861" y="17402"/>
                    <a:pt x="33861" y="17397"/>
                    <a:pt x="33866" y="17392"/>
                  </a:cubicBezTo>
                  <a:cubicBezTo>
                    <a:pt x="34086" y="17160"/>
                    <a:pt x="34081" y="16795"/>
                    <a:pt x="33856" y="16566"/>
                  </a:cubicBezTo>
                  <a:lnTo>
                    <a:pt x="27162" y="9873"/>
                  </a:lnTo>
                  <a:cubicBezTo>
                    <a:pt x="27052" y="9764"/>
                    <a:pt x="26905" y="9701"/>
                    <a:pt x="26750" y="9701"/>
                  </a:cubicBezTo>
                  <a:cubicBezTo>
                    <a:pt x="26748" y="9701"/>
                    <a:pt x="26746" y="9701"/>
                    <a:pt x="26744" y="9701"/>
                  </a:cubicBezTo>
                  <a:cubicBezTo>
                    <a:pt x="26586" y="9701"/>
                    <a:pt x="26435" y="9763"/>
                    <a:pt x="26323" y="9873"/>
                  </a:cubicBezTo>
                  <a:lnTo>
                    <a:pt x="26249" y="9948"/>
                  </a:lnTo>
                  <a:cubicBezTo>
                    <a:pt x="26019" y="10178"/>
                    <a:pt x="25803" y="10635"/>
                    <a:pt x="25774" y="10961"/>
                  </a:cubicBezTo>
                  <a:cubicBezTo>
                    <a:pt x="25774" y="10961"/>
                    <a:pt x="25685" y="11869"/>
                    <a:pt x="25122" y="12434"/>
                  </a:cubicBezTo>
                  <a:cubicBezTo>
                    <a:pt x="24634" y="12928"/>
                    <a:pt x="23990" y="13175"/>
                    <a:pt x="23347" y="13175"/>
                  </a:cubicBezTo>
                  <a:cubicBezTo>
                    <a:pt x="22709" y="13175"/>
                    <a:pt x="22072" y="12932"/>
                    <a:pt x="21586" y="12446"/>
                  </a:cubicBezTo>
                  <a:cubicBezTo>
                    <a:pt x="20608" y="11467"/>
                    <a:pt x="20613" y="9881"/>
                    <a:pt x="21598" y="8910"/>
                  </a:cubicBezTo>
                  <a:cubicBezTo>
                    <a:pt x="22163" y="8347"/>
                    <a:pt x="23071" y="8258"/>
                    <a:pt x="23071" y="8258"/>
                  </a:cubicBezTo>
                  <a:cubicBezTo>
                    <a:pt x="23395" y="8227"/>
                    <a:pt x="23850" y="8014"/>
                    <a:pt x="24080" y="7782"/>
                  </a:cubicBezTo>
                  <a:lnTo>
                    <a:pt x="24159" y="7709"/>
                  </a:lnTo>
                  <a:cubicBezTo>
                    <a:pt x="24389" y="7475"/>
                    <a:pt x="24389" y="7099"/>
                    <a:pt x="24159" y="6866"/>
                  </a:cubicBezTo>
                  <a:lnTo>
                    <a:pt x="17465" y="172"/>
                  </a:lnTo>
                  <a:cubicBezTo>
                    <a:pt x="17352" y="63"/>
                    <a:pt x="17201" y="1"/>
                    <a:pt x="17043" y="1"/>
                  </a:cubicBezTo>
                  <a:close/>
                </a:path>
              </a:pathLst>
            </a:custGeom>
            <a:solidFill>
              <a:srgbClr val="CFD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948;p81">
              <a:extLst>
                <a:ext uri="{FF2B5EF4-FFF2-40B4-BE49-F238E27FC236}">
                  <a16:creationId xmlns:a16="http://schemas.microsoft.com/office/drawing/2014/main" id="{29FDF774-A6CF-3EE6-825D-11DF7D896EAD}"/>
                </a:ext>
              </a:extLst>
            </p:cNvPr>
            <p:cNvSpPr/>
            <p:nvPr/>
          </p:nvSpPr>
          <p:spPr>
            <a:xfrm flipH="1">
              <a:off x="865779" y="2190662"/>
              <a:ext cx="408898" cy="407518"/>
            </a:xfrm>
            <a:custGeom>
              <a:avLst/>
              <a:gdLst/>
              <a:ahLst/>
              <a:cxnLst/>
              <a:rect l="l" t="t" r="r" b="b"/>
              <a:pathLst>
                <a:path w="34089" h="33974" extrusionOk="0">
                  <a:moveTo>
                    <a:pt x="17044" y="0"/>
                  </a:moveTo>
                  <a:cubicBezTo>
                    <a:pt x="16893" y="2"/>
                    <a:pt x="16750" y="60"/>
                    <a:pt x="16640" y="163"/>
                  </a:cubicBezTo>
                  <a:lnTo>
                    <a:pt x="12729" y="4075"/>
                  </a:lnTo>
                  <a:lnTo>
                    <a:pt x="12729" y="4070"/>
                  </a:lnTo>
                  <a:lnTo>
                    <a:pt x="10005" y="6793"/>
                  </a:lnTo>
                  <a:cubicBezTo>
                    <a:pt x="9890" y="6904"/>
                    <a:pt x="9742" y="6959"/>
                    <a:pt x="9595" y="6959"/>
                  </a:cubicBezTo>
                  <a:cubicBezTo>
                    <a:pt x="9444" y="6959"/>
                    <a:pt x="9293" y="6901"/>
                    <a:pt x="9178" y="6787"/>
                  </a:cubicBezTo>
                  <a:lnTo>
                    <a:pt x="9104" y="6713"/>
                  </a:lnTo>
                  <a:cubicBezTo>
                    <a:pt x="8874" y="6481"/>
                    <a:pt x="8660" y="6026"/>
                    <a:pt x="8625" y="5702"/>
                  </a:cubicBezTo>
                  <a:cubicBezTo>
                    <a:pt x="8625" y="5702"/>
                    <a:pt x="8539" y="4792"/>
                    <a:pt x="7976" y="4229"/>
                  </a:cubicBezTo>
                  <a:cubicBezTo>
                    <a:pt x="7478" y="3726"/>
                    <a:pt x="6821" y="3474"/>
                    <a:pt x="6165" y="3474"/>
                  </a:cubicBezTo>
                  <a:cubicBezTo>
                    <a:pt x="5524" y="3474"/>
                    <a:pt x="4883" y="3714"/>
                    <a:pt x="4388" y="4197"/>
                  </a:cubicBezTo>
                  <a:cubicBezTo>
                    <a:pt x="3384" y="5172"/>
                    <a:pt x="3354" y="6775"/>
                    <a:pt x="4322" y="7785"/>
                  </a:cubicBezTo>
                  <a:cubicBezTo>
                    <a:pt x="4884" y="8350"/>
                    <a:pt x="5795" y="8439"/>
                    <a:pt x="5795" y="8439"/>
                  </a:cubicBezTo>
                  <a:cubicBezTo>
                    <a:pt x="6118" y="8468"/>
                    <a:pt x="6573" y="8686"/>
                    <a:pt x="6804" y="8916"/>
                  </a:cubicBezTo>
                  <a:lnTo>
                    <a:pt x="6924" y="9033"/>
                  </a:lnTo>
                  <a:cubicBezTo>
                    <a:pt x="7153" y="9267"/>
                    <a:pt x="7153" y="9641"/>
                    <a:pt x="6924" y="9874"/>
                  </a:cubicBezTo>
                  <a:lnTo>
                    <a:pt x="3488" y="13310"/>
                  </a:lnTo>
                  <a:lnTo>
                    <a:pt x="310" y="16487"/>
                  </a:lnTo>
                  <a:lnTo>
                    <a:pt x="233" y="16566"/>
                  </a:lnTo>
                  <a:cubicBezTo>
                    <a:pt x="1" y="16798"/>
                    <a:pt x="1" y="17174"/>
                    <a:pt x="233" y="17405"/>
                  </a:cubicBezTo>
                  <a:lnTo>
                    <a:pt x="6926" y="24099"/>
                  </a:lnTo>
                  <a:cubicBezTo>
                    <a:pt x="7156" y="24332"/>
                    <a:pt x="7156" y="24706"/>
                    <a:pt x="6926" y="24938"/>
                  </a:cubicBezTo>
                  <a:lnTo>
                    <a:pt x="6919" y="24945"/>
                  </a:lnTo>
                  <a:cubicBezTo>
                    <a:pt x="6688" y="25177"/>
                    <a:pt x="6233" y="25391"/>
                    <a:pt x="5908" y="25420"/>
                  </a:cubicBezTo>
                  <a:cubicBezTo>
                    <a:pt x="5908" y="25420"/>
                    <a:pt x="4999" y="25511"/>
                    <a:pt x="4436" y="26074"/>
                  </a:cubicBezTo>
                  <a:cubicBezTo>
                    <a:pt x="3478" y="27047"/>
                    <a:pt x="3485" y="28613"/>
                    <a:pt x="4451" y="29579"/>
                  </a:cubicBezTo>
                  <a:cubicBezTo>
                    <a:pt x="4938" y="30065"/>
                    <a:pt x="5575" y="30309"/>
                    <a:pt x="6213" y="30309"/>
                  </a:cubicBezTo>
                  <a:cubicBezTo>
                    <a:pt x="6843" y="30309"/>
                    <a:pt x="7473" y="30072"/>
                    <a:pt x="7958" y="29596"/>
                  </a:cubicBezTo>
                  <a:cubicBezTo>
                    <a:pt x="8522" y="29031"/>
                    <a:pt x="8608" y="28125"/>
                    <a:pt x="8608" y="28125"/>
                  </a:cubicBezTo>
                  <a:cubicBezTo>
                    <a:pt x="8642" y="27797"/>
                    <a:pt x="8857" y="27341"/>
                    <a:pt x="9087" y="27111"/>
                  </a:cubicBezTo>
                  <a:lnTo>
                    <a:pt x="9090" y="27107"/>
                  </a:lnTo>
                  <a:cubicBezTo>
                    <a:pt x="9204" y="26996"/>
                    <a:pt x="9355" y="26934"/>
                    <a:pt x="9513" y="26934"/>
                  </a:cubicBezTo>
                  <a:cubicBezTo>
                    <a:pt x="9669" y="26934"/>
                    <a:pt x="9820" y="26996"/>
                    <a:pt x="9930" y="27107"/>
                  </a:cubicBezTo>
                  <a:lnTo>
                    <a:pt x="16623" y="33801"/>
                  </a:lnTo>
                  <a:cubicBezTo>
                    <a:pt x="16741" y="33916"/>
                    <a:pt x="16893" y="33973"/>
                    <a:pt x="17045" y="33973"/>
                  </a:cubicBezTo>
                  <a:cubicBezTo>
                    <a:pt x="17198" y="33973"/>
                    <a:pt x="17350" y="33916"/>
                    <a:pt x="17468" y="33801"/>
                  </a:cubicBezTo>
                  <a:lnTo>
                    <a:pt x="24161" y="27107"/>
                  </a:lnTo>
                  <a:cubicBezTo>
                    <a:pt x="24391" y="26874"/>
                    <a:pt x="24391" y="26500"/>
                    <a:pt x="24161" y="26266"/>
                  </a:cubicBezTo>
                  <a:lnTo>
                    <a:pt x="24082" y="26193"/>
                  </a:lnTo>
                  <a:cubicBezTo>
                    <a:pt x="23852" y="25963"/>
                    <a:pt x="23396" y="25746"/>
                    <a:pt x="23073" y="25714"/>
                  </a:cubicBezTo>
                  <a:cubicBezTo>
                    <a:pt x="23073" y="25714"/>
                    <a:pt x="22167" y="25628"/>
                    <a:pt x="21600" y="25063"/>
                  </a:cubicBezTo>
                  <a:cubicBezTo>
                    <a:pt x="20626" y="24092"/>
                    <a:pt x="20631" y="22513"/>
                    <a:pt x="21600" y="21541"/>
                  </a:cubicBezTo>
                  <a:cubicBezTo>
                    <a:pt x="22087" y="21055"/>
                    <a:pt x="22725" y="20812"/>
                    <a:pt x="23362" y="20812"/>
                  </a:cubicBezTo>
                  <a:cubicBezTo>
                    <a:pt x="24000" y="20812"/>
                    <a:pt x="24637" y="21055"/>
                    <a:pt x="25124" y="21541"/>
                  </a:cubicBezTo>
                  <a:cubicBezTo>
                    <a:pt x="25685" y="22104"/>
                    <a:pt x="25776" y="23016"/>
                    <a:pt x="25776" y="23016"/>
                  </a:cubicBezTo>
                  <a:cubicBezTo>
                    <a:pt x="25805" y="23338"/>
                    <a:pt x="26022" y="23793"/>
                    <a:pt x="26252" y="24025"/>
                  </a:cubicBezTo>
                  <a:lnTo>
                    <a:pt x="26325" y="24099"/>
                  </a:lnTo>
                  <a:cubicBezTo>
                    <a:pt x="26437" y="24209"/>
                    <a:pt x="26588" y="24270"/>
                    <a:pt x="26746" y="24270"/>
                  </a:cubicBezTo>
                  <a:cubicBezTo>
                    <a:pt x="26902" y="24270"/>
                    <a:pt x="27053" y="24209"/>
                    <a:pt x="27165" y="24099"/>
                  </a:cubicBezTo>
                  <a:lnTo>
                    <a:pt x="33858" y="17405"/>
                  </a:lnTo>
                  <a:cubicBezTo>
                    <a:pt x="34088" y="17172"/>
                    <a:pt x="34087" y="16798"/>
                    <a:pt x="33855" y="16566"/>
                  </a:cubicBezTo>
                  <a:lnTo>
                    <a:pt x="28225" y="10937"/>
                  </a:lnTo>
                  <a:lnTo>
                    <a:pt x="27163" y="9874"/>
                  </a:lnTo>
                  <a:cubicBezTo>
                    <a:pt x="27051" y="9763"/>
                    <a:pt x="26900" y="9701"/>
                    <a:pt x="26742" y="9701"/>
                  </a:cubicBezTo>
                  <a:cubicBezTo>
                    <a:pt x="26585" y="9701"/>
                    <a:pt x="26434" y="9763"/>
                    <a:pt x="26322" y="9874"/>
                  </a:cubicBezTo>
                  <a:lnTo>
                    <a:pt x="26252" y="9945"/>
                  </a:lnTo>
                  <a:cubicBezTo>
                    <a:pt x="26022" y="10176"/>
                    <a:pt x="25807" y="10631"/>
                    <a:pt x="25773" y="10959"/>
                  </a:cubicBezTo>
                  <a:cubicBezTo>
                    <a:pt x="25773" y="10959"/>
                    <a:pt x="25687" y="11865"/>
                    <a:pt x="25124" y="12430"/>
                  </a:cubicBezTo>
                  <a:cubicBezTo>
                    <a:pt x="24657" y="12897"/>
                    <a:pt x="24024" y="13159"/>
                    <a:pt x="23363" y="13159"/>
                  </a:cubicBezTo>
                  <a:cubicBezTo>
                    <a:pt x="23351" y="13159"/>
                    <a:pt x="23341" y="13156"/>
                    <a:pt x="23329" y="13156"/>
                  </a:cubicBezTo>
                  <a:cubicBezTo>
                    <a:pt x="23312" y="13156"/>
                    <a:pt x="23293" y="13161"/>
                    <a:pt x="23276" y="13161"/>
                  </a:cubicBezTo>
                  <a:cubicBezTo>
                    <a:pt x="22268" y="13161"/>
                    <a:pt x="21358" y="12553"/>
                    <a:pt x="20974" y="11623"/>
                  </a:cubicBezTo>
                  <a:cubicBezTo>
                    <a:pt x="20588" y="10691"/>
                    <a:pt x="20801" y="9620"/>
                    <a:pt x="21513" y="8908"/>
                  </a:cubicBezTo>
                  <a:cubicBezTo>
                    <a:pt x="22076" y="8345"/>
                    <a:pt x="22987" y="8257"/>
                    <a:pt x="22987" y="8257"/>
                  </a:cubicBezTo>
                  <a:cubicBezTo>
                    <a:pt x="23310" y="8228"/>
                    <a:pt x="23765" y="8010"/>
                    <a:pt x="23996" y="7779"/>
                  </a:cubicBezTo>
                  <a:lnTo>
                    <a:pt x="24117" y="7662"/>
                  </a:lnTo>
                  <a:cubicBezTo>
                    <a:pt x="24345" y="7432"/>
                    <a:pt x="24347" y="7063"/>
                    <a:pt x="24122" y="6831"/>
                  </a:cubicBezTo>
                  <a:lnTo>
                    <a:pt x="23358" y="6067"/>
                  </a:lnTo>
                  <a:lnTo>
                    <a:pt x="17464" y="174"/>
                  </a:lnTo>
                  <a:cubicBezTo>
                    <a:pt x="17353" y="64"/>
                    <a:pt x="17202" y="0"/>
                    <a:pt x="17044" y="0"/>
                  </a:cubicBezTo>
                  <a:close/>
                </a:path>
              </a:pathLst>
            </a:custGeom>
            <a:solidFill>
              <a:srgbClr val="A5B7C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949;p81">
              <a:extLst>
                <a:ext uri="{FF2B5EF4-FFF2-40B4-BE49-F238E27FC236}">
                  <a16:creationId xmlns:a16="http://schemas.microsoft.com/office/drawing/2014/main" id="{4A28C81B-EC36-A76E-5E2A-4BB3014F4584}"/>
                </a:ext>
              </a:extLst>
            </p:cNvPr>
            <p:cNvSpPr/>
            <p:nvPr/>
          </p:nvSpPr>
          <p:spPr>
            <a:xfrm>
              <a:off x="246070" y="1983826"/>
              <a:ext cx="408910" cy="407494"/>
            </a:xfrm>
            <a:custGeom>
              <a:avLst/>
              <a:gdLst/>
              <a:ahLst/>
              <a:cxnLst/>
              <a:rect l="l" t="t" r="r" b="b"/>
              <a:pathLst>
                <a:path w="34090" h="33972" extrusionOk="0">
                  <a:moveTo>
                    <a:pt x="17046" y="1"/>
                  </a:moveTo>
                  <a:cubicBezTo>
                    <a:pt x="16894" y="1"/>
                    <a:pt x="16742" y="59"/>
                    <a:pt x="16626" y="174"/>
                  </a:cubicBezTo>
                  <a:lnTo>
                    <a:pt x="9933" y="6868"/>
                  </a:lnTo>
                  <a:cubicBezTo>
                    <a:pt x="9821" y="6978"/>
                    <a:pt x="9670" y="7041"/>
                    <a:pt x="9512" y="7041"/>
                  </a:cubicBezTo>
                  <a:cubicBezTo>
                    <a:pt x="9354" y="7041"/>
                    <a:pt x="9203" y="6978"/>
                    <a:pt x="9094" y="6868"/>
                  </a:cubicBezTo>
                  <a:lnTo>
                    <a:pt x="9087" y="6861"/>
                  </a:lnTo>
                  <a:cubicBezTo>
                    <a:pt x="8857" y="6629"/>
                    <a:pt x="8642" y="6175"/>
                    <a:pt x="8611" y="5850"/>
                  </a:cubicBezTo>
                  <a:cubicBezTo>
                    <a:pt x="8611" y="5850"/>
                    <a:pt x="8522" y="4941"/>
                    <a:pt x="7959" y="4378"/>
                  </a:cubicBezTo>
                  <a:cubicBezTo>
                    <a:pt x="7469" y="3863"/>
                    <a:pt x="6813" y="3605"/>
                    <a:pt x="6156" y="3605"/>
                  </a:cubicBezTo>
                  <a:cubicBezTo>
                    <a:pt x="5520" y="3605"/>
                    <a:pt x="4883" y="3847"/>
                    <a:pt x="4396" y="4333"/>
                  </a:cubicBezTo>
                  <a:cubicBezTo>
                    <a:pt x="3407" y="5322"/>
                    <a:pt x="3425" y="6932"/>
                    <a:pt x="4435" y="7898"/>
                  </a:cubicBezTo>
                  <a:cubicBezTo>
                    <a:pt x="5002" y="8462"/>
                    <a:pt x="5908" y="8553"/>
                    <a:pt x="5908" y="8553"/>
                  </a:cubicBezTo>
                  <a:cubicBezTo>
                    <a:pt x="6232" y="8583"/>
                    <a:pt x="6687" y="8797"/>
                    <a:pt x="6919" y="9027"/>
                  </a:cubicBezTo>
                  <a:lnTo>
                    <a:pt x="6926" y="9034"/>
                  </a:lnTo>
                  <a:cubicBezTo>
                    <a:pt x="7156" y="9267"/>
                    <a:pt x="7156" y="9642"/>
                    <a:pt x="6926" y="9875"/>
                  </a:cubicBezTo>
                  <a:lnTo>
                    <a:pt x="232" y="16567"/>
                  </a:lnTo>
                  <a:cubicBezTo>
                    <a:pt x="1" y="16798"/>
                    <a:pt x="1" y="17174"/>
                    <a:pt x="232" y="17406"/>
                  </a:cubicBezTo>
                  <a:lnTo>
                    <a:pt x="6411" y="23585"/>
                  </a:lnTo>
                  <a:lnTo>
                    <a:pt x="6926" y="24100"/>
                  </a:lnTo>
                  <a:cubicBezTo>
                    <a:pt x="6969" y="24141"/>
                    <a:pt x="7020" y="24173"/>
                    <a:pt x="7073" y="24197"/>
                  </a:cubicBezTo>
                  <a:cubicBezTo>
                    <a:pt x="7158" y="24244"/>
                    <a:pt x="7250" y="24269"/>
                    <a:pt x="7345" y="24273"/>
                  </a:cubicBezTo>
                  <a:cubicBezTo>
                    <a:pt x="7503" y="24273"/>
                    <a:pt x="7654" y="24211"/>
                    <a:pt x="7765" y="24101"/>
                  </a:cubicBezTo>
                  <a:lnTo>
                    <a:pt x="7839" y="24027"/>
                  </a:lnTo>
                  <a:cubicBezTo>
                    <a:pt x="8069" y="23796"/>
                    <a:pt x="8283" y="23341"/>
                    <a:pt x="8318" y="23013"/>
                  </a:cubicBezTo>
                  <a:cubicBezTo>
                    <a:pt x="8318" y="23013"/>
                    <a:pt x="8405" y="22107"/>
                    <a:pt x="8967" y="21541"/>
                  </a:cubicBezTo>
                  <a:cubicBezTo>
                    <a:pt x="9183" y="21324"/>
                    <a:pt x="9437" y="21149"/>
                    <a:pt x="9717" y="21026"/>
                  </a:cubicBezTo>
                  <a:cubicBezTo>
                    <a:pt x="10047" y="20876"/>
                    <a:pt x="10396" y="20805"/>
                    <a:pt x="10740" y="20805"/>
                  </a:cubicBezTo>
                  <a:cubicBezTo>
                    <a:pt x="11539" y="20805"/>
                    <a:pt x="12316" y="21191"/>
                    <a:pt x="12792" y="21886"/>
                  </a:cubicBezTo>
                  <a:cubicBezTo>
                    <a:pt x="13474" y="22879"/>
                    <a:pt x="13347" y="24218"/>
                    <a:pt x="12490" y="25064"/>
                  </a:cubicBezTo>
                  <a:cubicBezTo>
                    <a:pt x="12119" y="25437"/>
                    <a:pt x="11599" y="25600"/>
                    <a:pt x="11289" y="25668"/>
                  </a:cubicBezTo>
                  <a:cubicBezTo>
                    <a:pt x="11157" y="25704"/>
                    <a:pt x="11023" y="25732"/>
                    <a:pt x="10887" y="25749"/>
                  </a:cubicBezTo>
                  <a:cubicBezTo>
                    <a:pt x="10830" y="25757"/>
                    <a:pt x="10775" y="25769"/>
                    <a:pt x="10722" y="25785"/>
                  </a:cubicBezTo>
                  <a:cubicBezTo>
                    <a:pt x="10456" y="25871"/>
                    <a:pt x="10173" y="26027"/>
                    <a:pt x="10008" y="26193"/>
                  </a:cubicBezTo>
                  <a:lnTo>
                    <a:pt x="9933" y="26265"/>
                  </a:lnTo>
                  <a:cubicBezTo>
                    <a:pt x="9699" y="26497"/>
                    <a:pt x="9699" y="26875"/>
                    <a:pt x="9933" y="27106"/>
                  </a:cubicBezTo>
                  <a:lnTo>
                    <a:pt x="11412" y="28584"/>
                  </a:lnTo>
                  <a:lnTo>
                    <a:pt x="16625" y="33798"/>
                  </a:lnTo>
                  <a:cubicBezTo>
                    <a:pt x="16736" y="33908"/>
                    <a:pt x="16887" y="33972"/>
                    <a:pt x="17043" y="33972"/>
                  </a:cubicBezTo>
                  <a:cubicBezTo>
                    <a:pt x="17198" y="33970"/>
                    <a:pt x="17347" y="33910"/>
                    <a:pt x="17459" y="33802"/>
                  </a:cubicBezTo>
                  <a:lnTo>
                    <a:pt x="20636" y="30627"/>
                  </a:lnTo>
                  <a:lnTo>
                    <a:pt x="24073" y="27189"/>
                  </a:lnTo>
                  <a:cubicBezTo>
                    <a:pt x="24300" y="26955"/>
                    <a:pt x="24300" y="26581"/>
                    <a:pt x="24073" y="26348"/>
                  </a:cubicBezTo>
                  <a:lnTo>
                    <a:pt x="23953" y="26231"/>
                  </a:lnTo>
                  <a:cubicBezTo>
                    <a:pt x="23722" y="26001"/>
                    <a:pt x="23267" y="25783"/>
                    <a:pt x="22942" y="25754"/>
                  </a:cubicBezTo>
                  <a:cubicBezTo>
                    <a:pt x="22942" y="25754"/>
                    <a:pt x="22033" y="25665"/>
                    <a:pt x="21470" y="25100"/>
                  </a:cubicBezTo>
                  <a:cubicBezTo>
                    <a:pt x="20528" y="24086"/>
                    <a:pt x="20569" y="22503"/>
                    <a:pt x="21561" y="21539"/>
                  </a:cubicBezTo>
                  <a:cubicBezTo>
                    <a:pt x="22056" y="21057"/>
                    <a:pt x="22698" y="20816"/>
                    <a:pt x="23340" y="20816"/>
                  </a:cubicBezTo>
                  <a:cubicBezTo>
                    <a:pt x="23985" y="20816"/>
                    <a:pt x="24629" y="21059"/>
                    <a:pt x="25125" y="21544"/>
                  </a:cubicBezTo>
                  <a:cubicBezTo>
                    <a:pt x="25687" y="22107"/>
                    <a:pt x="25774" y="23017"/>
                    <a:pt x="25774" y="23017"/>
                  </a:cubicBezTo>
                  <a:cubicBezTo>
                    <a:pt x="25807" y="23341"/>
                    <a:pt x="26021" y="23796"/>
                    <a:pt x="26253" y="24027"/>
                  </a:cubicBezTo>
                  <a:lnTo>
                    <a:pt x="26325" y="24101"/>
                  </a:lnTo>
                  <a:cubicBezTo>
                    <a:pt x="26441" y="24216"/>
                    <a:pt x="26592" y="24274"/>
                    <a:pt x="26744" y="24274"/>
                  </a:cubicBezTo>
                  <a:cubicBezTo>
                    <a:pt x="26891" y="24274"/>
                    <a:pt x="27038" y="24219"/>
                    <a:pt x="27152" y="24110"/>
                  </a:cubicBezTo>
                  <a:lnTo>
                    <a:pt x="29878" y="21384"/>
                  </a:lnTo>
                  <a:lnTo>
                    <a:pt x="33774" y="17487"/>
                  </a:lnTo>
                  <a:cubicBezTo>
                    <a:pt x="33779" y="17482"/>
                    <a:pt x="33786" y="17482"/>
                    <a:pt x="33791" y="17476"/>
                  </a:cubicBezTo>
                  <a:lnTo>
                    <a:pt x="33860" y="17408"/>
                  </a:lnTo>
                  <a:cubicBezTo>
                    <a:pt x="34090" y="17174"/>
                    <a:pt x="34090" y="16798"/>
                    <a:pt x="33860" y="16567"/>
                  </a:cubicBezTo>
                  <a:lnTo>
                    <a:pt x="27166" y="9875"/>
                  </a:lnTo>
                  <a:cubicBezTo>
                    <a:pt x="26934" y="9643"/>
                    <a:pt x="26934" y="9267"/>
                    <a:pt x="27166" y="9036"/>
                  </a:cubicBezTo>
                  <a:lnTo>
                    <a:pt x="27283" y="8914"/>
                  </a:lnTo>
                  <a:cubicBezTo>
                    <a:pt x="27513" y="8684"/>
                    <a:pt x="27973" y="8469"/>
                    <a:pt x="28297" y="8437"/>
                  </a:cubicBezTo>
                  <a:cubicBezTo>
                    <a:pt x="28297" y="8437"/>
                    <a:pt x="29203" y="8349"/>
                    <a:pt x="29770" y="7786"/>
                  </a:cubicBezTo>
                  <a:cubicBezTo>
                    <a:pt x="30769" y="6818"/>
                    <a:pt x="30782" y="5219"/>
                    <a:pt x="29799" y="4235"/>
                  </a:cubicBezTo>
                  <a:cubicBezTo>
                    <a:pt x="29311" y="3748"/>
                    <a:pt x="28674" y="3505"/>
                    <a:pt x="28036" y="3505"/>
                  </a:cubicBezTo>
                  <a:cubicBezTo>
                    <a:pt x="27385" y="3505"/>
                    <a:pt x="26735" y="3758"/>
                    <a:pt x="26246" y="4263"/>
                  </a:cubicBezTo>
                  <a:cubicBezTo>
                    <a:pt x="25685" y="4826"/>
                    <a:pt x="25594" y="5735"/>
                    <a:pt x="25594" y="5735"/>
                  </a:cubicBezTo>
                  <a:cubicBezTo>
                    <a:pt x="25563" y="6060"/>
                    <a:pt x="25350" y="6514"/>
                    <a:pt x="25119" y="6746"/>
                  </a:cubicBezTo>
                  <a:lnTo>
                    <a:pt x="24998" y="6866"/>
                  </a:lnTo>
                  <a:cubicBezTo>
                    <a:pt x="24883" y="6982"/>
                    <a:pt x="24731" y="7040"/>
                    <a:pt x="24579" y="7040"/>
                  </a:cubicBezTo>
                  <a:cubicBezTo>
                    <a:pt x="24427" y="7040"/>
                    <a:pt x="24275" y="6982"/>
                    <a:pt x="24159" y="6866"/>
                  </a:cubicBezTo>
                  <a:lnTo>
                    <a:pt x="17466" y="174"/>
                  </a:lnTo>
                  <a:cubicBezTo>
                    <a:pt x="17350" y="59"/>
                    <a:pt x="17198" y="1"/>
                    <a:pt x="17046" y="1"/>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4950;p81">
              <a:extLst>
                <a:ext uri="{FF2B5EF4-FFF2-40B4-BE49-F238E27FC236}">
                  <a16:creationId xmlns:a16="http://schemas.microsoft.com/office/drawing/2014/main" id="{3ECB844C-D370-5832-62FC-53DD8179DC0A}"/>
                </a:ext>
              </a:extLst>
            </p:cNvPr>
            <p:cNvSpPr/>
            <p:nvPr/>
          </p:nvSpPr>
          <p:spPr>
            <a:xfrm flipH="1">
              <a:off x="659595" y="1983375"/>
              <a:ext cx="408862" cy="407494"/>
            </a:xfrm>
            <a:custGeom>
              <a:avLst/>
              <a:gdLst/>
              <a:ahLst/>
              <a:cxnLst/>
              <a:rect l="l" t="t" r="r" b="b"/>
              <a:pathLst>
                <a:path w="34086" h="33972" extrusionOk="0">
                  <a:moveTo>
                    <a:pt x="17043" y="1"/>
                  </a:moveTo>
                  <a:cubicBezTo>
                    <a:pt x="16887" y="1"/>
                    <a:pt x="16736" y="61"/>
                    <a:pt x="16624" y="172"/>
                  </a:cubicBezTo>
                  <a:lnTo>
                    <a:pt x="9932" y="6866"/>
                  </a:lnTo>
                  <a:cubicBezTo>
                    <a:pt x="9701" y="7099"/>
                    <a:pt x="9701" y="7475"/>
                    <a:pt x="9932" y="7709"/>
                  </a:cubicBezTo>
                  <a:lnTo>
                    <a:pt x="10003" y="7779"/>
                  </a:lnTo>
                  <a:cubicBezTo>
                    <a:pt x="10235" y="8009"/>
                    <a:pt x="10689" y="8223"/>
                    <a:pt x="11014" y="8254"/>
                  </a:cubicBezTo>
                  <a:cubicBezTo>
                    <a:pt x="11014" y="8254"/>
                    <a:pt x="11923" y="8345"/>
                    <a:pt x="12486" y="8907"/>
                  </a:cubicBezTo>
                  <a:cubicBezTo>
                    <a:pt x="13430" y="9883"/>
                    <a:pt x="13420" y="11436"/>
                    <a:pt x="12459" y="12397"/>
                  </a:cubicBezTo>
                  <a:cubicBezTo>
                    <a:pt x="11973" y="12885"/>
                    <a:pt x="11335" y="13129"/>
                    <a:pt x="10697" y="13129"/>
                  </a:cubicBezTo>
                  <a:cubicBezTo>
                    <a:pt x="10074" y="13129"/>
                    <a:pt x="9450" y="12896"/>
                    <a:pt x="8968" y="12430"/>
                  </a:cubicBezTo>
                  <a:cubicBezTo>
                    <a:pt x="8402" y="11864"/>
                    <a:pt x="8314" y="10958"/>
                    <a:pt x="8314" y="10958"/>
                  </a:cubicBezTo>
                  <a:cubicBezTo>
                    <a:pt x="8280" y="10633"/>
                    <a:pt x="8067" y="10178"/>
                    <a:pt x="7835" y="9948"/>
                  </a:cubicBezTo>
                  <a:lnTo>
                    <a:pt x="7765" y="9873"/>
                  </a:lnTo>
                  <a:cubicBezTo>
                    <a:pt x="7653" y="9763"/>
                    <a:pt x="7502" y="9701"/>
                    <a:pt x="7344" y="9699"/>
                  </a:cubicBezTo>
                  <a:cubicBezTo>
                    <a:pt x="7186" y="9699"/>
                    <a:pt x="7037" y="9763"/>
                    <a:pt x="6926" y="9873"/>
                  </a:cubicBezTo>
                  <a:lnTo>
                    <a:pt x="232" y="16566"/>
                  </a:lnTo>
                  <a:cubicBezTo>
                    <a:pt x="0" y="16800"/>
                    <a:pt x="0" y="17174"/>
                    <a:pt x="232" y="17406"/>
                  </a:cubicBezTo>
                  <a:lnTo>
                    <a:pt x="6170" y="23347"/>
                  </a:lnTo>
                  <a:lnTo>
                    <a:pt x="6167" y="23347"/>
                  </a:lnTo>
                  <a:lnTo>
                    <a:pt x="6929" y="24109"/>
                  </a:lnTo>
                  <a:cubicBezTo>
                    <a:pt x="7154" y="24343"/>
                    <a:pt x="7152" y="24712"/>
                    <a:pt x="6924" y="24942"/>
                  </a:cubicBezTo>
                  <a:lnTo>
                    <a:pt x="6805" y="25059"/>
                  </a:lnTo>
                  <a:cubicBezTo>
                    <a:pt x="6574" y="25290"/>
                    <a:pt x="6119" y="25508"/>
                    <a:pt x="5794" y="25537"/>
                  </a:cubicBezTo>
                  <a:cubicBezTo>
                    <a:pt x="5794" y="25537"/>
                    <a:pt x="4883" y="25625"/>
                    <a:pt x="4322" y="26188"/>
                  </a:cubicBezTo>
                  <a:cubicBezTo>
                    <a:pt x="3610" y="26900"/>
                    <a:pt x="3397" y="27971"/>
                    <a:pt x="3781" y="28903"/>
                  </a:cubicBezTo>
                  <a:cubicBezTo>
                    <a:pt x="4167" y="29833"/>
                    <a:pt x="5075" y="30441"/>
                    <a:pt x="6083" y="30441"/>
                  </a:cubicBezTo>
                  <a:cubicBezTo>
                    <a:pt x="6102" y="30441"/>
                    <a:pt x="6119" y="30436"/>
                    <a:pt x="6138" y="30436"/>
                  </a:cubicBezTo>
                  <a:cubicBezTo>
                    <a:pt x="6148" y="30436"/>
                    <a:pt x="6158" y="30437"/>
                    <a:pt x="6170" y="30437"/>
                  </a:cubicBezTo>
                  <a:cubicBezTo>
                    <a:pt x="6173" y="30437"/>
                    <a:pt x="6175" y="30437"/>
                    <a:pt x="6177" y="30437"/>
                  </a:cubicBezTo>
                  <a:cubicBezTo>
                    <a:pt x="6835" y="30437"/>
                    <a:pt x="7466" y="30175"/>
                    <a:pt x="7933" y="29710"/>
                  </a:cubicBezTo>
                  <a:cubicBezTo>
                    <a:pt x="8494" y="29145"/>
                    <a:pt x="8582" y="28239"/>
                    <a:pt x="8582" y="28239"/>
                  </a:cubicBezTo>
                  <a:cubicBezTo>
                    <a:pt x="8614" y="27911"/>
                    <a:pt x="8829" y="27456"/>
                    <a:pt x="9059" y="27225"/>
                  </a:cubicBezTo>
                  <a:lnTo>
                    <a:pt x="9129" y="27154"/>
                  </a:lnTo>
                  <a:cubicBezTo>
                    <a:pt x="9243" y="27043"/>
                    <a:pt x="9394" y="26981"/>
                    <a:pt x="9551" y="26981"/>
                  </a:cubicBezTo>
                  <a:cubicBezTo>
                    <a:pt x="9708" y="26981"/>
                    <a:pt x="9859" y="27043"/>
                    <a:pt x="9970" y="27154"/>
                  </a:cubicBezTo>
                  <a:lnTo>
                    <a:pt x="11033" y="28217"/>
                  </a:lnTo>
                  <a:lnTo>
                    <a:pt x="11033" y="28211"/>
                  </a:lnTo>
                  <a:lnTo>
                    <a:pt x="16621" y="33800"/>
                  </a:lnTo>
                  <a:cubicBezTo>
                    <a:pt x="16734" y="33909"/>
                    <a:pt x="16885" y="33971"/>
                    <a:pt x="17043" y="33971"/>
                  </a:cubicBezTo>
                  <a:cubicBezTo>
                    <a:pt x="17192" y="33970"/>
                    <a:pt x="17337" y="33913"/>
                    <a:pt x="17445" y="33810"/>
                  </a:cubicBezTo>
                  <a:cubicBezTo>
                    <a:pt x="17450" y="33805"/>
                    <a:pt x="17457" y="33803"/>
                    <a:pt x="17462" y="33800"/>
                  </a:cubicBezTo>
                  <a:lnTo>
                    <a:pt x="23088" y="28172"/>
                  </a:lnTo>
                  <a:lnTo>
                    <a:pt x="24154" y="27106"/>
                  </a:lnTo>
                  <a:cubicBezTo>
                    <a:pt x="24209" y="27053"/>
                    <a:pt x="24274" y="27010"/>
                    <a:pt x="24346" y="26981"/>
                  </a:cubicBezTo>
                  <a:cubicBezTo>
                    <a:pt x="24418" y="26951"/>
                    <a:pt x="24494" y="26937"/>
                    <a:pt x="24569" y="26937"/>
                  </a:cubicBezTo>
                  <a:cubicBezTo>
                    <a:pt x="24724" y="26937"/>
                    <a:pt x="24876" y="26998"/>
                    <a:pt x="24990" y="27113"/>
                  </a:cubicBezTo>
                  <a:lnTo>
                    <a:pt x="25063" y="27187"/>
                  </a:lnTo>
                  <a:cubicBezTo>
                    <a:pt x="25067" y="27190"/>
                    <a:pt x="25070" y="27195"/>
                    <a:pt x="25074" y="27199"/>
                  </a:cubicBezTo>
                  <a:cubicBezTo>
                    <a:pt x="25274" y="27444"/>
                    <a:pt x="25450" y="27834"/>
                    <a:pt x="25480" y="28124"/>
                  </a:cubicBezTo>
                  <a:cubicBezTo>
                    <a:pt x="25480" y="28124"/>
                    <a:pt x="25556" y="28865"/>
                    <a:pt x="25985" y="29423"/>
                  </a:cubicBezTo>
                  <a:cubicBezTo>
                    <a:pt x="26049" y="29516"/>
                    <a:pt x="26119" y="29603"/>
                    <a:pt x="26198" y="29684"/>
                  </a:cubicBezTo>
                  <a:cubicBezTo>
                    <a:pt x="26689" y="30182"/>
                    <a:pt x="27336" y="30431"/>
                    <a:pt x="27983" y="30431"/>
                  </a:cubicBezTo>
                  <a:cubicBezTo>
                    <a:pt x="28624" y="30431"/>
                    <a:pt x="29265" y="30187"/>
                    <a:pt x="29754" y="29698"/>
                  </a:cubicBezTo>
                  <a:cubicBezTo>
                    <a:pt x="30737" y="28716"/>
                    <a:pt x="30732" y="27120"/>
                    <a:pt x="29742" y="26143"/>
                  </a:cubicBezTo>
                  <a:cubicBezTo>
                    <a:pt x="29667" y="26069"/>
                    <a:pt x="29584" y="26001"/>
                    <a:pt x="29497" y="25941"/>
                  </a:cubicBezTo>
                  <a:cubicBezTo>
                    <a:pt x="28937" y="25500"/>
                    <a:pt x="28182" y="25421"/>
                    <a:pt x="28182" y="25421"/>
                  </a:cubicBezTo>
                  <a:cubicBezTo>
                    <a:pt x="27878" y="25392"/>
                    <a:pt x="27470" y="25203"/>
                    <a:pt x="27226" y="24990"/>
                  </a:cubicBezTo>
                  <a:lnTo>
                    <a:pt x="27168" y="24932"/>
                  </a:lnTo>
                  <a:cubicBezTo>
                    <a:pt x="26938" y="24703"/>
                    <a:pt x="26936" y="24331"/>
                    <a:pt x="27164" y="24099"/>
                  </a:cubicBezTo>
                  <a:lnTo>
                    <a:pt x="29146" y="22115"/>
                  </a:lnTo>
                  <a:lnTo>
                    <a:pt x="33856" y="17407"/>
                  </a:lnTo>
                  <a:cubicBezTo>
                    <a:pt x="33861" y="17402"/>
                    <a:pt x="33861" y="17397"/>
                    <a:pt x="33866" y="17392"/>
                  </a:cubicBezTo>
                  <a:cubicBezTo>
                    <a:pt x="34086" y="17160"/>
                    <a:pt x="34081" y="16795"/>
                    <a:pt x="33856" y="16566"/>
                  </a:cubicBezTo>
                  <a:lnTo>
                    <a:pt x="27162" y="9873"/>
                  </a:lnTo>
                  <a:cubicBezTo>
                    <a:pt x="27052" y="9764"/>
                    <a:pt x="26905" y="9701"/>
                    <a:pt x="26750" y="9701"/>
                  </a:cubicBezTo>
                  <a:cubicBezTo>
                    <a:pt x="26748" y="9701"/>
                    <a:pt x="26746" y="9701"/>
                    <a:pt x="26744" y="9701"/>
                  </a:cubicBezTo>
                  <a:cubicBezTo>
                    <a:pt x="26586" y="9701"/>
                    <a:pt x="26435" y="9763"/>
                    <a:pt x="26323" y="9873"/>
                  </a:cubicBezTo>
                  <a:lnTo>
                    <a:pt x="26249" y="9948"/>
                  </a:lnTo>
                  <a:cubicBezTo>
                    <a:pt x="26019" y="10178"/>
                    <a:pt x="25803" y="10635"/>
                    <a:pt x="25774" y="10961"/>
                  </a:cubicBezTo>
                  <a:cubicBezTo>
                    <a:pt x="25774" y="10961"/>
                    <a:pt x="25685" y="11869"/>
                    <a:pt x="25122" y="12434"/>
                  </a:cubicBezTo>
                  <a:cubicBezTo>
                    <a:pt x="24634" y="12928"/>
                    <a:pt x="23990" y="13175"/>
                    <a:pt x="23347" y="13175"/>
                  </a:cubicBezTo>
                  <a:cubicBezTo>
                    <a:pt x="22709" y="13175"/>
                    <a:pt x="22072" y="12932"/>
                    <a:pt x="21586" y="12446"/>
                  </a:cubicBezTo>
                  <a:cubicBezTo>
                    <a:pt x="20608" y="11467"/>
                    <a:pt x="20613" y="9881"/>
                    <a:pt x="21598" y="8910"/>
                  </a:cubicBezTo>
                  <a:cubicBezTo>
                    <a:pt x="22163" y="8347"/>
                    <a:pt x="23071" y="8258"/>
                    <a:pt x="23071" y="8258"/>
                  </a:cubicBezTo>
                  <a:cubicBezTo>
                    <a:pt x="23395" y="8227"/>
                    <a:pt x="23850" y="8014"/>
                    <a:pt x="24080" y="7782"/>
                  </a:cubicBezTo>
                  <a:lnTo>
                    <a:pt x="24159" y="7709"/>
                  </a:lnTo>
                  <a:cubicBezTo>
                    <a:pt x="24389" y="7475"/>
                    <a:pt x="24389" y="7099"/>
                    <a:pt x="24159" y="6866"/>
                  </a:cubicBezTo>
                  <a:lnTo>
                    <a:pt x="17465" y="172"/>
                  </a:lnTo>
                  <a:cubicBezTo>
                    <a:pt x="17352" y="63"/>
                    <a:pt x="17201" y="1"/>
                    <a:pt x="17043" y="1"/>
                  </a:cubicBezTo>
                  <a:close/>
                </a:path>
              </a:pathLst>
            </a:custGeom>
            <a:solidFill>
              <a:srgbClr val="CFD9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4951;p81">
              <a:extLst>
                <a:ext uri="{FF2B5EF4-FFF2-40B4-BE49-F238E27FC236}">
                  <a16:creationId xmlns:a16="http://schemas.microsoft.com/office/drawing/2014/main" id="{27055693-B85E-3562-DD71-6C6C578AA506}"/>
                </a:ext>
              </a:extLst>
            </p:cNvPr>
            <p:cNvSpPr/>
            <p:nvPr/>
          </p:nvSpPr>
          <p:spPr>
            <a:xfrm flipH="1">
              <a:off x="451107" y="2189486"/>
              <a:ext cx="411261" cy="409845"/>
            </a:xfrm>
            <a:custGeom>
              <a:avLst/>
              <a:gdLst/>
              <a:ahLst/>
              <a:cxnLst/>
              <a:rect l="l" t="t" r="r" b="b"/>
              <a:pathLst>
                <a:path w="34286" h="34168" extrusionOk="0">
                  <a:moveTo>
                    <a:pt x="17145" y="1"/>
                  </a:moveTo>
                  <a:cubicBezTo>
                    <a:pt x="16992" y="1"/>
                    <a:pt x="16839" y="59"/>
                    <a:pt x="16722" y="176"/>
                  </a:cubicBezTo>
                  <a:lnTo>
                    <a:pt x="16686" y="210"/>
                  </a:lnTo>
                  <a:cubicBezTo>
                    <a:pt x="16681" y="215"/>
                    <a:pt x="16681" y="220"/>
                    <a:pt x="16676" y="225"/>
                  </a:cubicBezTo>
                  <a:lnTo>
                    <a:pt x="11966" y="4935"/>
                  </a:lnTo>
                  <a:lnTo>
                    <a:pt x="9984" y="6917"/>
                  </a:lnTo>
                  <a:cubicBezTo>
                    <a:pt x="9756" y="7149"/>
                    <a:pt x="9758" y="7521"/>
                    <a:pt x="9988" y="7751"/>
                  </a:cubicBezTo>
                  <a:lnTo>
                    <a:pt x="10048" y="7810"/>
                  </a:lnTo>
                  <a:cubicBezTo>
                    <a:pt x="10290" y="8021"/>
                    <a:pt x="10698" y="8211"/>
                    <a:pt x="11002" y="8239"/>
                  </a:cubicBezTo>
                  <a:cubicBezTo>
                    <a:pt x="11002" y="8239"/>
                    <a:pt x="11759" y="8319"/>
                    <a:pt x="12317" y="8760"/>
                  </a:cubicBezTo>
                  <a:cubicBezTo>
                    <a:pt x="12404" y="8821"/>
                    <a:pt x="12487" y="8887"/>
                    <a:pt x="12562" y="8963"/>
                  </a:cubicBezTo>
                  <a:cubicBezTo>
                    <a:pt x="13552" y="9938"/>
                    <a:pt x="13559" y="11536"/>
                    <a:pt x="12576" y="12516"/>
                  </a:cubicBezTo>
                  <a:cubicBezTo>
                    <a:pt x="12086" y="13006"/>
                    <a:pt x="11445" y="13250"/>
                    <a:pt x="10804" y="13250"/>
                  </a:cubicBezTo>
                  <a:cubicBezTo>
                    <a:pt x="10156" y="13250"/>
                    <a:pt x="9509" y="13001"/>
                    <a:pt x="9018" y="12502"/>
                  </a:cubicBezTo>
                  <a:cubicBezTo>
                    <a:pt x="8939" y="12421"/>
                    <a:pt x="8869" y="12335"/>
                    <a:pt x="8807" y="12241"/>
                  </a:cubicBezTo>
                  <a:cubicBezTo>
                    <a:pt x="8376" y="11683"/>
                    <a:pt x="8300" y="10944"/>
                    <a:pt x="8300" y="10944"/>
                  </a:cubicBezTo>
                  <a:cubicBezTo>
                    <a:pt x="8271" y="10652"/>
                    <a:pt x="8094" y="10264"/>
                    <a:pt x="7894" y="10017"/>
                  </a:cubicBezTo>
                  <a:cubicBezTo>
                    <a:pt x="7890" y="10013"/>
                    <a:pt x="7887" y="10008"/>
                    <a:pt x="7883" y="10005"/>
                  </a:cubicBezTo>
                  <a:lnTo>
                    <a:pt x="7810" y="9933"/>
                  </a:lnTo>
                  <a:cubicBezTo>
                    <a:pt x="7697" y="9818"/>
                    <a:pt x="7544" y="9756"/>
                    <a:pt x="7388" y="9756"/>
                  </a:cubicBezTo>
                  <a:cubicBezTo>
                    <a:pt x="7313" y="9756"/>
                    <a:pt x="7238" y="9770"/>
                    <a:pt x="7166" y="9799"/>
                  </a:cubicBezTo>
                  <a:cubicBezTo>
                    <a:pt x="7096" y="9828"/>
                    <a:pt x="7029" y="9871"/>
                    <a:pt x="6974" y="9924"/>
                  </a:cubicBezTo>
                  <a:lnTo>
                    <a:pt x="5908" y="10990"/>
                  </a:lnTo>
                  <a:lnTo>
                    <a:pt x="282" y="16618"/>
                  </a:lnTo>
                  <a:cubicBezTo>
                    <a:pt x="277" y="16623"/>
                    <a:pt x="270" y="16624"/>
                    <a:pt x="265" y="16628"/>
                  </a:cubicBezTo>
                  <a:lnTo>
                    <a:pt x="236" y="16662"/>
                  </a:lnTo>
                  <a:cubicBezTo>
                    <a:pt x="0" y="16896"/>
                    <a:pt x="0" y="17275"/>
                    <a:pt x="236" y="17510"/>
                  </a:cubicBezTo>
                  <a:lnTo>
                    <a:pt x="6965" y="24238"/>
                  </a:lnTo>
                  <a:cubicBezTo>
                    <a:pt x="7082" y="24355"/>
                    <a:pt x="7235" y="24414"/>
                    <a:pt x="7388" y="24414"/>
                  </a:cubicBezTo>
                  <a:cubicBezTo>
                    <a:pt x="7541" y="24414"/>
                    <a:pt x="7695" y="24355"/>
                    <a:pt x="7811" y="24238"/>
                  </a:cubicBezTo>
                  <a:lnTo>
                    <a:pt x="7882" y="24168"/>
                  </a:lnTo>
                  <a:cubicBezTo>
                    <a:pt x="8115" y="23932"/>
                    <a:pt x="8330" y="23478"/>
                    <a:pt x="8364" y="23150"/>
                  </a:cubicBezTo>
                  <a:cubicBezTo>
                    <a:pt x="8364" y="23150"/>
                    <a:pt x="8450" y="22237"/>
                    <a:pt x="9016" y="21669"/>
                  </a:cubicBezTo>
                  <a:cubicBezTo>
                    <a:pt x="9506" y="21169"/>
                    <a:pt x="10154" y="20919"/>
                    <a:pt x="10803" y="20919"/>
                  </a:cubicBezTo>
                  <a:cubicBezTo>
                    <a:pt x="11444" y="20919"/>
                    <a:pt x="12085" y="21163"/>
                    <a:pt x="12574" y="21653"/>
                  </a:cubicBezTo>
                  <a:cubicBezTo>
                    <a:pt x="13559" y="22637"/>
                    <a:pt x="13552" y="24236"/>
                    <a:pt x="12559" y="25211"/>
                  </a:cubicBezTo>
                  <a:cubicBezTo>
                    <a:pt x="11994" y="25777"/>
                    <a:pt x="11081" y="25867"/>
                    <a:pt x="11081" y="25867"/>
                  </a:cubicBezTo>
                  <a:cubicBezTo>
                    <a:pt x="10753" y="25898"/>
                    <a:pt x="10295" y="26116"/>
                    <a:pt x="10063" y="26346"/>
                  </a:cubicBezTo>
                  <a:lnTo>
                    <a:pt x="9989" y="26419"/>
                  </a:lnTo>
                  <a:cubicBezTo>
                    <a:pt x="9758" y="26653"/>
                    <a:pt x="9758" y="27030"/>
                    <a:pt x="9989" y="27264"/>
                  </a:cubicBezTo>
                  <a:lnTo>
                    <a:pt x="16722" y="33995"/>
                  </a:lnTo>
                  <a:cubicBezTo>
                    <a:pt x="16839" y="34110"/>
                    <a:pt x="16991" y="34168"/>
                    <a:pt x="17144" y="34168"/>
                  </a:cubicBezTo>
                  <a:cubicBezTo>
                    <a:pt x="17296" y="34168"/>
                    <a:pt x="17448" y="34110"/>
                    <a:pt x="17565" y="33995"/>
                  </a:cubicBezTo>
                  <a:lnTo>
                    <a:pt x="24296" y="27264"/>
                  </a:lnTo>
                  <a:cubicBezTo>
                    <a:pt x="24414" y="27148"/>
                    <a:pt x="24567" y="27090"/>
                    <a:pt x="24720" y="27090"/>
                  </a:cubicBezTo>
                  <a:cubicBezTo>
                    <a:pt x="24873" y="27090"/>
                    <a:pt x="25027" y="27148"/>
                    <a:pt x="25144" y="27264"/>
                  </a:cubicBezTo>
                  <a:lnTo>
                    <a:pt x="25264" y="27384"/>
                  </a:lnTo>
                  <a:cubicBezTo>
                    <a:pt x="25496" y="27619"/>
                    <a:pt x="25712" y="28077"/>
                    <a:pt x="25743" y="28402"/>
                  </a:cubicBezTo>
                  <a:cubicBezTo>
                    <a:pt x="25743" y="28402"/>
                    <a:pt x="25832" y="29315"/>
                    <a:pt x="26399" y="29883"/>
                  </a:cubicBezTo>
                  <a:cubicBezTo>
                    <a:pt x="26888" y="30368"/>
                    <a:pt x="27526" y="30611"/>
                    <a:pt x="28165" y="30611"/>
                  </a:cubicBezTo>
                  <a:cubicBezTo>
                    <a:pt x="28806" y="30611"/>
                    <a:pt x="29447" y="30366"/>
                    <a:pt x="29936" y="29878"/>
                  </a:cubicBezTo>
                  <a:cubicBezTo>
                    <a:pt x="30913" y="28901"/>
                    <a:pt x="30914" y="27319"/>
                    <a:pt x="29943" y="26340"/>
                  </a:cubicBezTo>
                  <a:lnTo>
                    <a:pt x="29943" y="26340"/>
                  </a:lnTo>
                  <a:lnTo>
                    <a:pt x="29943" y="26344"/>
                  </a:lnTo>
                  <a:cubicBezTo>
                    <a:pt x="29373" y="25774"/>
                    <a:pt x="28460" y="25688"/>
                    <a:pt x="28460" y="25688"/>
                  </a:cubicBezTo>
                  <a:cubicBezTo>
                    <a:pt x="28132" y="25654"/>
                    <a:pt x="27677" y="25439"/>
                    <a:pt x="27442" y="25206"/>
                  </a:cubicBezTo>
                  <a:lnTo>
                    <a:pt x="27322" y="25084"/>
                  </a:lnTo>
                  <a:cubicBezTo>
                    <a:pt x="27092" y="24851"/>
                    <a:pt x="27092" y="24475"/>
                    <a:pt x="27322" y="24241"/>
                  </a:cubicBezTo>
                  <a:lnTo>
                    <a:pt x="34054" y="17508"/>
                  </a:lnTo>
                  <a:cubicBezTo>
                    <a:pt x="34285" y="17275"/>
                    <a:pt x="34285" y="16897"/>
                    <a:pt x="34054" y="16664"/>
                  </a:cubicBezTo>
                  <a:lnTo>
                    <a:pt x="27322" y="9933"/>
                  </a:lnTo>
                  <a:cubicBezTo>
                    <a:pt x="27090" y="9698"/>
                    <a:pt x="27090" y="9320"/>
                    <a:pt x="27322" y="9085"/>
                  </a:cubicBezTo>
                  <a:lnTo>
                    <a:pt x="27327" y="9081"/>
                  </a:lnTo>
                  <a:cubicBezTo>
                    <a:pt x="27559" y="8848"/>
                    <a:pt x="28017" y="8635"/>
                    <a:pt x="28345" y="8601"/>
                  </a:cubicBezTo>
                  <a:cubicBezTo>
                    <a:pt x="28345" y="8601"/>
                    <a:pt x="29258" y="8515"/>
                    <a:pt x="29825" y="7947"/>
                  </a:cubicBezTo>
                  <a:cubicBezTo>
                    <a:pt x="30817" y="6972"/>
                    <a:pt x="30823" y="5372"/>
                    <a:pt x="29840" y="4389"/>
                  </a:cubicBezTo>
                  <a:cubicBezTo>
                    <a:pt x="29350" y="3899"/>
                    <a:pt x="28709" y="3655"/>
                    <a:pt x="28068" y="3655"/>
                  </a:cubicBezTo>
                  <a:cubicBezTo>
                    <a:pt x="27420" y="3655"/>
                    <a:pt x="26771" y="3905"/>
                    <a:pt x="26280" y="4404"/>
                  </a:cubicBezTo>
                  <a:cubicBezTo>
                    <a:pt x="25716" y="4969"/>
                    <a:pt x="25628" y="5887"/>
                    <a:pt x="25628" y="5887"/>
                  </a:cubicBezTo>
                  <a:cubicBezTo>
                    <a:pt x="25596" y="6210"/>
                    <a:pt x="25381" y="6670"/>
                    <a:pt x="25146" y="6903"/>
                  </a:cubicBezTo>
                  <a:lnTo>
                    <a:pt x="25144" y="6907"/>
                  </a:lnTo>
                  <a:cubicBezTo>
                    <a:pt x="25027" y="7023"/>
                    <a:pt x="24873" y="7081"/>
                    <a:pt x="24720" y="7081"/>
                  </a:cubicBezTo>
                  <a:cubicBezTo>
                    <a:pt x="24567" y="7081"/>
                    <a:pt x="24414" y="7023"/>
                    <a:pt x="24296" y="6907"/>
                  </a:cubicBezTo>
                  <a:lnTo>
                    <a:pt x="17567" y="176"/>
                  </a:lnTo>
                  <a:cubicBezTo>
                    <a:pt x="17450" y="59"/>
                    <a:pt x="17297" y="1"/>
                    <a:pt x="17145" y="1"/>
                  </a:cubicBezTo>
                  <a:close/>
                </a:path>
              </a:pathLst>
            </a:custGeom>
            <a:solidFill>
              <a:srgbClr val="DBE3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6" name="Picture 5">
            <a:extLst>
              <a:ext uri="{FF2B5EF4-FFF2-40B4-BE49-F238E27FC236}">
                <a16:creationId xmlns:a16="http://schemas.microsoft.com/office/drawing/2014/main" id="{0AB4AD4A-FF86-0868-7EBE-4D0FE37EA214}"/>
              </a:ext>
            </a:extLst>
          </p:cNvPr>
          <p:cNvPicPr>
            <a:picLocks noChangeAspect="1"/>
          </p:cNvPicPr>
          <p:nvPr/>
        </p:nvPicPr>
        <p:blipFill>
          <a:blip r:embed="rId8"/>
          <a:stretch>
            <a:fillRect/>
          </a:stretch>
        </p:blipFill>
        <p:spPr>
          <a:xfrm>
            <a:off x="7697386" y="325515"/>
            <a:ext cx="1246738" cy="1820545"/>
          </a:xfrm>
          <a:prstGeom prst="rect">
            <a:avLst/>
          </a:prstGeom>
          <a:ln w="22225">
            <a:solidFill>
              <a:srgbClr val="002060"/>
            </a:solidFill>
          </a:ln>
        </p:spPr>
      </p:pic>
      <p:pic>
        <p:nvPicPr>
          <p:cNvPr id="8" name="Picture 7">
            <a:extLst>
              <a:ext uri="{FF2B5EF4-FFF2-40B4-BE49-F238E27FC236}">
                <a16:creationId xmlns:a16="http://schemas.microsoft.com/office/drawing/2014/main" id="{D3E3E9EC-05D9-9677-7A8A-F750098BC4F8}"/>
              </a:ext>
            </a:extLst>
          </p:cNvPr>
          <p:cNvPicPr>
            <a:picLocks noChangeAspect="1"/>
          </p:cNvPicPr>
          <p:nvPr/>
        </p:nvPicPr>
        <p:blipFill>
          <a:blip r:embed="rId9"/>
          <a:stretch>
            <a:fillRect/>
          </a:stretch>
        </p:blipFill>
        <p:spPr>
          <a:xfrm>
            <a:off x="257129" y="325516"/>
            <a:ext cx="1246738" cy="1794274"/>
          </a:xfrm>
          <a:prstGeom prst="rect">
            <a:avLst/>
          </a:prstGeom>
          <a:ln w="28575">
            <a:solidFill>
              <a:schemeClr val="accent4">
                <a:lumMod val="50000"/>
              </a:schemeClr>
            </a:solidFill>
          </a:ln>
        </p:spPr>
      </p:pic>
    </p:spTree>
    <p:extLst>
      <p:ext uri="{BB962C8B-B14F-4D97-AF65-F5344CB8AC3E}">
        <p14:creationId xmlns:p14="http://schemas.microsoft.com/office/powerpoint/2010/main" val="1025954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E6887E9-A3CA-8873-590E-3C00A973E2E0}"/>
              </a:ext>
            </a:extLst>
          </p:cNvPr>
          <p:cNvPicPr>
            <a:picLocks noChangeAspect="1"/>
          </p:cNvPicPr>
          <p:nvPr/>
        </p:nvPicPr>
        <p:blipFill>
          <a:blip r:embed="rId3"/>
          <a:srcRect l="2414" r="6221" b="2369"/>
          <a:stretch>
            <a:fillRect/>
          </a:stretch>
        </p:blipFill>
        <p:spPr>
          <a:xfrm>
            <a:off x="0" y="1289203"/>
            <a:ext cx="4572000" cy="2565094"/>
          </a:xfrm>
          <a:prstGeom prst="rect">
            <a:avLst/>
          </a:prstGeom>
        </p:spPr>
      </p:pic>
      <p:pic>
        <p:nvPicPr>
          <p:cNvPr id="7" name="Picture 6">
            <a:extLst>
              <a:ext uri="{FF2B5EF4-FFF2-40B4-BE49-F238E27FC236}">
                <a16:creationId xmlns:a16="http://schemas.microsoft.com/office/drawing/2014/main" id="{3DAFF9E6-61BA-46A7-9ECA-9437D54D4260}"/>
              </a:ext>
            </a:extLst>
          </p:cNvPr>
          <p:cNvPicPr>
            <a:picLocks noChangeAspect="1"/>
          </p:cNvPicPr>
          <p:nvPr/>
        </p:nvPicPr>
        <p:blipFill>
          <a:blip r:embed="rId4"/>
          <a:stretch>
            <a:fillRect/>
          </a:stretch>
        </p:blipFill>
        <p:spPr>
          <a:xfrm>
            <a:off x="4572000" y="1329879"/>
            <a:ext cx="4572000" cy="2524418"/>
          </a:xfrm>
          <a:prstGeom prst="rect">
            <a:avLst/>
          </a:prstGeom>
        </p:spPr>
      </p:pic>
      <p:sp>
        <p:nvSpPr>
          <p:cNvPr id="9" name="Title 1">
            <a:extLst>
              <a:ext uri="{FF2B5EF4-FFF2-40B4-BE49-F238E27FC236}">
                <a16:creationId xmlns:a16="http://schemas.microsoft.com/office/drawing/2014/main" id="{AEF270E5-85AB-7EB9-9F9D-8A1552EF075B}"/>
              </a:ext>
            </a:extLst>
          </p:cNvPr>
          <p:cNvSpPr txBox="1">
            <a:spLocks/>
          </p:cNvSpPr>
          <p:nvPr/>
        </p:nvSpPr>
        <p:spPr>
          <a:xfrm>
            <a:off x="1785820" y="343942"/>
            <a:ext cx="5393410" cy="675073"/>
          </a:xfrm>
          <a:prstGeom prst="rect">
            <a:avLst/>
          </a:prstGeom>
        </p:spPr>
        <p:txBody>
          <a:bodyPr rtlCol="0" anchor="b">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3200" b="1" u="sng" dirty="0">
                <a:solidFill>
                  <a:schemeClr val="accent5">
                    <a:lumMod val="50000"/>
                  </a:schemeClr>
                </a:solidFill>
              </a:rPr>
              <a:t>New Key Legislation</a:t>
            </a:r>
          </a:p>
        </p:txBody>
      </p:sp>
      <p:sp>
        <p:nvSpPr>
          <p:cNvPr id="10" name="TextBox 9">
            <a:extLst>
              <a:ext uri="{FF2B5EF4-FFF2-40B4-BE49-F238E27FC236}">
                <a16:creationId xmlns:a16="http://schemas.microsoft.com/office/drawing/2014/main" id="{CF4344A9-AB4E-44C9-DF0C-B364D940D83F}"/>
              </a:ext>
            </a:extLst>
          </p:cNvPr>
          <p:cNvSpPr txBox="1"/>
          <p:nvPr/>
        </p:nvSpPr>
        <p:spPr>
          <a:xfrm>
            <a:off x="1473849" y="4124485"/>
            <a:ext cx="6017351" cy="523220"/>
          </a:xfrm>
          <a:prstGeom prst="rect">
            <a:avLst/>
          </a:prstGeom>
          <a:noFill/>
          <a:ln w="22225">
            <a:solidFill>
              <a:schemeClr val="accent1">
                <a:lumMod val="50000"/>
              </a:schemeClr>
            </a:solidFill>
          </a:ln>
        </p:spPr>
        <p:txBody>
          <a:bodyPr wrap="square" rtlCol="0">
            <a:spAutoFit/>
          </a:bodyPr>
          <a:lstStyle/>
          <a:p>
            <a:pPr algn="ctr"/>
            <a:r>
              <a:rPr lang="en-GB" b="1" dirty="0"/>
              <a:t>How will your team integrate the new knowledge contributions into safeguarding culture, policy and practice?</a:t>
            </a:r>
          </a:p>
        </p:txBody>
      </p:sp>
    </p:spTree>
    <p:extLst>
      <p:ext uri="{BB962C8B-B14F-4D97-AF65-F5344CB8AC3E}">
        <p14:creationId xmlns:p14="http://schemas.microsoft.com/office/powerpoint/2010/main" val="1206909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11">
          <a:extLst>
            <a:ext uri="{FF2B5EF4-FFF2-40B4-BE49-F238E27FC236}">
              <a16:creationId xmlns:a16="http://schemas.microsoft.com/office/drawing/2014/main" id="{FA742BBC-A512-8CF0-83E5-798661F43FDC}"/>
            </a:ext>
          </a:extLst>
        </p:cNvPr>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C3B61295-21DB-3F69-EDCE-63781007C72D}"/>
              </a:ext>
            </a:extLst>
          </p:cNvPr>
          <p:cNvGraphicFramePr/>
          <p:nvPr>
            <p:extLst>
              <p:ext uri="{D42A27DB-BD31-4B8C-83A1-F6EECF244321}">
                <p14:modId xmlns:p14="http://schemas.microsoft.com/office/powerpoint/2010/main" val="3191215112"/>
              </p:ext>
            </p:extLst>
          </p:nvPr>
        </p:nvGraphicFramePr>
        <p:xfrm>
          <a:off x="185737" y="442912"/>
          <a:ext cx="8429626" cy="43005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C00593CA-5A21-D936-DCF4-7F1303DCCC14}"/>
              </a:ext>
            </a:extLst>
          </p:cNvPr>
          <p:cNvSpPr txBox="1"/>
          <p:nvPr/>
        </p:nvSpPr>
        <p:spPr>
          <a:xfrm>
            <a:off x="2007393" y="2328863"/>
            <a:ext cx="4757737" cy="769441"/>
          </a:xfrm>
          <a:prstGeom prst="rect">
            <a:avLst/>
          </a:prstGeom>
          <a:noFill/>
        </p:spPr>
        <p:txBody>
          <a:bodyPr wrap="square" rtlCol="0">
            <a:spAutoFit/>
          </a:bodyPr>
          <a:lstStyle/>
          <a:p>
            <a:pPr algn="ctr"/>
            <a:r>
              <a:rPr lang="en-GB" sz="2200" b="1" u="sng" dirty="0">
                <a:solidFill>
                  <a:schemeClr val="dk2"/>
                </a:solidFill>
                <a:latin typeface="Calabri"/>
              </a:rPr>
              <a:t>Safeguarding </a:t>
            </a:r>
          </a:p>
          <a:p>
            <a:pPr algn="ctr"/>
            <a:r>
              <a:rPr lang="en-GB" sz="2200" b="1" u="sng" dirty="0">
                <a:solidFill>
                  <a:schemeClr val="dk2"/>
                </a:solidFill>
                <a:latin typeface="Calabri"/>
              </a:rPr>
              <a:t>System</a:t>
            </a:r>
          </a:p>
        </p:txBody>
      </p:sp>
      <p:pic>
        <p:nvPicPr>
          <p:cNvPr id="2" name="Content Placeholder 3">
            <a:extLst>
              <a:ext uri="{FF2B5EF4-FFF2-40B4-BE49-F238E27FC236}">
                <a16:creationId xmlns:a16="http://schemas.microsoft.com/office/drawing/2014/main" id="{4B04A192-D7A2-1CBA-6206-344ADC3E362A}"/>
              </a:ext>
            </a:extLst>
          </p:cNvPr>
          <p:cNvPicPr>
            <a:picLocks noChangeAspect="1"/>
          </p:cNvPicPr>
          <p:nvPr/>
        </p:nvPicPr>
        <p:blipFill>
          <a:blip r:embed="rId8">
            <a:alphaModFix amt="81000"/>
            <a:duotone>
              <a:schemeClr val="accent6">
                <a:shade val="45000"/>
                <a:satMod val="135000"/>
              </a:schemeClr>
              <a:prstClr val="white"/>
            </a:duotone>
          </a:blip>
          <a:stretch>
            <a:fillRect/>
          </a:stretch>
        </p:blipFill>
        <p:spPr>
          <a:xfrm>
            <a:off x="185737" y="3582977"/>
            <a:ext cx="1117611" cy="1117611"/>
          </a:xfrm>
          <a:prstGeom prst="rect">
            <a:avLst/>
          </a:prstGeom>
        </p:spPr>
      </p:pic>
      <p:pic>
        <p:nvPicPr>
          <p:cNvPr id="4" name="Picture 3">
            <a:extLst>
              <a:ext uri="{FF2B5EF4-FFF2-40B4-BE49-F238E27FC236}">
                <a16:creationId xmlns:a16="http://schemas.microsoft.com/office/drawing/2014/main" id="{5DE56008-A017-4577-7FE2-E0F007D0B396}"/>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49744" y="379398"/>
            <a:ext cx="1544229" cy="945102"/>
          </a:xfrm>
          <a:prstGeom prst="rect">
            <a:avLst/>
          </a:prstGeom>
          <a:noFill/>
        </p:spPr>
      </p:pic>
    </p:spTree>
    <p:extLst>
      <p:ext uri="{BB962C8B-B14F-4D97-AF65-F5344CB8AC3E}">
        <p14:creationId xmlns:p14="http://schemas.microsoft.com/office/powerpoint/2010/main" val="2203191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A75F43BF-823E-4FB8-9151-A01F931B2578}"/>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2E718743-77BE-4568-86BC-E2F0BD16A42A}"/>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9A571878-53DE-4877-982C-588510718B9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D910CEE9-B20C-4F6F-B7BE-491BB8AD9743}"/>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230097E9-8F7D-4BF4-B82B-4A90D936474C}"/>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6C189EEA-441A-467D-9659-CCDB98C01B2A}"/>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graphicEl>
                                              <a:dgm id="{297CA6A7-91DF-4D0E-939F-CF0A81C05AAC}"/>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graphicEl>
                                              <a:dgm id="{5D026485-3B92-471D-92EF-A72E327A856A}"/>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graphicEl>
                                              <a:dgm id="{09823A86-32F0-45DE-B4B9-39B4F88DA1E8}"/>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graphicEl>
                                              <a:dgm id="{72A5D3E3-5014-466A-B748-8286443909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pic>
        <p:nvPicPr>
          <p:cNvPr id="2" name="Google Shape;2701;p61">
            <a:extLst>
              <a:ext uri="{FF2B5EF4-FFF2-40B4-BE49-F238E27FC236}">
                <a16:creationId xmlns:a16="http://schemas.microsoft.com/office/drawing/2014/main" id="{1605FD60-C4DE-0B84-01B3-6DA24A5135FC}"/>
              </a:ext>
            </a:extLst>
          </p:cNvPr>
          <p:cNvPicPr preferRelativeResize="0"/>
          <p:nvPr/>
        </p:nvPicPr>
        <p:blipFill>
          <a:blip r:embed="rId3">
            <a:alphaModFix amt="52000"/>
          </a:blip>
          <a:stretch>
            <a:fillRect/>
          </a:stretch>
        </p:blipFill>
        <p:spPr>
          <a:xfrm rot="-317847" flipH="1">
            <a:off x="3231935" y="1605652"/>
            <a:ext cx="2660734" cy="1953316"/>
          </a:xfrm>
          <a:prstGeom prst="rect">
            <a:avLst/>
          </a:prstGeom>
          <a:noFill/>
          <a:ln>
            <a:noFill/>
          </a:ln>
        </p:spPr>
      </p:pic>
      <p:pic>
        <p:nvPicPr>
          <p:cNvPr id="3" name="Picture 6">
            <a:extLst>
              <a:ext uri="{FF2B5EF4-FFF2-40B4-BE49-F238E27FC236}">
                <a16:creationId xmlns:a16="http://schemas.microsoft.com/office/drawing/2014/main" id="{FC8A4677-8DD5-50F5-C636-B91865FF1405}"/>
              </a:ext>
            </a:extLst>
          </p:cNvPr>
          <p:cNvPicPr>
            <a:picLocks noChangeAspect="1" noChangeArrowheads="1"/>
          </p:cNvPicPr>
          <p:nvPr/>
        </p:nvPicPr>
        <p:blipFill>
          <a:blip r:embed="rId4">
            <a:alphaModFix amt="61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88639" y="387585"/>
            <a:ext cx="3095913" cy="855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Google Shape;2700;p61">
            <a:extLst>
              <a:ext uri="{FF2B5EF4-FFF2-40B4-BE49-F238E27FC236}">
                <a16:creationId xmlns:a16="http://schemas.microsoft.com/office/drawing/2014/main" id="{49A6CCE4-F3F2-ACA6-4A24-DB5AB2F96A64}"/>
              </a:ext>
            </a:extLst>
          </p:cNvPr>
          <p:cNvPicPr preferRelativeResize="0"/>
          <p:nvPr/>
        </p:nvPicPr>
        <p:blipFill>
          <a:blip r:embed="rId5">
            <a:alphaModFix amt="52000"/>
            <a:duotone>
              <a:prstClr val="black"/>
              <a:schemeClr val="accent5">
                <a:tint val="45000"/>
                <a:satMod val="400000"/>
              </a:schemeClr>
            </a:duotone>
          </a:blip>
          <a:stretch>
            <a:fillRect/>
          </a:stretch>
        </p:blipFill>
        <p:spPr>
          <a:xfrm rot="-567114" flipH="1">
            <a:off x="6022753" y="2793803"/>
            <a:ext cx="2870476" cy="962093"/>
          </a:xfrm>
          <a:prstGeom prst="rect">
            <a:avLst/>
          </a:prstGeom>
          <a:noFill/>
          <a:ln>
            <a:noFill/>
          </a:ln>
        </p:spPr>
      </p:pic>
      <p:pic>
        <p:nvPicPr>
          <p:cNvPr id="5" name="Google Shape;2701;p61">
            <a:extLst>
              <a:ext uri="{FF2B5EF4-FFF2-40B4-BE49-F238E27FC236}">
                <a16:creationId xmlns:a16="http://schemas.microsoft.com/office/drawing/2014/main" id="{3F4126C6-5A54-E113-1FB6-9F8D3B4A38F2}"/>
              </a:ext>
            </a:extLst>
          </p:cNvPr>
          <p:cNvPicPr preferRelativeResize="0"/>
          <p:nvPr/>
        </p:nvPicPr>
        <p:blipFill>
          <a:blip r:embed="rId3">
            <a:alphaModFix amt="52000"/>
          </a:blip>
          <a:stretch>
            <a:fillRect/>
          </a:stretch>
        </p:blipFill>
        <p:spPr>
          <a:xfrm rot="-317847" flipH="1">
            <a:off x="6026803" y="584962"/>
            <a:ext cx="2894464" cy="815743"/>
          </a:xfrm>
          <a:prstGeom prst="rect">
            <a:avLst/>
          </a:prstGeom>
          <a:noFill/>
          <a:ln>
            <a:noFill/>
          </a:ln>
        </p:spPr>
      </p:pic>
      <p:pic>
        <p:nvPicPr>
          <p:cNvPr id="6" name="Google Shape;2699;p61">
            <a:extLst>
              <a:ext uri="{FF2B5EF4-FFF2-40B4-BE49-F238E27FC236}">
                <a16:creationId xmlns:a16="http://schemas.microsoft.com/office/drawing/2014/main" id="{0E08D7C0-9A6B-7FC2-C24A-4A4480B211E3}"/>
              </a:ext>
            </a:extLst>
          </p:cNvPr>
          <p:cNvPicPr preferRelativeResize="0"/>
          <p:nvPr/>
        </p:nvPicPr>
        <p:blipFill>
          <a:blip r:embed="rId3">
            <a:alphaModFix amt="52000"/>
          </a:blip>
          <a:stretch>
            <a:fillRect/>
          </a:stretch>
        </p:blipFill>
        <p:spPr>
          <a:xfrm rot="-317847" flipH="1">
            <a:off x="424870" y="2865278"/>
            <a:ext cx="2847319" cy="923982"/>
          </a:xfrm>
          <a:prstGeom prst="rect">
            <a:avLst/>
          </a:prstGeom>
          <a:noFill/>
          <a:ln>
            <a:noFill/>
          </a:ln>
        </p:spPr>
      </p:pic>
      <p:pic>
        <p:nvPicPr>
          <p:cNvPr id="7" name="Google Shape;2698;p61">
            <a:extLst>
              <a:ext uri="{FF2B5EF4-FFF2-40B4-BE49-F238E27FC236}">
                <a16:creationId xmlns:a16="http://schemas.microsoft.com/office/drawing/2014/main" id="{CE7787E8-CC9A-C2DC-1EEA-C58D8A2190E3}"/>
              </a:ext>
            </a:extLst>
          </p:cNvPr>
          <p:cNvPicPr preferRelativeResize="0"/>
          <p:nvPr/>
        </p:nvPicPr>
        <p:blipFill>
          <a:blip r:embed="rId6">
            <a:alphaModFix amt="52000"/>
            <a:duotone>
              <a:prstClr val="black"/>
              <a:schemeClr val="accent4">
                <a:tint val="45000"/>
                <a:satMod val="400000"/>
              </a:schemeClr>
            </a:duotone>
          </a:blip>
          <a:stretch>
            <a:fillRect/>
          </a:stretch>
        </p:blipFill>
        <p:spPr>
          <a:xfrm rot="-531199" flipH="1">
            <a:off x="721195" y="542384"/>
            <a:ext cx="2570556" cy="800443"/>
          </a:xfrm>
          <a:prstGeom prst="rect">
            <a:avLst/>
          </a:prstGeom>
          <a:noFill/>
          <a:ln>
            <a:noFill/>
          </a:ln>
        </p:spPr>
      </p:pic>
      <p:sp>
        <p:nvSpPr>
          <p:cNvPr id="8" name="Google Shape;2696;p61">
            <a:extLst>
              <a:ext uri="{FF2B5EF4-FFF2-40B4-BE49-F238E27FC236}">
                <a16:creationId xmlns:a16="http://schemas.microsoft.com/office/drawing/2014/main" id="{9D2CEB63-5988-BE52-2986-73539CB77AE9}"/>
              </a:ext>
            </a:extLst>
          </p:cNvPr>
          <p:cNvSpPr/>
          <p:nvPr/>
        </p:nvSpPr>
        <p:spPr>
          <a:xfrm>
            <a:off x="3523314" y="1522347"/>
            <a:ext cx="2156486" cy="2157727"/>
          </a:xfrm>
          <a:prstGeom prst="ellipse">
            <a:avLst/>
          </a:prstGeom>
          <a:no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2697;p61">
            <a:extLst>
              <a:ext uri="{FF2B5EF4-FFF2-40B4-BE49-F238E27FC236}">
                <a16:creationId xmlns:a16="http://schemas.microsoft.com/office/drawing/2014/main" id="{24E2AE5A-4251-1C7A-E0EF-965E10AB8B62}"/>
              </a:ext>
            </a:extLst>
          </p:cNvPr>
          <p:cNvSpPr txBox="1">
            <a:spLocks noGrp="1"/>
          </p:cNvSpPr>
          <p:nvPr>
            <p:ph type="title"/>
          </p:nvPr>
        </p:nvSpPr>
        <p:spPr>
          <a:xfrm>
            <a:off x="3417987" y="1964320"/>
            <a:ext cx="2302004" cy="123371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800" b="1" u="sng" kern="1400" dirty="0">
                <a:solidFill>
                  <a:schemeClr val="accent1">
                    <a:lumMod val="50000"/>
                  </a:schemeClr>
                </a:solidFill>
                <a:latin typeface="Calibri" panose="020F0502020204030204" pitchFamily="34" charset="0"/>
              </a:rPr>
              <a:t>ABUSE</a:t>
            </a:r>
            <a:endParaRPr lang="en-GB" sz="2800" b="1" u="sng" dirty="0">
              <a:solidFill>
                <a:schemeClr val="accent1">
                  <a:lumMod val="50000"/>
                </a:schemeClr>
              </a:solidFill>
              <a:latin typeface="Calabri"/>
            </a:endParaRPr>
          </a:p>
        </p:txBody>
      </p:sp>
      <p:sp>
        <p:nvSpPr>
          <p:cNvPr id="10" name="Google Shape;2703;p61">
            <a:extLst>
              <a:ext uri="{FF2B5EF4-FFF2-40B4-BE49-F238E27FC236}">
                <a16:creationId xmlns:a16="http://schemas.microsoft.com/office/drawing/2014/main" id="{71C3B3B1-071F-0599-3869-CCC937E48A60}"/>
              </a:ext>
            </a:extLst>
          </p:cNvPr>
          <p:cNvSpPr txBox="1">
            <a:spLocks/>
          </p:cNvSpPr>
          <p:nvPr/>
        </p:nvSpPr>
        <p:spPr>
          <a:xfrm>
            <a:off x="297825" y="1307955"/>
            <a:ext cx="2744970" cy="1233717"/>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115000"/>
              </a:lnSpc>
              <a:buClr>
                <a:schemeClr val="dk2"/>
              </a:buClr>
              <a:buSzPts val="1800"/>
            </a:pPr>
            <a:r>
              <a:rPr lang="en-GB" sz="1600" dirty="0">
                <a:solidFill>
                  <a:schemeClr val="dk2"/>
                </a:solidFill>
                <a:latin typeface="Montserrat"/>
                <a:sym typeface="Montserrat"/>
              </a:rPr>
              <a:t>Harmful and physical touch and fabricated or induced illness</a:t>
            </a:r>
          </a:p>
        </p:txBody>
      </p:sp>
      <p:sp>
        <p:nvSpPr>
          <p:cNvPr id="11" name="Google Shape;2702;p61">
            <a:extLst>
              <a:ext uri="{FF2B5EF4-FFF2-40B4-BE49-F238E27FC236}">
                <a16:creationId xmlns:a16="http://schemas.microsoft.com/office/drawing/2014/main" id="{75935A5B-7B6F-4851-49F2-B2591A1289D8}"/>
              </a:ext>
            </a:extLst>
          </p:cNvPr>
          <p:cNvSpPr txBox="1">
            <a:spLocks/>
          </p:cNvSpPr>
          <p:nvPr/>
        </p:nvSpPr>
        <p:spPr>
          <a:xfrm>
            <a:off x="841440" y="688439"/>
            <a:ext cx="2274555" cy="610711"/>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pPr algn="ctr"/>
            <a:r>
              <a:rPr lang="en-GB" sz="2000" b="1" dirty="0">
                <a:latin typeface="Calabri"/>
              </a:rPr>
              <a:t>Physical Abuse</a:t>
            </a:r>
          </a:p>
        </p:txBody>
      </p:sp>
      <p:sp>
        <p:nvSpPr>
          <p:cNvPr id="12" name="Google Shape;2704;p61">
            <a:extLst>
              <a:ext uri="{FF2B5EF4-FFF2-40B4-BE49-F238E27FC236}">
                <a16:creationId xmlns:a16="http://schemas.microsoft.com/office/drawing/2014/main" id="{78BDDCA3-60AE-52D1-5B80-B0731D925844}"/>
              </a:ext>
            </a:extLst>
          </p:cNvPr>
          <p:cNvSpPr txBox="1">
            <a:spLocks/>
          </p:cNvSpPr>
          <p:nvPr/>
        </p:nvSpPr>
        <p:spPr>
          <a:xfrm>
            <a:off x="6092498" y="688439"/>
            <a:ext cx="2572780" cy="61071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pPr algn="ctr"/>
            <a:r>
              <a:rPr lang="en-GB" sz="2000" b="1">
                <a:latin typeface="Calabri"/>
              </a:rPr>
              <a:t>Emotional Abuse</a:t>
            </a:r>
          </a:p>
        </p:txBody>
      </p:sp>
      <p:sp>
        <p:nvSpPr>
          <p:cNvPr id="13" name="Google Shape;2705;p61">
            <a:extLst>
              <a:ext uri="{FF2B5EF4-FFF2-40B4-BE49-F238E27FC236}">
                <a16:creationId xmlns:a16="http://schemas.microsoft.com/office/drawing/2014/main" id="{FA78E189-4762-40C9-F785-92C809599AF9}"/>
              </a:ext>
            </a:extLst>
          </p:cNvPr>
          <p:cNvSpPr txBox="1">
            <a:spLocks/>
          </p:cNvSpPr>
          <p:nvPr/>
        </p:nvSpPr>
        <p:spPr>
          <a:xfrm>
            <a:off x="5977158" y="1357320"/>
            <a:ext cx="3022774" cy="167182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Montserrat"/>
              <a:buChar char="●"/>
              <a:defRPr sz="1800" b="0" i="0" u="none" strike="noStrike" cap="none">
                <a:solidFill>
                  <a:schemeClr val="dk2"/>
                </a:solidFill>
                <a:latin typeface="Montserrat"/>
                <a:ea typeface="Montserrat"/>
                <a:cs typeface="Montserrat"/>
                <a:sym typeface="Montserrat"/>
              </a:defRPr>
            </a:lvl1pPr>
            <a:lvl2pPr marL="914400" marR="0" lvl="1"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2pPr>
            <a:lvl3pPr marL="1371600" marR="0" lvl="2"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3pPr>
            <a:lvl4pPr marL="1828800" marR="0" lvl="3"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4pPr>
            <a:lvl5pPr marL="2286000" marR="0" lvl="4"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5pPr>
            <a:lvl6pPr marL="2743200" marR="0" lvl="5"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6pPr>
            <a:lvl7pPr marL="3200400" marR="0" lvl="6"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7pPr>
            <a:lvl8pPr marL="3657600" marR="0" lvl="7"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8pPr>
            <a:lvl9pPr marL="4114800" marR="0" lvl="8"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9pPr>
          </a:lstStyle>
          <a:p>
            <a:pPr marL="0" indent="0" algn="ctr">
              <a:buFont typeface="Arial"/>
              <a:buNone/>
            </a:pPr>
            <a:r>
              <a:rPr lang="en-GB" sz="1400" dirty="0">
                <a:cs typeface="Arial"/>
                <a:sym typeface="Arial"/>
              </a:rPr>
              <a:t>Persistent emotional maltreatment, </a:t>
            </a:r>
            <a:r>
              <a:rPr lang="en-GB" sz="1400" b="1" dirty="0">
                <a:cs typeface="Arial"/>
                <a:sym typeface="Arial"/>
              </a:rPr>
              <a:t>NOW includes verbal abuse, persistent criticism, plus belittling, name calling as examples.</a:t>
            </a:r>
          </a:p>
          <a:p>
            <a:pPr marL="0" indent="0" algn="ctr">
              <a:buFont typeface="Montserrat"/>
              <a:buNone/>
            </a:pPr>
            <a:endParaRPr lang="en-GB" sz="1400" dirty="0">
              <a:latin typeface="Monserrat"/>
            </a:endParaRPr>
          </a:p>
        </p:txBody>
      </p:sp>
      <p:sp>
        <p:nvSpPr>
          <p:cNvPr id="14" name="Google Shape;2706;p61">
            <a:extLst>
              <a:ext uri="{FF2B5EF4-FFF2-40B4-BE49-F238E27FC236}">
                <a16:creationId xmlns:a16="http://schemas.microsoft.com/office/drawing/2014/main" id="{A47CCC27-78E5-C5B6-456A-CF543A5E180E}"/>
              </a:ext>
            </a:extLst>
          </p:cNvPr>
          <p:cNvSpPr txBox="1">
            <a:spLocks/>
          </p:cNvSpPr>
          <p:nvPr/>
        </p:nvSpPr>
        <p:spPr>
          <a:xfrm>
            <a:off x="5967597" y="2956316"/>
            <a:ext cx="2829609" cy="63619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pPr algn="ctr"/>
            <a:r>
              <a:rPr lang="en-GB" sz="2000" b="1">
                <a:latin typeface="Calabri"/>
              </a:rPr>
              <a:t>Neglect</a:t>
            </a:r>
          </a:p>
        </p:txBody>
      </p:sp>
      <p:sp>
        <p:nvSpPr>
          <p:cNvPr id="15" name="Google Shape;2707;p61">
            <a:extLst>
              <a:ext uri="{FF2B5EF4-FFF2-40B4-BE49-F238E27FC236}">
                <a16:creationId xmlns:a16="http://schemas.microsoft.com/office/drawing/2014/main" id="{FDC13AF2-940E-4931-55BA-915E6F66288C}"/>
              </a:ext>
            </a:extLst>
          </p:cNvPr>
          <p:cNvSpPr txBox="1">
            <a:spLocks/>
          </p:cNvSpPr>
          <p:nvPr/>
        </p:nvSpPr>
        <p:spPr>
          <a:xfrm>
            <a:off x="6532469" y="3165603"/>
            <a:ext cx="2191176" cy="169942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Montserrat"/>
              <a:buChar char="●"/>
              <a:defRPr sz="1800" b="0" i="0" u="none" strike="noStrike" cap="none">
                <a:solidFill>
                  <a:schemeClr val="dk2"/>
                </a:solidFill>
                <a:latin typeface="Montserrat"/>
                <a:ea typeface="Montserrat"/>
                <a:cs typeface="Montserrat"/>
                <a:sym typeface="Montserrat"/>
              </a:defRPr>
            </a:lvl1pPr>
            <a:lvl2pPr marL="914400" marR="0" lvl="1"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2pPr>
            <a:lvl3pPr marL="1371600" marR="0" lvl="2"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3pPr>
            <a:lvl4pPr marL="1828800" marR="0" lvl="3"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4pPr>
            <a:lvl5pPr marL="2286000" marR="0" lvl="4"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5pPr>
            <a:lvl6pPr marL="2743200" marR="0" lvl="5"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6pPr>
            <a:lvl7pPr marL="3200400" marR="0" lvl="6"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7pPr>
            <a:lvl8pPr marL="3657600" marR="0" lvl="7"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8pPr>
            <a:lvl9pPr marL="4114800" marR="0" lvl="8"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9pPr>
          </a:lstStyle>
          <a:p>
            <a:pPr marL="0" indent="0" algn="ctr">
              <a:buFont typeface="Montserrat"/>
              <a:buNone/>
            </a:pPr>
            <a:r>
              <a:rPr lang="en-GB" sz="1600" dirty="0"/>
              <a:t>Failure to meet basic needs</a:t>
            </a:r>
          </a:p>
        </p:txBody>
      </p:sp>
      <p:sp>
        <p:nvSpPr>
          <p:cNvPr id="16" name="Google Shape;2708;p61">
            <a:extLst>
              <a:ext uri="{FF2B5EF4-FFF2-40B4-BE49-F238E27FC236}">
                <a16:creationId xmlns:a16="http://schemas.microsoft.com/office/drawing/2014/main" id="{B419CB8F-1F3E-AC3B-CC52-06395CAED138}"/>
              </a:ext>
            </a:extLst>
          </p:cNvPr>
          <p:cNvSpPr txBox="1">
            <a:spLocks/>
          </p:cNvSpPr>
          <p:nvPr/>
        </p:nvSpPr>
        <p:spPr>
          <a:xfrm>
            <a:off x="589507" y="3039952"/>
            <a:ext cx="2571236" cy="61380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pPr algn="ctr"/>
            <a:r>
              <a:rPr lang="en-GB" sz="2000" b="1">
                <a:latin typeface="Calabri"/>
              </a:rPr>
              <a:t>Sexual Abuse</a:t>
            </a:r>
          </a:p>
        </p:txBody>
      </p:sp>
      <p:sp>
        <p:nvSpPr>
          <p:cNvPr id="17" name="Google Shape;2709;p61">
            <a:extLst>
              <a:ext uri="{FF2B5EF4-FFF2-40B4-BE49-F238E27FC236}">
                <a16:creationId xmlns:a16="http://schemas.microsoft.com/office/drawing/2014/main" id="{AB5DDDAA-A06A-FC0C-F4DC-A69412496E40}"/>
              </a:ext>
            </a:extLst>
          </p:cNvPr>
          <p:cNvSpPr txBox="1">
            <a:spLocks/>
          </p:cNvSpPr>
          <p:nvPr/>
        </p:nvSpPr>
        <p:spPr>
          <a:xfrm>
            <a:off x="443227" y="3662561"/>
            <a:ext cx="2274555" cy="101888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Montserrat"/>
              <a:buChar char="●"/>
              <a:defRPr sz="1800" b="0" i="0" u="none" strike="noStrike" cap="none">
                <a:solidFill>
                  <a:schemeClr val="dk2"/>
                </a:solidFill>
                <a:latin typeface="Montserrat"/>
                <a:ea typeface="Montserrat"/>
                <a:cs typeface="Montserrat"/>
                <a:sym typeface="Montserrat"/>
              </a:defRPr>
            </a:lvl1pPr>
            <a:lvl2pPr marL="914400" marR="0" lvl="1"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2pPr>
            <a:lvl3pPr marL="1371600" marR="0" lvl="2"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3pPr>
            <a:lvl4pPr marL="1828800" marR="0" lvl="3"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4pPr>
            <a:lvl5pPr marL="2286000" marR="0" lvl="4"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5pPr>
            <a:lvl6pPr marL="2743200" marR="0" lvl="5"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6pPr>
            <a:lvl7pPr marL="3200400" marR="0" lvl="6"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7pPr>
            <a:lvl8pPr marL="3657600" marR="0" lvl="7"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8pPr>
            <a:lvl9pPr marL="4114800" marR="0" lvl="8"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9pPr>
          </a:lstStyle>
          <a:p>
            <a:pPr marL="0" indent="0" algn="ctr">
              <a:buFont typeface="Montserrat"/>
              <a:buNone/>
            </a:pPr>
            <a:r>
              <a:rPr lang="en-GB" sz="1600" dirty="0"/>
              <a:t>Forcing or enticing a child</a:t>
            </a:r>
          </a:p>
          <a:p>
            <a:pPr marL="0" indent="0" algn="ctr">
              <a:buFont typeface="Montserrat"/>
              <a:buNone/>
            </a:pPr>
            <a:endParaRPr lang="en-GB" sz="1600" dirty="0"/>
          </a:p>
        </p:txBody>
      </p:sp>
      <p:sp>
        <p:nvSpPr>
          <p:cNvPr id="18" name="Google Shape;2710;p61">
            <a:extLst>
              <a:ext uri="{FF2B5EF4-FFF2-40B4-BE49-F238E27FC236}">
                <a16:creationId xmlns:a16="http://schemas.microsoft.com/office/drawing/2014/main" id="{FD408465-0829-10A6-1E65-E759D8A47E1A}"/>
              </a:ext>
            </a:extLst>
          </p:cNvPr>
          <p:cNvSpPr/>
          <p:nvPr/>
        </p:nvSpPr>
        <p:spPr>
          <a:xfrm>
            <a:off x="3088640" y="1360096"/>
            <a:ext cx="676804" cy="454554"/>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
        <p:nvSpPr>
          <p:cNvPr id="19" name="Google Shape;2711;p61">
            <a:extLst>
              <a:ext uri="{FF2B5EF4-FFF2-40B4-BE49-F238E27FC236}">
                <a16:creationId xmlns:a16="http://schemas.microsoft.com/office/drawing/2014/main" id="{4479D4F3-C7C7-698D-59CA-73E5FA1A1285}"/>
              </a:ext>
            </a:extLst>
          </p:cNvPr>
          <p:cNvSpPr/>
          <p:nvPr/>
        </p:nvSpPr>
        <p:spPr>
          <a:xfrm flipH="1">
            <a:off x="5401364" y="1360084"/>
            <a:ext cx="676804" cy="454554"/>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
        <p:nvSpPr>
          <p:cNvPr id="20" name="Google Shape;2712;p61">
            <a:extLst>
              <a:ext uri="{FF2B5EF4-FFF2-40B4-BE49-F238E27FC236}">
                <a16:creationId xmlns:a16="http://schemas.microsoft.com/office/drawing/2014/main" id="{7C3BDBBB-A912-88BA-D14A-54907C78F63F}"/>
              </a:ext>
            </a:extLst>
          </p:cNvPr>
          <p:cNvSpPr/>
          <p:nvPr/>
        </p:nvSpPr>
        <p:spPr>
          <a:xfrm rot="10800000">
            <a:off x="5401364" y="3350808"/>
            <a:ext cx="676804" cy="454554"/>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
        <p:nvSpPr>
          <p:cNvPr id="21" name="Google Shape;2713;p61">
            <a:extLst>
              <a:ext uri="{FF2B5EF4-FFF2-40B4-BE49-F238E27FC236}">
                <a16:creationId xmlns:a16="http://schemas.microsoft.com/office/drawing/2014/main" id="{0101BAD2-CC79-0E18-5E2D-FAFBE31D1E7D}"/>
              </a:ext>
            </a:extLst>
          </p:cNvPr>
          <p:cNvSpPr/>
          <p:nvPr/>
        </p:nvSpPr>
        <p:spPr>
          <a:xfrm rot="10800000" flipH="1">
            <a:off x="3088640" y="3350820"/>
            <a:ext cx="676804" cy="454554"/>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
        <p:nvSpPr>
          <p:cNvPr id="22" name="TextBox 21">
            <a:extLst>
              <a:ext uri="{FF2B5EF4-FFF2-40B4-BE49-F238E27FC236}">
                <a16:creationId xmlns:a16="http://schemas.microsoft.com/office/drawing/2014/main" id="{B431CE6D-24DF-10BF-F3F2-95EC72977539}"/>
              </a:ext>
            </a:extLst>
          </p:cNvPr>
          <p:cNvSpPr txBox="1"/>
          <p:nvPr/>
        </p:nvSpPr>
        <p:spPr>
          <a:xfrm>
            <a:off x="2068351" y="4101880"/>
            <a:ext cx="4914900" cy="646331"/>
          </a:xfrm>
          <a:custGeom>
            <a:avLst/>
            <a:gdLst>
              <a:gd name="csX0" fmla="*/ 0 w 4914900"/>
              <a:gd name="csY0" fmla="*/ 0 h 646331"/>
              <a:gd name="csX1" fmla="*/ 496951 w 4914900"/>
              <a:gd name="csY1" fmla="*/ 0 h 646331"/>
              <a:gd name="csX2" fmla="*/ 895604 w 4914900"/>
              <a:gd name="csY2" fmla="*/ 0 h 646331"/>
              <a:gd name="csX3" fmla="*/ 1540002 w 4914900"/>
              <a:gd name="csY3" fmla="*/ 0 h 646331"/>
              <a:gd name="csX4" fmla="*/ 2036953 w 4914900"/>
              <a:gd name="csY4" fmla="*/ 0 h 646331"/>
              <a:gd name="csX5" fmla="*/ 2533904 w 4914900"/>
              <a:gd name="csY5" fmla="*/ 0 h 646331"/>
              <a:gd name="csX6" fmla="*/ 3178302 w 4914900"/>
              <a:gd name="csY6" fmla="*/ 0 h 646331"/>
              <a:gd name="csX7" fmla="*/ 3626104 w 4914900"/>
              <a:gd name="csY7" fmla="*/ 0 h 646331"/>
              <a:gd name="csX8" fmla="*/ 4270502 w 4914900"/>
              <a:gd name="csY8" fmla="*/ 0 h 646331"/>
              <a:gd name="csX9" fmla="*/ 4914900 w 4914900"/>
              <a:gd name="csY9" fmla="*/ 0 h 646331"/>
              <a:gd name="csX10" fmla="*/ 4914900 w 4914900"/>
              <a:gd name="csY10" fmla="*/ 323166 h 646331"/>
              <a:gd name="csX11" fmla="*/ 4914900 w 4914900"/>
              <a:gd name="csY11" fmla="*/ 646331 h 646331"/>
              <a:gd name="csX12" fmla="*/ 4319651 w 4914900"/>
              <a:gd name="csY12" fmla="*/ 646331 h 646331"/>
              <a:gd name="csX13" fmla="*/ 3675253 w 4914900"/>
              <a:gd name="csY13" fmla="*/ 646331 h 646331"/>
              <a:gd name="csX14" fmla="*/ 3030855 w 4914900"/>
              <a:gd name="csY14" fmla="*/ 646331 h 646331"/>
              <a:gd name="csX15" fmla="*/ 2583053 w 4914900"/>
              <a:gd name="csY15" fmla="*/ 646331 h 646331"/>
              <a:gd name="csX16" fmla="*/ 2036953 w 4914900"/>
              <a:gd name="csY16" fmla="*/ 646331 h 646331"/>
              <a:gd name="csX17" fmla="*/ 1392555 w 4914900"/>
              <a:gd name="csY17" fmla="*/ 646331 h 646331"/>
              <a:gd name="csX18" fmla="*/ 846455 w 4914900"/>
              <a:gd name="csY18" fmla="*/ 646331 h 646331"/>
              <a:gd name="csX19" fmla="*/ 0 w 4914900"/>
              <a:gd name="csY19" fmla="*/ 646331 h 646331"/>
              <a:gd name="csX20" fmla="*/ 0 w 4914900"/>
              <a:gd name="csY20" fmla="*/ 336092 h 646331"/>
              <a:gd name="csX21" fmla="*/ 0 w 4914900"/>
              <a:gd name="csY21"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4914900" h="646331" extrusionOk="0">
                <a:moveTo>
                  <a:pt x="0" y="0"/>
                </a:moveTo>
                <a:cubicBezTo>
                  <a:pt x="144791" y="-56989"/>
                  <a:pt x="262701" y="35661"/>
                  <a:pt x="496951" y="0"/>
                </a:cubicBezTo>
                <a:cubicBezTo>
                  <a:pt x="731201" y="-35661"/>
                  <a:pt x="787986" y="28194"/>
                  <a:pt x="895604" y="0"/>
                </a:cubicBezTo>
                <a:cubicBezTo>
                  <a:pt x="1003222" y="-28194"/>
                  <a:pt x="1222276" y="39774"/>
                  <a:pt x="1540002" y="0"/>
                </a:cubicBezTo>
                <a:cubicBezTo>
                  <a:pt x="1857728" y="-39774"/>
                  <a:pt x="1919496" y="15306"/>
                  <a:pt x="2036953" y="0"/>
                </a:cubicBezTo>
                <a:cubicBezTo>
                  <a:pt x="2154410" y="-15306"/>
                  <a:pt x="2421794" y="17066"/>
                  <a:pt x="2533904" y="0"/>
                </a:cubicBezTo>
                <a:cubicBezTo>
                  <a:pt x="2646014" y="-17066"/>
                  <a:pt x="2891021" y="3525"/>
                  <a:pt x="3178302" y="0"/>
                </a:cubicBezTo>
                <a:cubicBezTo>
                  <a:pt x="3465583" y="-3525"/>
                  <a:pt x="3517778" y="17418"/>
                  <a:pt x="3626104" y="0"/>
                </a:cubicBezTo>
                <a:cubicBezTo>
                  <a:pt x="3734430" y="-17418"/>
                  <a:pt x="4053488" y="6251"/>
                  <a:pt x="4270502" y="0"/>
                </a:cubicBezTo>
                <a:cubicBezTo>
                  <a:pt x="4487516" y="-6251"/>
                  <a:pt x="4592924" y="9552"/>
                  <a:pt x="4914900" y="0"/>
                </a:cubicBezTo>
                <a:cubicBezTo>
                  <a:pt x="4942814" y="69999"/>
                  <a:pt x="4902419" y="203489"/>
                  <a:pt x="4914900" y="323166"/>
                </a:cubicBezTo>
                <a:cubicBezTo>
                  <a:pt x="4927381" y="442843"/>
                  <a:pt x="4897796" y="576376"/>
                  <a:pt x="4914900" y="646331"/>
                </a:cubicBezTo>
                <a:cubicBezTo>
                  <a:pt x="4656331" y="703077"/>
                  <a:pt x="4611835" y="610131"/>
                  <a:pt x="4319651" y="646331"/>
                </a:cubicBezTo>
                <a:cubicBezTo>
                  <a:pt x="4027467" y="682531"/>
                  <a:pt x="3940851" y="574754"/>
                  <a:pt x="3675253" y="646331"/>
                </a:cubicBezTo>
                <a:cubicBezTo>
                  <a:pt x="3409655" y="717908"/>
                  <a:pt x="3197467" y="588427"/>
                  <a:pt x="3030855" y="646331"/>
                </a:cubicBezTo>
                <a:cubicBezTo>
                  <a:pt x="2864243" y="704235"/>
                  <a:pt x="2750510" y="620386"/>
                  <a:pt x="2583053" y="646331"/>
                </a:cubicBezTo>
                <a:cubicBezTo>
                  <a:pt x="2415596" y="672276"/>
                  <a:pt x="2184077" y="617012"/>
                  <a:pt x="2036953" y="646331"/>
                </a:cubicBezTo>
                <a:cubicBezTo>
                  <a:pt x="1889829" y="675650"/>
                  <a:pt x="1655651" y="588114"/>
                  <a:pt x="1392555" y="646331"/>
                </a:cubicBezTo>
                <a:cubicBezTo>
                  <a:pt x="1129459" y="704548"/>
                  <a:pt x="977781" y="628349"/>
                  <a:pt x="846455" y="646331"/>
                </a:cubicBezTo>
                <a:cubicBezTo>
                  <a:pt x="715129" y="664313"/>
                  <a:pt x="421259" y="594383"/>
                  <a:pt x="0" y="646331"/>
                </a:cubicBezTo>
                <a:cubicBezTo>
                  <a:pt x="-28682" y="554744"/>
                  <a:pt x="15634" y="454617"/>
                  <a:pt x="0" y="336092"/>
                </a:cubicBezTo>
                <a:cubicBezTo>
                  <a:pt x="-15634" y="217567"/>
                  <a:pt x="5267" y="71233"/>
                  <a:pt x="0" y="0"/>
                </a:cubicBezTo>
                <a:close/>
              </a:path>
            </a:pathLst>
          </a:custGeom>
          <a:noFill/>
          <a:ln w="28575">
            <a:solidFill>
              <a:schemeClr val="tx2">
                <a:lumMod val="50000"/>
              </a:schemeClr>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p>
            <a:pPr algn="ctr"/>
            <a:r>
              <a:rPr lang="en-US" sz="1200" dirty="0">
                <a:solidFill>
                  <a:schemeClr val="accent2">
                    <a:lumMod val="50000"/>
                  </a:schemeClr>
                </a:solidFill>
                <a:latin typeface="Overpass Black"/>
                <a:sym typeface="Overpass Black"/>
              </a:rPr>
              <a:t>Think about the physical &amp; behavioural indicators</a:t>
            </a:r>
          </a:p>
          <a:p>
            <a:pPr algn="ctr"/>
            <a:r>
              <a:rPr lang="en-US" sz="1200" dirty="0">
                <a:solidFill>
                  <a:schemeClr val="accent2">
                    <a:lumMod val="50000"/>
                  </a:schemeClr>
                </a:solidFill>
                <a:latin typeface="Overpass Black"/>
                <a:sym typeface="Overpass Black"/>
              </a:rPr>
              <a:t>What may you see, hear (or overhear),  or be told?</a:t>
            </a:r>
            <a:endParaRPr lang="en-US" sz="1200" dirty="0">
              <a:solidFill>
                <a:schemeClr val="accent6">
                  <a:lumMod val="50000"/>
                </a:schemeClr>
              </a:solidFill>
              <a:latin typeface="Overpass Black"/>
              <a:sym typeface="Overpass Black"/>
            </a:endParaRPr>
          </a:p>
          <a:p>
            <a:pPr algn="ctr"/>
            <a:r>
              <a:rPr lang="en-GB" sz="1200" b="1" u="sng" dirty="0">
                <a:solidFill>
                  <a:schemeClr val="dk2"/>
                </a:solidFill>
                <a:latin typeface="Open Sans"/>
                <a:ea typeface="Open Sans"/>
                <a:cs typeface="Open Sans"/>
                <a:sym typeface="Open Sans"/>
              </a:rPr>
              <a:t>Remember to consider the influence of the online community!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11">
          <a:extLst>
            <a:ext uri="{FF2B5EF4-FFF2-40B4-BE49-F238E27FC236}">
              <a16:creationId xmlns:a16="http://schemas.microsoft.com/office/drawing/2014/main" id="{6A9239AB-356E-93E2-965B-7DB7DFED0DBC}"/>
            </a:ext>
          </a:extLst>
        </p:cNvPr>
        <p:cNvGrpSpPr/>
        <p:nvPr/>
      </p:nvGrpSpPr>
      <p:grpSpPr>
        <a:xfrm>
          <a:off x="0" y="0"/>
          <a:ext cx="0" cy="0"/>
          <a:chOff x="0" y="0"/>
          <a:chExt cx="0" cy="0"/>
        </a:xfrm>
      </p:grpSpPr>
      <p:graphicFrame>
        <p:nvGraphicFramePr>
          <p:cNvPr id="24" name="Content Placeholder 2">
            <a:extLst>
              <a:ext uri="{FF2B5EF4-FFF2-40B4-BE49-F238E27FC236}">
                <a16:creationId xmlns:a16="http://schemas.microsoft.com/office/drawing/2014/main" id="{438622A9-F659-544A-1A1F-14D8AF29B948}"/>
              </a:ext>
            </a:extLst>
          </p:cNvPr>
          <p:cNvGraphicFramePr>
            <a:graphicFrameLocks/>
          </p:cNvGraphicFramePr>
          <p:nvPr>
            <p:extLst>
              <p:ext uri="{D42A27DB-BD31-4B8C-83A1-F6EECF244321}">
                <p14:modId xmlns:p14="http://schemas.microsoft.com/office/powerpoint/2010/main" val="930433034"/>
              </p:ext>
            </p:extLst>
          </p:nvPr>
        </p:nvGraphicFramePr>
        <p:xfrm>
          <a:off x="1485704" y="933194"/>
          <a:ext cx="6903830" cy="32527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TextBox 24">
            <a:extLst>
              <a:ext uri="{FF2B5EF4-FFF2-40B4-BE49-F238E27FC236}">
                <a16:creationId xmlns:a16="http://schemas.microsoft.com/office/drawing/2014/main" id="{D9EB14F7-F1D9-D226-9A1F-BEF75E22566E}"/>
              </a:ext>
            </a:extLst>
          </p:cNvPr>
          <p:cNvSpPr txBox="1"/>
          <p:nvPr/>
        </p:nvSpPr>
        <p:spPr>
          <a:xfrm>
            <a:off x="228600" y="331816"/>
            <a:ext cx="8686800" cy="461665"/>
          </a:xfrm>
          <a:prstGeom prst="rect">
            <a:avLst/>
          </a:prstGeom>
          <a:noFill/>
        </p:spPr>
        <p:txBody>
          <a:bodyPr wrap="square">
            <a:spAutoFit/>
          </a:bodyPr>
          <a:lstStyle/>
          <a:p>
            <a:pPr algn="ctr"/>
            <a:r>
              <a:rPr lang="en-US" sz="2400" u="sng" dirty="0">
                <a:solidFill>
                  <a:schemeClr val="dk2"/>
                </a:solidFill>
                <a:latin typeface="Calabri"/>
              </a:rPr>
              <a:t>YOUR ROLE IN RECOGNISING &amp; IDENTIFYING CONCERNS</a:t>
            </a:r>
            <a:endParaRPr lang="en-GB" sz="2400" u="sng" dirty="0">
              <a:solidFill>
                <a:schemeClr val="dk2"/>
              </a:solidFill>
              <a:latin typeface="Calabri"/>
            </a:endParaRPr>
          </a:p>
        </p:txBody>
      </p:sp>
      <p:sp>
        <p:nvSpPr>
          <p:cNvPr id="29" name="TextBox 28">
            <a:extLst>
              <a:ext uri="{FF2B5EF4-FFF2-40B4-BE49-F238E27FC236}">
                <a16:creationId xmlns:a16="http://schemas.microsoft.com/office/drawing/2014/main" id="{3765CCA6-46A1-8A73-CD81-2340A9D6CD81}"/>
              </a:ext>
            </a:extLst>
          </p:cNvPr>
          <p:cNvSpPr txBox="1"/>
          <p:nvPr/>
        </p:nvSpPr>
        <p:spPr>
          <a:xfrm>
            <a:off x="342508" y="2187208"/>
            <a:ext cx="1357313" cy="1785104"/>
          </a:xfrm>
          <a:prstGeom prst="rect">
            <a:avLst/>
          </a:prstGeom>
          <a:noFill/>
          <a:ln w="22225">
            <a:solidFill>
              <a:srgbClr val="002060">
                <a:alpha val="96000"/>
              </a:srgbClr>
            </a:solidFill>
          </a:ln>
        </p:spPr>
        <p:txBody>
          <a:bodyPr wrap="square">
            <a:spAutoFit/>
          </a:bodyPr>
          <a:lstStyle/>
          <a:p>
            <a:pPr algn="ctr"/>
            <a:r>
              <a:rPr lang="en-GB" sz="2200" u="sng" dirty="0">
                <a:solidFill>
                  <a:schemeClr val="accent1">
                    <a:lumMod val="50000"/>
                  </a:schemeClr>
                </a:solidFill>
                <a:latin typeface="Calabri"/>
              </a:rPr>
              <a:t>“Report, Record, Seek help if we are unsure”</a:t>
            </a:r>
          </a:p>
        </p:txBody>
      </p:sp>
      <p:sp>
        <p:nvSpPr>
          <p:cNvPr id="2" name="TextBox 1">
            <a:extLst>
              <a:ext uri="{FF2B5EF4-FFF2-40B4-BE49-F238E27FC236}">
                <a16:creationId xmlns:a16="http://schemas.microsoft.com/office/drawing/2014/main" id="{49C05BC3-BC9F-F7C4-DC2E-837ED3FF41C6}"/>
              </a:ext>
            </a:extLst>
          </p:cNvPr>
          <p:cNvSpPr txBox="1"/>
          <p:nvPr/>
        </p:nvSpPr>
        <p:spPr>
          <a:xfrm>
            <a:off x="713983" y="4325638"/>
            <a:ext cx="7540669" cy="400110"/>
          </a:xfrm>
          <a:prstGeom prst="rect">
            <a:avLst/>
          </a:prstGeom>
          <a:noFill/>
        </p:spPr>
        <p:txBody>
          <a:bodyPr wrap="square" rtlCol="0">
            <a:spAutoFit/>
          </a:bodyPr>
          <a:lstStyle/>
          <a:p>
            <a:pPr algn="ctr"/>
            <a:r>
              <a:rPr lang="en-GB" sz="2000" b="1" dirty="0">
                <a:latin typeface="Calabri"/>
              </a:rPr>
              <a:t>What might this look like for members of the team and for you?</a:t>
            </a:r>
          </a:p>
        </p:txBody>
      </p:sp>
      <p:pic>
        <p:nvPicPr>
          <p:cNvPr id="4" name="Picture 2" descr="indicators of low literacy and numeracy ...">
            <a:extLst>
              <a:ext uri="{FF2B5EF4-FFF2-40B4-BE49-F238E27FC236}">
                <a16:creationId xmlns:a16="http://schemas.microsoft.com/office/drawing/2014/main" id="{D67502EE-3F60-DBE0-B725-952678E2568A}"/>
              </a:ext>
            </a:extLst>
          </p:cNvPr>
          <p:cNvPicPr>
            <a:picLocks noChangeAspect="1" noChangeArrowheads="1"/>
          </p:cNvPicPr>
          <p:nvPr/>
        </p:nvPicPr>
        <p:blipFill>
          <a:blip r:embed="rId8">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85749" y="793481"/>
            <a:ext cx="1407570" cy="1054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428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graphicEl>
                                              <a:dgm id="{F57E7587-0AE7-408D-B1FF-5503C81476F8}"/>
                                            </p:graphicEl>
                                          </p:spTgt>
                                        </p:tgtEl>
                                        <p:attrNameLst>
                                          <p:attrName>style.visibility</p:attrName>
                                        </p:attrNameLst>
                                      </p:cBhvr>
                                      <p:to>
                                        <p:strVal val="visible"/>
                                      </p:to>
                                    </p:set>
                                    <p:animEffect transition="in" filter="fade">
                                      <p:cBhvr>
                                        <p:cTn id="7" dur="1000"/>
                                        <p:tgtEl>
                                          <p:spTgt spid="24">
                                            <p:graphicEl>
                                              <a:dgm id="{F57E7587-0AE7-408D-B1FF-5503C81476F8}"/>
                                            </p:graphicEl>
                                          </p:spTgt>
                                        </p:tgtEl>
                                      </p:cBhvr>
                                    </p:animEffect>
                                    <p:anim calcmode="lin" valueType="num">
                                      <p:cBhvr>
                                        <p:cTn id="8" dur="1000" fill="hold"/>
                                        <p:tgtEl>
                                          <p:spTgt spid="24">
                                            <p:graphicEl>
                                              <a:dgm id="{F57E7587-0AE7-408D-B1FF-5503C81476F8}"/>
                                            </p:graphicEl>
                                          </p:spTgt>
                                        </p:tgtEl>
                                        <p:attrNameLst>
                                          <p:attrName>ppt_x</p:attrName>
                                        </p:attrNameLst>
                                      </p:cBhvr>
                                      <p:tavLst>
                                        <p:tav tm="0">
                                          <p:val>
                                            <p:strVal val="#ppt_x"/>
                                          </p:val>
                                        </p:tav>
                                        <p:tav tm="100000">
                                          <p:val>
                                            <p:strVal val="#ppt_x"/>
                                          </p:val>
                                        </p:tav>
                                      </p:tavLst>
                                    </p:anim>
                                    <p:anim calcmode="lin" valueType="num">
                                      <p:cBhvr>
                                        <p:cTn id="9" dur="1000" fill="hold"/>
                                        <p:tgtEl>
                                          <p:spTgt spid="24">
                                            <p:graphicEl>
                                              <a:dgm id="{F57E7587-0AE7-408D-B1FF-5503C81476F8}"/>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4">
                                            <p:graphicEl>
                                              <a:dgm id="{9476A585-E999-4507-A445-4ED6DFDFDF2C}"/>
                                            </p:graphicEl>
                                          </p:spTgt>
                                        </p:tgtEl>
                                        <p:attrNameLst>
                                          <p:attrName>style.visibility</p:attrName>
                                        </p:attrNameLst>
                                      </p:cBhvr>
                                      <p:to>
                                        <p:strVal val="visible"/>
                                      </p:to>
                                    </p:set>
                                    <p:animEffect transition="in" filter="fade">
                                      <p:cBhvr>
                                        <p:cTn id="14" dur="1000"/>
                                        <p:tgtEl>
                                          <p:spTgt spid="24">
                                            <p:graphicEl>
                                              <a:dgm id="{9476A585-E999-4507-A445-4ED6DFDFDF2C}"/>
                                            </p:graphicEl>
                                          </p:spTgt>
                                        </p:tgtEl>
                                      </p:cBhvr>
                                    </p:animEffect>
                                    <p:anim calcmode="lin" valueType="num">
                                      <p:cBhvr>
                                        <p:cTn id="15" dur="1000" fill="hold"/>
                                        <p:tgtEl>
                                          <p:spTgt spid="24">
                                            <p:graphicEl>
                                              <a:dgm id="{9476A585-E999-4507-A445-4ED6DFDFDF2C}"/>
                                            </p:graphicEl>
                                          </p:spTgt>
                                        </p:tgtEl>
                                        <p:attrNameLst>
                                          <p:attrName>ppt_x</p:attrName>
                                        </p:attrNameLst>
                                      </p:cBhvr>
                                      <p:tavLst>
                                        <p:tav tm="0">
                                          <p:val>
                                            <p:strVal val="#ppt_x"/>
                                          </p:val>
                                        </p:tav>
                                        <p:tav tm="100000">
                                          <p:val>
                                            <p:strVal val="#ppt_x"/>
                                          </p:val>
                                        </p:tav>
                                      </p:tavLst>
                                    </p:anim>
                                    <p:anim calcmode="lin" valueType="num">
                                      <p:cBhvr>
                                        <p:cTn id="16" dur="1000" fill="hold"/>
                                        <p:tgtEl>
                                          <p:spTgt spid="24">
                                            <p:graphicEl>
                                              <a:dgm id="{9476A585-E999-4507-A445-4ED6DFDFDF2C}"/>
                                            </p:graphic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4">
                                            <p:graphicEl>
                                              <a:dgm id="{0A19ECB7-17A4-4C4E-8A25-FC72BBBE76C6}"/>
                                            </p:graphicEl>
                                          </p:spTgt>
                                        </p:tgtEl>
                                        <p:attrNameLst>
                                          <p:attrName>style.visibility</p:attrName>
                                        </p:attrNameLst>
                                      </p:cBhvr>
                                      <p:to>
                                        <p:strVal val="visible"/>
                                      </p:to>
                                    </p:set>
                                    <p:animEffect transition="in" filter="fade">
                                      <p:cBhvr>
                                        <p:cTn id="19" dur="1000"/>
                                        <p:tgtEl>
                                          <p:spTgt spid="24">
                                            <p:graphicEl>
                                              <a:dgm id="{0A19ECB7-17A4-4C4E-8A25-FC72BBBE76C6}"/>
                                            </p:graphicEl>
                                          </p:spTgt>
                                        </p:tgtEl>
                                      </p:cBhvr>
                                    </p:animEffect>
                                    <p:anim calcmode="lin" valueType="num">
                                      <p:cBhvr>
                                        <p:cTn id="20" dur="1000" fill="hold"/>
                                        <p:tgtEl>
                                          <p:spTgt spid="24">
                                            <p:graphicEl>
                                              <a:dgm id="{0A19ECB7-17A4-4C4E-8A25-FC72BBBE76C6}"/>
                                            </p:graphicEl>
                                          </p:spTgt>
                                        </p:tgtEl>
                                        <p:attrNameLst>
                                          <p:attrName>ppt_x</p:attrName>
                                        </p:attrNameLst>
                                      </p:cBhvr>
                                      <p:tavLst>
                                        <p:tav tm="0">
                                          <p:val>
                                            <p:strVal val="#ppt_x"/>
                                          </p:val>
                                        </p:tav>
                                        <p:tav tm="100000">
                                          <p:val>
                                            <p:strVal val="#ppt_x"/>
                                          </p:val>
                                        </p:tav>
                                      </p:tavLst>
                                    </p:anim>
                                    <p:anim calcmode="lin" valueType="num">
                                      <p:cBhvr>
                                        <p:cTn id="21" dur="1000" fill="hold"/>
                                        <p:tgtEl>
                                          <p:spTgt spid="24">
                                            <p:graphicEl>
                                              <a:dgm id="{0A19ECB7-17A4-4C4E-8A25-FC72BBBE76C6}"/>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4">
                                            <p:graphicEl>
                                              <a:dgm id="{D70BCC38-B6C5-41B9-BF49-F95A781362D8}"/>
                                            </p:graphicEl>
                                          </p:spTgt>
                                        </p:tgtEl>
                                        <p:attrNameLst>
                                          <p:attrName>style.visibility</p:attrName>
                                        </p:attrNameLst>
                                      </p:cBhvr>
                                      <p:to>
                                        <p:strVal val="visible"/>
                                      </p:to>
                                    </p:set>
                                    <p:animEffect transition="in" filter="fade">
                                      <p:cBhvr>
                                        <p:cTn id="26" dur="1000"/>
                                        <p:tgtEl>
                                          <p:spTgt spid="24">
                                            <p:graphicEl>
                                              <a:dgm id="{D70BCC38-B6C5-41B9-BF49-F95A781362D8}"/>
                                            </p:graphicEl>
                                          </p:spTgt>
                                        </p:tgtEl>
                                      </p:cBhvr>
                                    </p:animEffect>
                                    <p:anim calcmode="lin" valueType="num">
                                      <p:cBhvr>
                                        <p:cTn id="27" dur="1000" fill="hold"/>
                                        <p:tgtEl>
                                          <p:spTgt spid="24">
                                            <p:graphicEl>
                                              <a:dgm id="{D70BCC38-B6C5-41B9-BF49-F95A781362D8}"/>
                                            </p:graphicEl>
                                          </p:spTgt>
                                        </p:tgtEl>
                                        <p:attrNameLst>
                                          <p:attrName>ppt_x</p:attrName>
                                        </p:attrNameLst>
                                      </p:cBhvr>
                                      <p:tavLst>
                                        <p:tav tm="0">
                                          <p:val>
                                            <p:strVal val="#ppt_x"/>
                                          </p:val>
                                        </p:tav>
                                        <p:tav tm="100000">
                                          <p:val>
                                            <p:strVal val="#ppt_x"/>
                                          </p:val>
                                        </p:tav>
                                      </p:tavLst>
                                    </p:anim>
                                    <p:anim calcmode="lin" valueType="num">
                                      <p:cBhvr>
                                        <p:cTn id="28" dur="1000" fill="hold"/>
                                        <p:tgtEl>
                                          <p:spTgt spid="24">
                                            <p:graphicEl>
                                              <a:dgm id="{D70BCC38-B6C5-41B9-BF49-F95A781362D8}"/>
                                            </p:graphic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4">
                                            <p:graphicEl>
                                              <a:dgm id="{F5C18235-968E-4303-8591-817BB2F2AF22}"/>
                                            </p:graphicEl>
                                          </p:spTgt>
                                        </p:tgtEl>
                                        <p:attrNameLst>
                                          <p:attrName>style.visibility</p:attrName>
                                        </p:attrNameLst>
                                      </p:cBhvr>
                                      <p:to>
                                        <p:strVal val="visible"/>
                                      </p:to>
                                    </p:set>
                                    <p:animEffect transition="in" filter="fade">
                                      <p:cBhvr>
                                        <p:cTn id="31" dur="1000"/>
                                        <p:tgtEl>
                                          <p:spTgt spid="24">
                                            <p:graphicEl>
                                              <a:dgm id="{F5C18235-968E-4303-8591-817BB2F2AF22}"/>
                                            </p:graphicEl>
                                          </p:spTgt>
                                        </p:tgtEl>
                                      </p:cBhvr>
                                    </p:animEffect>
                                    <p:anim calcmode="lin" valueType="num">
                                      <p:cBhvr>
                                        <p:cTn id="32" dur="1000" fill="hold"/>
                                        <p:tgtEl>
                                          <p:spTgt spid="24">
                                            <p:graphicEl>
                                              <a:dgm id="{F5C18235-968E-4303-8591-817BB2F2AF22}"/>
                                            </p:graphicEl>
                                          </p:spTgt>
                                        </p:tgtEl>
                                        <p:attrNameLst>
                                          <p:attrName>ppt_x</p:attrName>
                                        </p:attrNameLst>
                                      </p:cBhvr>
                                      <p:tavLst>
                                        <p:tav tm="0">
                                          <p:val>
                                            <p:strVal val="#ppt_x"/>
                                          </p:val>
                                        </p:tav>
                                        <p:tav tm="100000">
                                          <p:val>
                                            <p:strVal val="#ppt_x"/>
                                          </p:val>
                                        </p:tav>
                                      </p:tavLst>
                                    </p:anim>
                                    <p:anim calcmode="lin" valueType="num">
                                      <p:cBhvr>
                                        <p:cTn id="33" dur="1000" fill="hold"/>
                                        <p:tgtEl>
                                          <p:spTgt spid="24">
                                            <p:graphicEl>
                                              <a:dgm id="{F5C18235-968E-4303-8591-817BB2F2AF22}"/>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92499-C064-C19D-BC29-AEBFD5C6EE3F}"/>
              </a:ext>
            </a:extLst>
          </p:cNvPr>
          <p:cNvSpPr>
            <a:spLocks noGrp="1"/>
          </p:cNvSpPr>
          <p:nvPr>
            <p:ph type="title"/>
          </p:nvPr>
        </p:nvSpPr>
        <p:spPr>
          <a:xfrm>
            <a:off x="2216250" y="191887"/>
            <a:ext cx="4711500" cy="572700"/>
          </a:xfrm>
        </p:spPr>
        <p:txBody>
          <a:bodyPr/>
          <a:lstStyle/>
          <a:p>
            <a:pPr algn="ctr"/>
            <a:r>
              <a:rPr lang="en-GB" b="1" u="sng" dirty="0">
                <a:solidFill>
                  <a:schemeClr val="accent6">
                    <a:lumMod val="50000"/>
                  </a:schemeClr>
                </a:solidFill>
                <a:latin typeface="Calabri"/>
              </a:rPr>
              <a:t>Dealing with Disclosures</a:t>
            </a:r>
          </a:p>
        </p:txBody>
      </p:sp>
      <p:sp>
        <p:nvSpPr>
          <p:cNvPr id="4" name="Down Arrow 9">
            <a:extLst>
              <a:ext uri="{FF2B5EF4-FFF2-40B4-BE49-F238E27FC236}">
                <a16:creationId xmlns:a16="http://schemas.microsoft.com/office/drawing/2014/main" id="{080AAAAB-5C1C-A4FF-7E6D-1230282DD04F}"/>
              </a:ext>
            </a:extLst>
          </p:cNvPr>
          <p:cNvSpPr/>
          <p:nvPr/>
        </p:nvSpPr>
        <p:spPr>
          <a:xfrm rot="16200000">
            <a:off x="-388171" y="1153297"/>
            <a:ext cx="3151523" cy="2057318"/>
          </a:xfrm>
          <a:prstGeom prst="downArrow">
            <a:avLst>
              <a:gd name="adj1" fmla="val 50000"/>
              <a:gd name="adj2" fmla="val 50679"/>
            </a:avLst>
          </a:prstGeom>
          <a:solidFill>
            <a:schemeClr val="accent6">
              <a:lumMod val="20000"/>
              <a:lumOff val="80000"/>
            </a:schemeClr>
          </a:solidFill>
          <a:ln>
            <a:solidFill>
              <a:srgbClr val="0D7C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GB" sz="1350" kern="1200">
              <a:solidFill>
                <a:prstClr val="white"/>
              </a:solidFill>
              <a:latin typeface="Arial"/>
            </a:endParaRPr>
          </a:p>
        </p:txBody>
      </p:sp>
      <p:sp>
        <p:nvSpPr>
          <p:cNvPr id="5" name="TextBox 4">
            <a:extLst>
              <a:ext uri="{FF2B5EF4-FFF2-40B4-BE49-F238E27FC236}">
                <a16:creationId xmlns:a16="http://schemas.microsoft.com/office/drawing/2014/main" id="{73444DFB-5B21-5666-8D3B-F2951E73F89C}"/>
              </a:ext>
            </a:extLst>
          </p:cNvPr>
          <p:cNvSpPr txBox="1"/>
          <p:nvPr/>
        </p:nvSpPr>
        <p:spPr>
          <a:xfrm>
            <a:off x="210631" y="1462529"/>
            <a:ext cx="1514703" cy="1685077"/>
          </a:xfrm>
          <a:prstGeom prst="rect">
            <a:avLst/>
          </a:prstGeom>
          <a:noFill/>
        </p:spPr>
        <p:txBody>
          <a:bodyPr wrap="square" rtlCol="0">
            <a:spAutoFit/>
          </a:bodyPr>
          <a:lstStyle/>
          <a:p>
            <a:pPr defTabSz="685800">
              <a:buClrTx/>
              <a:defRPr/>
            </a:pPr>
            <a:r>
              <a:rPr lang="en-GB" sz="1800" b="1" kern="1200" dirty="0">
                <a:solidFill>
                  <a:schemeClr val="tx1"/>
                </a:solidFill>
                <a:ea typeface="+mn-ea"/>
                <a:cs typeface="+mn-cs"/>
              </a:rPr>
              <a:t>Recognise</a:t>
            </a:r>
          </a:p>
          <a:p>
            <a:pPr defTabSz="685800">
              <a:buClrTx/>
              <a:defRPr/>
            </a:pPr>
            <a:r>
              <a:rPr lang="en-GB" sz="1800" b="1" kern="1200" dirty="0">
                <a:solidFill>
                  <a:schemeClr val="tx1"/>
                </a:solidFill>
                <a:ea typeface="+mn-ea"/>
                <a:cs typeface="+mn-cs"/>
              </a:rPr>
              <a:t>Respond</a:t>
            </a:r>
          </a:p>
          <a:p>
            <a:pPr defTabSz="685800">
              <a:buClrTx/>
              <a:defRPr/>
            </a:pPr>
            <a:r>
              <a:rPr lang="en-GB" sz="1800" b="1" kern="1200" dirty="0">
                <a:solidFill>
                  <a:schemeClr val="tx1"/>
                </a:solidFill>
                <a:ea typeface="+mn-ea"/>
                <a:cs typeface="+mn-cs"/>
              </a:rPr>
              <a:t>Report</a:t>
            </a:r>
          </a:p>
          <a:p>
            <a:pPr defTabSz="685800">
              <a:buClrTx/>
              <a:defRPr/>
            </a:pPr>
            <a:r>
              <a:rPr lang="en-GB" sz="1800" b="1" kern="1200" dirty="0">
                <a:solidFill>
                  <a:schemeClr val="tx1"/>
                </a:solidFill>
                <a:ea typeface="+mn-ea"/>
                <a:cs typeface="+mn-cs"/>
              </a:rPr>
              <a:t>Record</a:t>
            </a:r>
          </a:p>
          <a:p>
            <a:pPr defTabSz="685800">
              <a:buClrTx/>
              <a:defRPr/>
            </a:pPr>
            <a:r>
              <a:rPr lang="en-GB" sz="1800" b="1" kern="1200" dirty="0">
                <a:solidFill>
                  <a:schemeClr val="tx1"/>
                </a:solidFill>
                <a:ea typeface="+mn-ea"/>
                <a:cs typeface="+mn-cs"/>
              </a:rPr>
              <a:t>Reflect</a:t>
            </a:r>
          </a:p>
          <a:p>
            <a:pPr defTabSz="685800">
              <a:buClrTx/>
              <a:defRPr/>
            </a:pPr>
            <a:endParaRPr lang="en-GB" sz="1350" kern="1200" dirty="0">
              <a:solidFill>
                <a:prstClr val="black"/>
              </a:solidFill>
              <a:ea typeface="+mn-ea"/>
              <a:cs typeface="+mn-cs"/>
            </a:endParaRPr>
          </a:p>
        </p:txBody>
      </p:sp>
      <p:graphicFrame>
        <p:nvGraphicFramePr>
          <p:cNvPr id="6" name="Diagram 5">
            <a:extLst>
              <a:ext uri="{FF2B5EF4-FFF2-40B4-BE49-F238E27FC236}">
                <a16:creationId xmlns:a16="http://schemas.microsoft.com/office/drawing/2014/main" id="{0065296F-990F-1DE1-DD67-02D4BA1D4837}"/>
              </a:ext>
            </a:extLst>
          </p:cNvPr>
          <p:cNvGraphicFramePr/>
          <p:nvPr>
            <p:extLst>
              <p:ext uri="{D42A27DB-BD31-4B8C-83A1-F6EECF244321}">
                <p14:modId xmlns:p14="http://schemas.microsoft.com/office/powerpoint/2010/main" val="1590352834"/>
              </p:ext>
            </p:extLst>
          </p:nvPr>
        </p:nvGraphicFramePr>
        <p:xfrm>
          <a:off x="1528762" y="825910"/>
          <a:ext cx="5962340" cy="3467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Teddy bear drawing hi-res stock photography and images - Alamy">
            <a:extLst>
              <a:ext uri="{FF2B5EF4-FFF2-40B4-BE49-F238E27FC236}">
                <a16:creationId xmlns:a16="http://schemas.microsoft.com/office/drawing/2014/main" id="{52DB2684-CA40-90E6-9455-8331426F194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7085"/>
          <a:stretch/>
        </p:blipFill>
        <p:spPr bwMode="auto">
          <a:xfrm>
            <a:off x="1652898" y="3075577"/>
            <a:ext cx="619434" cy="6577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9D6AADB-9C6C-F8B7-2AD6-BAF70505E04C}"/>
              </a:ext>
            </a:extLst>
          </p:cNvPr>
          <p:cNvSpPr txBox="1"/>
          <p:nvPr/>
        </p:nvSpPr>
        <p:spPr>
          <a:xfrm>
            <a:off x="7181385" y="1171366"/>
            <a:ext cx="1385887" cy="2800767"/>
          </a:xfrm>
          <a:prstGeom prst="rect">
            <a:avLst/>
          </a:prstGeom>
          <a:noFill/>
          <a:ln w="22225">
            <a:solidFill>
              <a:srgbClr val="00B0F0"/>
            </a:solidFill>
          </a:ln>
        </p:spPr>
        <p:txBody>
          <a:bodyPr wrap="square" rtlCol="0">
            <a:spAutoFit/>
          </a:bodyPr>
          <a:lstStyle/>
          <a:p>
            <a:pPr algn="ctr"/>
            <a:r>
              <a:rPr lang="en-GB" sz="1200" b="1" dirty="0">
                <a:latin typeface="Calabri"/>
              </a:rPr>
              <a:t>Remember to use </a:t>
            </a:r>
            <a:r>
              <a:rPr lang="en-GB" sz="1200" b="1" dirty="0">
                <a:solidFill>
                  <a:schemeClr val="accent2">
                    <a:lumMod val="50000"/>
                  </a:schemeClr>
                </a:solidFill>
                <a:latin typeface="Calabri"/>
              </a:rPr>
              <a:t>TED</a:t>
            </a:r>
            <a:r>
              <a:rPr lang="en-GB" sz="1200" b="1" dirty="0">
                <a:latin typeface="Calabri"/>
              </a:rPr>
              <a:t> as a clarity tool – I’m hearing you, could you …..</a:t>
            </a:r>
          </a:p>
          <a:p>
            <a:pPr algn="ctr"/>
            <a:endParaRPr lang="en-GB" sz="1000" b="1" dirty="0">
              <a:latin typeface="Calabri"/>
            </a:endParaRPr>
          </a:p>
          <a:p>
            <a:pPr algn="ctr"/>
            <a:r>
              <a:rPr lang="en-GB" b="1" dirty="0">
                <a:solidFill>
                  <a:schemeClr val="accent2">
                    <a:lumMod val="50000"/>
                  </a:schemeClr>
                </a:solidFill>
                <a:latin typeface="Calabri"/>
              </a:rPr>
              <a:t>Tell</a:t>
            </a:r>
            <a:r>
              <a:rPr lang="en-GB" b="1" dirty="0">
                <a:latin typeface="Calabri"/>
              </a:rPr>
              <a:t> me more about that</a:t>
            </a:r>
          </a:p>
          <a:p>
            <a:pPr algn="ctr"/>
            <a:endParaRPr lang="en-GB" sz="1000" b="1" dirty="0">
              <a:latin typeface="Calabri"/>
            </a:endParaRPr>
          </a:p>
          <a:p>
            <a:pPr algn="ctr"/>
            <a:r>
              <a:rPr lang="en-GB" b="1" dirty="0">
                <a:solidFill>
                  <a:schemeClr val="accent2">
                    <a:lumMod val="50000"/>
                  </a:schemeClr>
                </a:solidFill>
                <a:latin typeface="Calabri"/>
              </a:rPr>
              <a:t>Explain</a:t>
            </a:r>
            <a:r>
              <a:rPr lang="en-GB" b="1" dirty="0">
                <a:latin typeface="Calabri"/>
              </a:rPr>
              <a:t> what you mean by …..</a:t>
            </a:r>
          </a:p>
          <a:p>
            <a:pPr algn="ctr"/>
            <a:endParaRPr lang="en-GB" sz="1000" b="1" dirty="0">
              <a:latin typeface="Calabri"/>
            </a:endParaRPr>
          </a:p>
          <a:p>
            <a:pPr algn="ctr"/>
            <a:r>
              <a:rPr lang="en-GB" b="1" dirty="0">
                <a:solidFill>
                  <a:schemeClr val="accent2">
                    <a:lumMod val="50000"/>
                  </a:schemeClr>
                </a:solidFill>
                <a:latin typeface="Calabri"/>
              </a:rPr>
              <a:t>Describe</a:t>
            </a:r>
            <a:r>
              <a:rPr lang="en-GB" b="1" dirty="0">
                <a:latin typeface="Calabri"/>
              </a:rPr>
              <a:t> that in more detail</a:t>
            </a:r>
          </a:p>
        </p:txBody>
      </p:sp>
      <p:sp>
        <p:nvSpPr>
          <p:cNvPr id="8" name="TextBox 7">
            <a:extLst>
              <a:ext uri="{FF2B5EF4-FFF2-40B4-BE49-F238E27FC236}">
                <a16:creationId xmlns:a16="http://schemas.microsoft.com/office/drawing/2014/main" id="{B6E6FE0D-CAB4-5F8D-F577-E5BACF1256A8}"/>
              </a:ext>
            </a:extLst>
          </p:cNvPr>
          <p:cNvSpPr txBox="1"/>
          <p:nvPr/>
        </p:nvSpPr>
        <p:spPr>
          <a:xfrm>
            <a:off x="1022847" y="4415867"/>
            <a:ext cx="7098305" cy="400110"/>
          </a:xfrm>
          <a:prstGeom prst="rect">
            <a:avLst/>
          </a:prstGeom>
          <a:noFill/>
          <a:ln w="19050">
            <a:solidFill>
              <a:schemeClr val="tx1"/>
            </a:solidFill>
          </a:ln>
        </p:spPr>
        <p:txBody>
          <a:bodyPr wrap="square" rtlCol="0">
            <a:spAutoFit/>
          </a:bodyPr>
          <a:lstStyle/>
          <a:p>
            <a:pPr algn="ctr"/>
            <a:r>
              <a:rPr lang="en-GB" sz="1000" b="1" dirty="0">
                <a:latin typeface="Calabri"/>
              </a:rPr>
              <a:t>Multi-agency safeguarding arrangements should include mechanisms for staff welfare, acknowledging the emotional impact of safeguarding work (WT2023).   Give staff permission to check in, if they are subject to a disclosure</a:t>
            </a:r>
          </a:p>
        </p:txBody>
      </p:sp>
    </p:spTree>
    <p:extLst>
      <p:ext uri="{BB962C8B-B14F-4D97-AF65-F5344CB8AC3E}">
        <p14:creationId xmlns:p14="http://schemas.microsoft.com/office/powerpoint/2010/main" val="1479210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F7BE51-11B9-5751-2CC3-F5EA4D8EBA2F}"/>
              </a:ext>
            </a:extLst>
          </p:cNvPr>
          <p:cNvSpPr txBox="1"/>
          <p:nvPr/>
        </p:nvSpPr>
        <p:spPr>
          <a:xfrm>
            <a:off x="797442" y="1063256"/>
            <a:ext cx="8058459" cy="385370"/>
          </a:xfrm>
          <a:prstGeom prst="rect">
            <a:avLst/>
          </a:prstGeom>
          <a:solidFill>
            <a:schemeClr val="bg1"/>
          </a:solidFill>
        </p:spPr>
        <p:txBody>
          <a:bodyPr wrap="square" rtlCol="0">
            <a:spAutoFit/>
          </a:bodyPr>
          <a:lstStyle/>
          <a:p>
            <a:endParaRPr lang="en-GB" dirty="0"/>
          </a:p>
        </p:txBody>
      </p:sp>
      <p:sp>
        <p:nvSpPr>
          <p:cNvPr id="4" name="Google Shape;2179;p42">
            <a:extLst>
              <a:ext uri="{FF2B5EF4-FFF2-40B4-BE49-F238E27FC236}">
                <a16:creationId xmlns:a16="http://schemas.microsoft.com/office/drawing/2014/main" id="{1CC9D13A-86AE-E88F-FCEB-808882D3BF7C}"/>
              </a:ext>
            </a:extLst>
          </p:cNvPr>
          <p:cNvSpPr txBox="1">
            <a:spLocks noGrp="1"/>
          </p:cNvSpPr>
          <p:nvPr>
            <p:ph type="title"/>
          </p:nvPr>
        </p:nvSpPr>
        <p:spPr>
          <a:xfrm>
            <a:off x="2538350" y="246346"/>
            <a:ext cx="6724776" cy="499526"/>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800" u="sng" dirty="0">
                <a:latin typeface="Calabri"/>
              </a:rPr>
              <a:t>What do we all NEED to continue do?</a:t>
            </a:r>
          </a:p>
        </p:txBody>
      </p:sp>
      <p:graphicFrame>
        <p:nvGraphicFramePr>
          <p:cNvPr id="5" name="Text Placeholder 3">
            <a:extLst>
              <a:ext uri="{FF2B5EF4-FFF2-40B4-BE49-F238E27FC236}">
                <a16:creationId xmlns:a16="http://schemas.microsoft.com/office/drawing/2014/main" id="{BF95D17A-A234-2A11-9E08-1263B0533CEC}"/>
              </a:ext>
            </a:extLst>
          </p:cNvPr>
          <p:cNvGraphicFramePr>
            <a:graphicFrameLocks/>
          </p:cNvGraphicFramePr>
          <p:nvPr>
            <p:extLst>
              <p:ext uri="{D42A27DB-BD31-4B8C-83A1-F6EECF244321}">
                <p14:modId xmlns:p14="http://schemas.microsoft.com/office/powerpoint/2010/main" val="1662766116"/>
              </p:ext>
            </p:extLst>
          </p:nvPr>
        </p:nvGraphicFramePr>
        <p:xfrm>
          <a:off x="-100208" y="828454"/>
          <a:ext cx="4571999" cy="3486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 Placeholder 3">
            <a:extLst>
              <a:ext uri="{FF2B5EF4-FFF2-40B4-BE49-F238E27FC236}">
                <a16:creationId xmlns:a16="http://schemas.microsoft.com/office/drawing/2014/main" id="{8002AA59-3051-77F8-8EDA-CA9EF749DF02}"/>
              </a:ext>
            </a:extLst>
          </p:cNvPr>
          <p:cNvSpPr txBox="1">
            <a:spLocks/>
          </p:cNvSpPr>
          <p:nvPr/>
        </p:nvSpPr>
        <p:spPr>
          <a:xfrm>
            <a:off x="4258850" y="828454"/>
            <a:ext cx="4780918" cy="3486592"/>
          </a:xfrm>
          <a:custGeom>
            <a:avLst/>
            <a:gdLst>
              <a:gd name="csX0" fmla="*/ 0 w 4780918"/>
              <a:gd name="csY0" fmla="*/ 0 h 3486592"/>
              <a:gd name="csX1" fmla="*/ 693233 w 4780918"/>
              <a:gd name="csY1" fmla="*/ 0 h 3486592"/>
              <a:gd name="csX2" fmla="*/ 1386466 w 4780918"/>
              <a:gd name="csY2" fmla="*/ 0 h 3486592"/>
              <a:gd name="csX3" fmla="*/ 1984081 w 4780918"/>
              <a:gd name="csY3" fmla="*/ 0 h 3486592"/>
              <a:gd name="csX4" fmla="*/ 2629505 w 4780918"/>
              <a:gd name="csY4" fmla="*/ 0 h 3486592"/>
              <a:gd name="csX5" fmla="*/ 3179310 w 4780918"/>
              <a:gd name="csY5" fmla="*/ 0 h 3486592"/>
              <a:gd name="csX6" fmla="*/ 3776925 w 4780918"/>
              <a:gd name="csY6" fmla="*/ 0 h 3486592"/>
              <a:gd name="csX7" fmla="*/ 4780918 w 4780918"/>
              <a:gd name="csY7" fmla="*/ 0 h 3486592"/>
              <a:gd name="csX8" fmla="*/ 4780918 w 4780918"/>
              <a:gd name="csY8" fmla="*/ 511367 h 3486592"/>
              <a:gd name="csX9" fmla="*/ 4780918 w 4780918"/>
              <a:gd name="csY9" fmla="*/ 987868 h 3486592"/>
              <a:gd name="csX10" fmla="*/ 4780918 w 4780918"/>
              <a:gd name="csY10" fmla="*/ 1499235 h 3486592"/>
              <a:gd name="csX11" fmla="*/ 4780918 w 4780918"/>
              <a:gd name="csY11" fmla="*/ 2045467 h 3486592"/>
              <a:gd name="csX12" fmla="*/ 4780918 w 4780918"/>
              <a:gd name="csY12" fmla="*/ 2626566 h 3486592"/>
              <a:gd name="csX13" fmla="*/ 4780918 w 4780918"/>
              <a:gd name="csY13" fmla="*/ 3486592 h 3486592"/>
              <a:gd name="csX14" fmla="*/ 4087685 w 4780918"/>
              <a:gd name="csY14" fmla="*/ 3486592 h 3486592"/>
              <a:gd name="csX15" fmla="*/ 3490070 w 4780918"/>
              <a:gd name="csY15" fmla="*/ 3486592 h 3486592"/>
              <a:gd name="csX16" fmla="*/ 2892455 w 4780918"/>
              <a:gd name="csY16" fmla="*/ 3486592 h 3486592"/>
              <a:gd name="csX17" fmla="*/ 2294841 w 4780918"/>
              <a:gd name="csY17" fmla="*/ 3486592 h 3486592"/>
              <a:gd name="csX18" fmla="*/ 1697226 w 4780918"/>
              <a:gd name="csY18" fmla="*/ 3486592 h 3486592"/>
              <a:gd name="csX19" fmla="*/ 1147420 w 4780918"/>
              <a:gd name="csY19" fmla="*/ 3486592 h 3486592"/>
              <a:gd name="csX20" fmla="*/ 0 w 4780918"/>
              <a:gd name="csY20" fmla="*/ 3486592 h 3486592"/>
              <a:gd name="csX21" fmla="*/ 0 w 4780918"/>
              <a:gd name="csY21" fmla="*/ 2905493 h 3486592"/>
              <a:gd name="csX22" fmla="*/ 0 w 4780918"/>
              <a:gd name="csY22" fmla="*/ 2289529 h 3486592"/>
              <a:gd name="csX23" fmla="*/ 0 w 4780918"/>
              <a:gd name="csY23" fmla="*/ 1673564 h 3486592"/>
              <a:gd name="csX24" fmla="*/ 0 w 4780918"/>
              <a:gd name="csY24" fmla="*/ 1022734 h 3486592"/>
              <a:gd name="csX25" fmla="*/ 0 w 4780918"/>
              <a:gd name="csY25" fmla="*/ 0 h 348659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4780918" h="3486592" fill="none" extrusionOk="0">
                <a:moveTo>
                  <a:pt x="0" y="0"/>
                </a:moveTo>
                <a:cubicBezTo>
                  <a:pt x="249845" y="-2133"/>
                  <a:pt x="484660" y="79516"/>
                  <a:pt x="693233" y="0"/>
                </a:cubicBezTo>
                <a:cubicBezTo>
                  <a:pt x="901806" y="-79516"/>
                  <a:pt x="1123428" y="49901"/>
                  <a:pt x="1386466" y="0"/>
                </a:cubicBezTo>
                <a:cubicBezTo>
                  <a:pt x="1649504" y="-49901"/>
                  <a:pt x="1717504" y="42413"/>
                  <a:pt x="1984081" y="0"/>
                </a:cubicBezTo>
                <a:cubicBezTo>
                  <a:pt x="2250658" y="-42413"/>
                  <a:pt x="2480635" y="56907"/>
                  <a:pt x="2629505" y="0"/>
                </a:cubicBezTo>
                <a:cubicBezTo>
                  <a:pt x="2778375" y="-56907"/>
                  <a:pt x="2919633" y="14461"/>
                  <a:pt x="3179310" y="0"/>
                </a:cubicBezTo>
                <a:cubicBezTo>
                  <a:pt x="3438987" y="-14461"/>
                  <a:pt x="3635087" y="10042"/>
                  <a:pt x="3776925" y="0"/>
                </a:cubicBezTo>
                <a:cubicBezTo>
                  <a:pt x="3918763" y="-10042"/>
                  <a:pt x="4328890" y="101882"/>
                  <a:pt x="4780918" y="0"/>
                </a:cubicBezTo>
                <a:cubicBezTo>
                  <a:pt x="4827931" y="215690"/>
                  <a:pt x="4763067" y="387026"/>
                  <a:pt x="4780918" y="511367"/>
                </a:cubicBezTo>
                <a:cubicBezTo>
                  <a:pt x="4798769" y="635708"/>
                  <a:pt x="4764953" y="792653"/>
                  <a:pt x="4780918" y="987868"/>
                </a:cubicBezTo>
                <a:cubicBezTo>
                  <a:pt x="4796883" y="1183083"/>
                  <a:pt x="4745067" y="1380393"/>
                  <a:pt x="4780918" y="1499235"/>
                </a:cubicBezTo>
                <a:cubicBezTo>
                  <a:pt x="4816769" y="1618077"/>
                  <a:pt x="4757857" y="1816817"/>
                  <a:pt x="4780918" y="2045467"/>
                </a:cubicBezTo>
                <a:cubicBezTo>
                  <a:pt x="4803979" y="2274117"/>
                  <a:pt x="4737702" y="2446839"/>
                  <a:pt x="4780918" y="2626566"/>
                </a:cubicBezTo>
                <a:cubicBezTo>
                  <a:pt x="4824134" y="2806293"/>
                  <a:pt x="4721569" y="3289344"/>
                  <a:pt x="4780918" y="3486592"/>
                </a:cubicBezTo>
                <a:cubicBezTo>
                  <a:pt x="4530641" y="3555846"/>
                  <a:pt x="4343558" y="3412892"/>
                  <a:pt x="4087685" y="3486592"/>
                </a:cubicBezTo>
                <a:cubicBezTo>
                  <a:pt x="3831812" y="3560292"/>
                  <a:pt x="3682240" y="3476399"/>
                  <a:pt x="3490070" y="3486592"/>
                </a:cubicBezTo>
                <a:cubicBezTo>
                  <a:pt x="3297900" y="3496785"/>
                  <a:pt x="3167295" y="3460042"/>
                  <a:pt x="2892455" y="3486592"/>
                </a:cubicBezTo>
                <a:cubicBezTo>
                  <a:pt x="2617615" y="3513142"/>
                  <a:pt x="2468046" y="3468088"/>
                  <a:pt x="2294841" y="3486592"/>
                </a:cubicBezTo>
                <a:cubicBezTo>
                  <a:pt x="2121636" y="3505096"/>
                  <a:pt x="1861672" y="3479763"/>
                  <a:pt x="1697226" y="3486592"/>
                </a:cubicBezTo>
                <a:cubicBezTo>
                  <a:pt x="1532780" y="3493421"/>
                  <a:pt x="1308813" y="3436885"/>
                  <a:pt x="1147420" y="3486592"/>
                </a:cubicBezTo>
                <a:cubicBezTo>
                  <a:pt x="986027" y="3536299"/>
                  <a:pt x="410611" y="3457179"/>
                  <a:pt x="0" y="3486592"/>
                </a:cubicBezTo>
                <a:cubicBezTo>
                  <a:pt x="-45602" y="3322146"/>
                  <a:pt x="51915" y="3176313"/>
                  <a:pt x="0" y="2905493"/>
                </a:cubicBezTo>
                <a:cubicBezTo>
                  <a:pt x="-51915" y="2634673"/>
                  <a:pt x="43721" y="2483554"/>
                  <a:pt x="0" y="2289529"/>
                </a:cubicBezTo>
                <a:cubicBezTo>
                  <a:pt x="-43721" y="2095504"/>
                  <a:pt x="18032" y="1961589"/>
                  <a:pt x="0" y="1673564"/>
                </a:cubicBezTo>
                <a:cubicBezTo>
                  <a:pt x="-18032" y="1385539"/>
                  <a:pt x="49242" y="1332597"/>
                  <a:pt x="0" y="1022734"/>
                </a:cubicBezTo>
                <a:cubicBezTo>
                  <a:pt x="-49242" y="712871"/>
                  <a:pt x="118225" y="215273"/>
                  <a:pt x="0" y="0"/>
                </a:cubicBezTo>
                <a:close/>
              </a:path>
              <a:path w="4780918" h="3486592" stroke="0" extrusionOk="0">
                <a:moveTo>
                  <a:pt x="0" y="0"/>
                </a:moveTo>
                <a:cubicBezTo>
                  <a:pt x="231267" y="-64969"/>
                  <a:pt x="367104" y="28508"/>
                  <a:pt x="549806" y="0"/>
                </a:cubicBezTo>
                <a:cubicBezTo>
                  <a:pt x="732508" y="-28508"/>
                  <a:pt x="824906" y="49451"/>
                  <a:pt x="1003993" y="0"/>
                </a:cubicBezTo>
                <a:cubicBezTo>
                  <a:pt x="1183080" y="-49451"/>
                  <a:pt x="1400186" y="59773"/>
                  <a:pt x="1697226" y="0"/>
                </a:cubicBezTo>
                <a:cubicBezTo>
                  <a:pt x="1994266" y="-59773"/>
                  <a:pt x="1995610" y="1604"/>
                  <a:pt x="2247031" y="0"/>
                </a:cubicBezTo>
                <a:cubicBezTo>
                  <a:pt x="2498453" y="-1604"/>
                  <a:pt x="2573636" y="64104"/>
                  <a:pt x="2796837" y="0"/>
                </a:cubicBezTo>
                <a:cubicBezTo>
                  <a:pt x="3020038" y="-64104"/>
                  <a:pt x="3294784" y="4503"/>
                  <a:pt x="3490070" y="0"/>
                </a:cubicBezTo>
                <a:cubicBezTo>
                  <a:pt x="3685356" y="-4503"/>
                  <a:pt x="3851174" y="30896"/>
                  <a:pt x="3992067" y="0"/>
                </a:cubicBezTo>
                <a:cubicBezTo>
                  <a:pt x="4132960" y="-30896"/>
                  <a:pt x="4566213" y="76018"/>
                  <a:pt x="4780918" y="0"/>
                </a:cubicBezTo>
                <a:cubicBezTo>
                  <a:pt x="4789953" y="274440"/>
                  <a:pt x="4723131" y="474338"/>
                  <a:pt x="4780918" y="650831"/>
                </a:cubicBezTo>
                <a:cubicBezTo>
                  <a:pt x="4838705" y="827324"/>
                  <a:pt x="4738623" y="996512"/>
                  <a:pt x="4780918" y="1162197"/>
                </a:cubicBezTo>
                <a:cubicBezTo>
                  <a:pt x="4823213" y="1327882"/>
                  <a:pt x="4742927" y="1481283"/>
                  <a:pt x="4780918" y="1743296"/>
                </a:cubicBezTo>
                <a:cubicBezTo>
                  <a:pt x="4818909" y="2005309"/>
                  <a:pt x="4731570" y="2079666"/>
                  <a:pt x="4780918" y="2359261"/>
                </a:cubicBezTo>
                <a:cubicBezTo>
                  <a:pt x="4830266" y="2638856"/>
                  <a:pt x="4745981" y="2607351"/>
                  <a:pt x="4780918" y="2835761"/>
                </a:cubicBezTo>
                <a:cubicBezTo>
                  <a:pt x="4815855" y="3064171"/>
                  <a:pt x="4754378" y="3247069"/>
                  <a:pt x="4780918" y="3486592"/>
                </a:cubicBezTo>
                <a:cubicBezTo>
                  <a:pt x="4507296" y="3533294"/>
                  <a:pt x="4453587" y="3467456"/>
                  <a:pt x="4183303" y="3486592"/>
                </a:cubicBezTo>
                <a:cubicBezTo>
                  <a:pt x="3913019" y="3505728"/>
                  <a:pt x="3812994" y="3416891"/>
                  <a:pt x="3585689" y="3486592"/>
                </a:cubicBezTo>
                <a:cubicBezTo>
                  <a:pt x="3358384" y="3556293"/>
                  <a:pt x="3212998" y="3467244"/>
                  <a:pt x="2892455" y="3486592"/>
                </a:cubicBezTo>
                <a:cubicBezTo>
                  <a:pt x="2571912" y="3505940"/>
                  <a:pt x="2460008" y="3468373"/>
                  <a:pt x="2294841" y="3486592"/>
                </a:cubicBezTo>
                <a:cubicBezTo>
                  <a:pt x="2129674" y="3504811"/>
                  <a:pt x="2020162" y="3473036"/>
                  <a:pt x="1840653" y="3486592"/>
                </a:cubicBezTo>
                <a:cubicBezTo>
                  <a:pt x="1661144" y="3500148"/>
                  <a:pt x="1581633" y="3441819"/>
                  <a:pt x="1338657" y="3486592"/>
                </a:cubicBezTo>
                <a:cubicBezTo>
                  <a:pt x="1095681" y="3531365"/>
                  <a:pt x="885240" y="3448306"/>
                  <a:pt x="645424" y="3486592"/>
                </a:cubicBezTo>
                <a:cubicBezTo>
                  <a:pt x="405608" y="3524878"/>
                  <a:pt x="195731" y="3425435"/>
                  <a:pt x="0" y="3486592"/>
                </a:cubicBezTo>
                <a:cubicBezTo>
                  <a:pt x="-23761" y="3258424"/>
                  <a:pt x="26102" y="3103719"/>
                  <a:pt x="0" y="2975225"/>
                </a:cubicBezTo>
                <a:cubicBezTo>
                  <a:pt x="-26102" y="2846731"/>
                  <a:pt x="37601" y="2657647"/>
                  <a:pt x="0" y="2428992"/>
                </a:cubicBezTo>
                <a:cubicBezTo>
                  <a:pt x="-37601" y="2200337"/>
                  <a:pt x="37809" y="2089309"/>
                  <a:pt x="0" y="1952492"/>
                </a:cubicBezTo>
                <a:cubicBezTo>
                  <a:pt x="-37809" y="1815675"/>
                  <a:pt x="19747" y="1653814"/>
                  <a:pt x="0" y="1475991"/>
                </a:cubicBezTo>
                <a:cubicBezTo>
                  <a:pt x="-19747" y="1298168"/>
                  <a:pt x="71780" y="998276"/>
                  <a:pt x="0" y="860026"/>
                </a:cubicBezTo>
                <a:cubicBezTo>
                  <a:pt x="-71780" y="721777"/>
                  <a:pt x="55398" y="329284"/>
                  <a:pt x="0" y="0"/>
                </a:cubicBezTo>
                <a:close/>
              </a:path>
            </a:pathLst>
          </a:custGeom>
          <a:ln w="47625">
            <a:solidFill>
              <a:schemeClr val="accent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a:normAutofit fontScale="70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07000"/>
              </a:lnSpc>
              <a:spcAft>
                <a:spcPts val="600"/>
              </a:spcAft>
            </a:pPr>
            <a:r>
              <a:rPr lang="en-GB" sz="1600" b="1" u="sng" dirty="0">
                <a:latin typeface="Calibri" panose="020F0502020204030204" pitchFamily="34" charset="0"/>
                <a:ea typeface="Calibri" panose="020F0502020204030204" pitchFamily="34" charset="0"/>
                <a:cs typeface="Calibri" panose="020F0502020204030204" pitchFamily="34" charset="0"/>
              </a:rPr>
              <a:t>Responding to concerns about a child or children:</a:t>
            </a:r>
            <a:endParaRPr lang="en-GB" sz="1600" b="1" u="sng" dirty="0">
              <a:latin typeface="Calibri" panose="020F0502020204030204" pitchFamily="34" charset="0"/>
              <a:ea typeface="Calibri" panose="020F0502020204030204" pitchFamily="34" charset="0"/>
              <a:cs typeface="Times New Roman" panose="02020603050405020304" pitchFamily="18" charset="0"/>
            </a:endParaRPr>
          </a:p>
          <a:p>
            <a:pPr marL="257175" indent="-257175" algn="just">
              <a:lnSpc>
                <a:spcPct val="107000"/>
              </a:lnSpc>
              <a:buFont typeface="Symbol" panose="05050102010706020507" pitchFamily="18" charset="2"/>
              <a:buChar char=""/>
            </a:pPr>
            <a:r>
              <a:rPr lang="en-GB" sz="1700" dirty="0">
                <a:latin typeface="Calibri" panose="020F0502020204030204" pitchFamily="34" charset="0"/>
                <a:ea typeface="Calibri" panose="020F0502020204030204" pitchFamily="34" charset="0"/>
                <a:cs typeface="Calibri" panose="020F0502020204030204" pitchFamily="34" charset="0"/>
              </a:rPr>
              <a:t>Act as soon as possible</a:t>
            </a:r>
            <a:endParaRPr lang="en-GB" sz="1700" dirty="0">
              <a:latin typeface="Calibri" panose="020F0502020204030204" pitchFamily="34" charset="0"/>
              <a:ea typeface="Calibri" panose="020F0502020204030204" pitchFamily="34" charset="0"/>
              <a:cs typeface="Times New Roman" panose="02020603050405020304" pitchFamily="18" charset="0"/>
            </a:endParaRPr>
          </a:p>
          <a:p>
            <a:pPr marL="257175" indent="-257175" algn="just">
              <a:lnSpc>
                <a:spcPct val="107000"/>
              </a:lnSpc>
              <a:buFont typeface="Symbol" panose="05050102010706020507" pitchFamily="18" charset="2"/>
              <a:buChar char=""/>
            </a:pPr>
            <a:r>
              <a:rPr lang="en-GB" sz="1700" dirty="0">
                <a:latin typeface="Calibri" panose="020F0502020204030204" pitchFamily="34" charset="0"/>
                <a:ea typeface="Calibri" panose="020F0502020204030204" pitchFamily="34" charset="0"/>
                <a:cs typeface="Calibri" panose="020F0502020204030204" pitchFamily="34" charset="0"/>
              </a:rPr>
              <a:t>Follow the safeguarding policy which is in place</a:t>
            </a:r>
            <a:endParaRPr lang="en-GB" sz="1700" dirty="0">
              <a:latin typeface="Calibri" panose="020F0502020204030204" pitchFamily="34" charset="0"/>
              <a:ea typeface="Calibri" panose="020F0502020204030204" pitchFamily="34" charset="0"/>
              <a:cs typeface="Times New Roman" panose="02020603050405020304" pitchFamily="18" charset="0"/>
            </a:endParaRPr>
          </a:p>
          <a:p>
            <a:pPr marL="257175" indent="-257175" algn="just">
              <a:lnSpc>
                <a:spcPct val="107000"/>
              </a:lnSpc>
              <a:spcAft>
                <a:spcPts val="600"/>
              </a:spcAft>
              <a:buFont typeface="Symbol" panose="05050102010706020507" pitchFamily="18" charset="2"/>
              <a:buChar char=""/>
            </a:pPr>
            <a:r>
              <a:rPr lang="en-GB" sz="1700" dirty="0">
                <a:latin typeface="Calibri" panose="020F0502020204030204" pitchFamily="34" charset="0"/>
                <a:ea typeface="Calibri" panose="020F0502020204030204" pitchFamily="34" charset="0"/>
                <a:cs typeface="Calibri" panose="020F0502020204030204" pitchFamily="34" charset="0"/>
              </a:rPr>
              <a:t>Speak to a lead in safeguarding (or senior leader) as soon as you can</a:t>
            </a:r>
          </a:p>
          <a:p>
            <a:pPr marL="257175" indent="-257175" algn="just">
              <a:lnSpc>
                <a:spcPct val="107000"/>
              </a:lnSpc>
              <a:spcAft>
                <a:spcPts val="600"/>
              </a:spcAft>
              <a:buFont typeface="Symbol" panose="05050102010706020507" pitchFamily="18" charset="2"/>
              <a:buChar char=""/>
            </a:pPr>
            <a:r>
              <a:rPr lang="en-GB" sz="1700" dirty="0">
                <a:latin typeface="Calibri" panose="020F0502020204030204" pitchFamily="34" charset="0"/>
                <a:ea typeface="Calibri" panose="020F0502020204030204" pitchFamily="34" charset="0"/>
                <a:cs typeface="Calibri" panose="020F0502020204030204" pitchFamily="34" charset="0"/>
              </a:rPr>
              <a:t>Report to manager / member of SLT at the earliest point</a:t>
            </a:r>
          </a:p>
          <a:p>
            <a:pPr marL="257175" indent="-257175" algn="just">
              <a:lnSpc>
                <a:spcPct val="107000"/>
              </a:lnSpc>
              <a:spcAft>
                <a:spcPts val="600"/>
              </a:spcAft>
              <a:buFont typeface="Symbol" panose="05050102010706020507" pitchFamily="18" charset="2"/>
              <a:buChar char=""/>
            </a:pPr>
            <a:r>
              <a:rPr lang="en-GB" sz="1700" dirty="0">
                <a:latin typeface="Calibri" panose="020F0502020204030204" pitchFamily="34" charset="0"/>
                <a:ea typeface="Calibri" panose="020F0502020204030204" pitchFamily="34" charset="0"/>
                <a:cs typeface="Calibri" panose="020F0502020204030204" pitchFamily="34" charset="0"/>
              </a:rPr>
              <a:t>Record with care and stay curious about the situation</a:t>
            </a:r>
          </a:p>
          <a:p>
            <a:pPr marL="257175" indent="-257175" algn="just">
              <a:lnSpc>
                <a:spcPct val="107000"/>
              </a:lnSpc>
              <a:spcAft>
                <a:spcPts val="600"/>
              </a:spcAft>
              <a:buFont typeface="Symbol" panose="05050102010706020507" pitchFamily="18" charset="2"/>
              <a:buChar char=""/>
            </a:pPr>
            <a:endParaRPr lang="en-GB" sz="500" dirty="0">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600"/>
              </a:spcAft>
            </a:pPr>
            <a:r>
              <a:rPr lang="en-GB" sz="1600" b="1" u="sng" dirty="0">
                <a:latin typeface="Calibri" panose="020F0502020204030204" pitchFamily="34" charset="0"/>
                <a:ea typeface="Calibri" panose="020F0502020204030204" pitchFamily="34" charset="0"/>
                <a:cs typeface="Calibri" panose="020F0502020204030204" pitchFamily="34" charset="0"/>
              </a:rPr>
              <a:t>Concerns about those people in a position of trust:</a:t>
            </a:r>
          </a:p>
          <a:p>
            <a:pPr algn="just">
              <a:lnSpc>
                <a:spcPct val="107000"/>
              </a:lnSpc>
              <a:spcAft>
                <a:spcPts val="600"/>
              </a:spcAft>
            </a:pPr>
            <a:endParaRPr lang="en-GB" sz="1600" b="1" dirty="0">
              <a:latin typeface="Calibri" panose="020F0502020204030204" pitchFamily="34" charset="0"/>
              <a:cs typeface="Calibri" panose="020F0502020204030204" pitchFamily="34" charset="0"/>
            </a:endParaRPr>
          </a:p>
          <a:p>
            <a:pPr algn="just">
              <a:lnSpc>
                <a:spcPct val="107000"/>
              </a:lnSpc>
              <a:spcAft>
                <a:spcPts val="600"/>
              </a:spcAft>
            </a:pPr>
            <a:r>
              <a:rPr lang="en-GB" sz="1600" b="1" dirty="0">
                <a:latin typeface="Calibri" panose="020F0502020204030204" pitchFamily="34" charset="0"/>
                <a:cs typeface="Calibri" panose="020F0502020204030204" pitchFamily="34" charset="0"/>
              </a:rPr>
              <a:t>Tell Senior Manager immediately if:</a:t>
            </a:r>
          </a:p>
          <a:p>
            <a:pPr marL="257175" indent="-257175" algn="just">
              <a:lnSpc>
                <a:spcPct val="107000"/>
              </a:lnSpc>
              <a:spcAft>
                <a:spcPts val="600"/>
              </a:spcAft>
              <a:buFont typeface="Symbol" panose="05050102010706020507" pitchFamily="18" charset="2"/>
              <a:buChar char=""/>
            </a:pPr>
            <a:r>
              <a:rPr lang="en-GB" sz="2000" dirty="0">
                <a:latin typeface="Calibri" panose="020F0502020204030204" pitchFamily="34" charset="0"/>
                <a:cs typeface="Calibri" panose="020F0502020204030204" pitchFamily="34" charset="0"/>
              </a:rPr>
              <a:t>A student discloses (about a person in a position of trust)</a:t>
            </a:r>
            <a:endParaRPr lang="en-GB" sz="2000" dirty="0">
              <a:latin typeface="Calibri" panose="020F0502020204030204" pitchFamily="34" charset="0"/>
              <a:ea typeface="Calibri" panose="020F0502020204030204" pitchFamily="34" charset="0"/>
              <a:cs typeface="Calibri" panose="020F0502020204030204" pitchFamily="34" charset="0"/>
            </a:endParaRPr>
          </a:p>
          <a:p>
            <a:pPr marL="257175" indent="-257175" algn="just">
              <a:lnSpc>
                <a:spcPct val="107000"/>
              </a:lnSpc>
              <a:spcAft>
                <a:spcPts val="600"/>
              </a:spcAft>
              <a:buFont typeface="Symbol" panose="05050102010706020507" pitchFamily="18" charset="2"/>
              <a:buChar char=""/>
            </a:pPr>
            <a:r>
              <a:rPr lang="en-GB" sz="2000" dirty="0">
                <a:latin typeface="Calibri" panose="020F0502020204030204" pitchFamily="34" charset="0"/>
                <a:cs typeface="Calibri" panose="020F0502020204030204" pitchFamily="34" charset="0"/>
              </a:rPr>
              <a:t>Have safeguarding concerns that a professional who may pose a risk of harm to students</a:t>
            </a:r>
          </a:p>
          <a:p>
            <a:pPr marL="257175" indent="-257175" algn="just">
              <a:lnSpc>
                <a:spcPct val="107000"/>
              </a:lnSpc>
              <a:spcAft>
                <a:spcPts val="600"/>
              </a:spcAft>
              <a:buFont typeface="Symbol" panose="05050102010706020507" pitchFamily="18" charset="2"/>
              <a:buChar char=""/>
            </a:pPr>
            <a:r>
              <a:rPr lang="en-GB" sz="2000" dirty="0">
                <a:latin typeface="Calibri" panose="020F0502020204030204" pitchFamily="34" charset="0"/>
                <a:cs typeface="Calibri" panose="020F0502020204030204" pitchFamily="34" charset="0"/>
              </a:rPr>
              <a:t>Are making an allegation against another professional</a:t>
            </a:r>
          </a:p>
          <a:p>
            <a:pPr marL="257175" indent="-257175" algn="just">
              <a:lnSpc>
                <a:spcPct val="107000"/>
              </a:lnSpc>
              <a:spcAft>
                <a:spcPts val="600"/>
              </a:spcAft>
              <a:buFont typeface="Symbol" panose="05050102010706020507" pitchFamily="18" charset="2"/>
              <a:buChar char=""/>
            </a:pPr>
            <a:endParaRPr lang="en-GB" sz="500" b="1" dirty="0">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600"/>
              </a:spcAft>
            </a:pPr>
            <a:r>
              <a:rPr lang="en-GB" sz="1800" b="1" dirty="0">
                <a:latin typeface="Calibri" panose="020F0502020204030204" pitchFamily="34" charset="0"/>
                <a:ea typeface="Calibri" panose="020F0502020204030204" pitchFamily="34" charset="0"/>
                <a:cs typeface="Calibri" panose="020F0502020204030204" pitchFamily="34" charset="0"/>
              </a:rPr>
              <a:t>LADO would be consulted by SLT if significant harm is suspected</a:t>
            </a:r>
            <a:endParaRPr lang="en-GB" sz="1800" b="1"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154103A4-40A3-715F-2993-59E891DFDE96}"/>
              </a:ext>
            </a:extLst>
          </p:cNvPr>
          <p:cNvSpPr txBox="1"/>
          <p:nvPr/>
        </p:nvSpPr>
        <p:spPr>
          <a:xfrm>
            <a:off x="323245" y="4463395"/>
            <a:ext cx="8497509" cy="338554"/>
          </a:xfrm>
          <a:prstGeom prst="rect">
            <a:avLst/>
          </a:prstGeom>
          <a:noFill/>
          <a:ln w="31750">
            <a:solidFill>
              <a:srgbClr val="002060"/>
            </a:solidFill>
          </a:ln>
        </p:spPr>
        <p:txBody>
          <a:bodyPr wrap="square" rtlCol="0">
            <a:spAutoFit/>
          </a:bodyPr>
          <a:lstStyle/>
          <a:p>
            <a:pPr algn="ctr"/>
            <a:r>
              <a:rPr lang="en-GB" sz="1600" b="1" dirty="0">
                <a:latin typeface="Calabri"/>
              </a:rPr>
              <a:t>When in doubt, share. It is better to be wrong and share, than to not share and have been right!</a:t>
            </a:r>
          </a:p>
        </p:txBody>
      </p:sp>
      <p:pic>
        <p:nvPicPr>
          <p:cNvPr id="9" name="Picture 8">
            <a:extLst>
              <a:ext uri="{FF2B5EF4-FFF2-40B4-BE49-F238E27FC236}">
                <a16:creationId xmlns:a16="http://schemas.microsoft.com/office/drawing/2014/main" id="{92720BA3-A5F0-D205-AC53-072F15418B76}"/>
              </a:ext>
            </a:extLst>
          </p:cNvPr>
          <p:cNvPicPr>
            <a:picLocks noChangeAspect="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04231" y="506616"/>
            <a:ext cx="1611024" cy="985983"/>
          </a:xfrm>
          <a:prstGeom prst="rect">
            <a:avLst/>
          </a:prstGeom>
          <a:noFill/>
        </p:spPr>
      </p:pic>
    </p:spTree>
    <p:extLst>
      <p:ext uri="{BB962C8B-B14F-4D97-AF65-F5344CB8AC3E}">
        <p14:creationId xmlns:p14="http://schemas.microsoft.com/office/powerpoint/2010/main" val="478341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720F7-6839-A3F3-0004-01B1CA27CAD5}"/>
              </a:ext>
            </a:extLst>
          </p:cNvPr>
          <p:cNvSpPr>
            <a:spLocks noGrp="1"/>
          </p:cNvSpPr>
          <p:nvPr>
            <p:ph type="title"/>
          </p:nvPr>
        </p:nvSpPr>
        <p:spPr>
          <a:xfrm>
            <a:off x="1592466" y="383045"/>
            <a:ext cx="5959067" cy="572700"/>
          </a:xfrm>
        </p:spPr>
        <p:txBody>
          <a:bodyPr/>
          <a:lstStyle/>
          <a:p>
            <a:pPr algn="ctr"/>
            <a:r>
              <a:rPr lang="en-GB" u="sng" dirty="0">
                <a:solidFill>
                  <a:schemeClr val="tx1"/>
                </a:solidFill>
                <a:latin typeface="Calabri"/>
              </a:rPr>
              <a:t>Significant Updates to KCSIE 2026</a:t>
            </a:r>
          </a:p>
        </p:txBody>
      </p:sp>
      <p:graphicFrame>
        <p:nvGraphicFramePr>
          <p:cNvPr id="4" name="Diagram 3">
            <a:extLst>
              <a:ext uri="{FF2B5EF4-FFF2-40B4-BE49-F238E27FC236}">
                <a16:creationId xmlns:a16="http://schemas.microsoft.com/office/drawing/2014/main" id="{30FF2AE5-E4BF-000A-FA4A-3B0818316951}"/>
              </a:ext>
            </a:extLst>
          </p:cNvPr>
          <p:cNvGraphicFramePr/>
          <p:nvPr>
            <p:extLst>
              <p:ext uri="{D42A27DB-BD31-4B8C-83A1-F6EECF244321}">
                <p14:modId xmlns:p14="http://schemas.microsoft.com/office/powerpoint/2010/main" val="1559143665"/>
              </p:ext>
            </p:extLst>
          </p:nvPr>
        </p:nvGraphicFramePr>
        <p:xfrm>
          <a:off x="742437" y="1214872"/>
          <a:ext cx="7659124" cy="34580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1644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D5BC20-2E76-F0C5-68BB-11EE8781EF49}"/>
              </a:ext>
            </a:extLst>
          </p:cNvPr>
          <p:cNvSpPr txBox="1"/>
          <p:nvPr/>
        </p:nvSpPr>
        <p:spPr>
          <a:xfrm>
            <a:off x="1990718" y="339527"/>
            <a:ext cx="5655222" cy="1077218"/>
          </a:xfrm>
          <a:prstGeom prst="rect">
            <a:avLst/>
          </a:prstGeom>
          <a:noFill/>
        </p:spPr>
        <p:txBody>
          <a:bodyPr wrap="square" rtlCol="0">
            <a:spAutoFit/>
          </a:bodyPr>
          <a:lstStyle/>
          <a:p>
            <a:pPr algn="ctr"/>
            <a:r>
              <a:rPr lang="en-GB" sz="3200" u="sng" dirty="0">
                <a:solidFill>
                  <a:schemeClr val="accent1">
                    <a:lumMod val="50000"/>
                  </a:schemeClr>
                </a:solidFill>
                <a:latin typeface="Monserrat"/>
              </a:rPr>
              <a:t>ADDED RISK INDICATORS:</a:t>
            </a:r>
            <a:br>
              <a:rPr lang="en-GB" sz="3200" u="sng" dirty="0">
                <a:solidFill>
                  <a:schemeClr val="accent1">
                    <a:lumMod val="50000"/>
                  </a:schemeClr>
                </a:solidFill>
                <a:latin typeface="Monserrat"/>
              </a:rPr>
            </a:br>
            <a:endParaRPr lang="en-GB" sz="3200" u="sng" dirty="0">
              <a:solidFill>
                <a:schemeClr val="accent1">
                  <a:lumMod val="50000"/>
                </a:schemeClr>
              </a:solidFill>
            </a:endParaRPr>
          </a:p>
        </p:txBody>
      </p:sp>
      <p:pic>
        <p:nvPicPr>
          <p:cNvPr id="6" name="Picture 5">
            <a:extLst>
              <a:ext uri="{FF2B5EF4-FFF2-40B4-BE49-F238E27FC236}">
                <a16:creationId xmlns:a16="http://schemas.microsoft.com/office/drawing/2014/main" id="{6FBB16BD-E9BA-E0D6-2CC3-CBDF61EF00D5}"/>
              </a:ext>
            </a:extLst>
          </p:cNvPr>
          <p:cNvPicPr>
            <a:picLocks noChangeAspect="1"/>
          </p:cNvPicPr>
          <p:nvPr/>
        </p:nvPicPr>
        <p:blipFill>
          <a:blip r:embed="rId3"/>
          <a:stretch>
            <a:fillRect/>
          </a:stretch>
        </p:blipFill>
        <p:spPr>
          <a:xfrm>
            <a:off x="1196503" y="1005373"/>
            <a:ext cx="6609046" cy="3574329"/>
          </a:xfrm>
          <a:prstGeom prst="rect">
            <a:avLst/>
          </a:prstGeom>
        </p:spPr>
      </p:pic>
    </p:spTree>
    <p:extLst>
      <p:ext uri="{BB962C8B-B14F-4D97-AF65-F5344CB8AC3E}">
        <p14:creationId xmlns:p14="http://schemas.microsoft.com/office/powerpoint/2010/main" val="3685847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440D-7049-5F34-AA76-5378EF6DE3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2D5C6F-6352-CB54-50F4-6162694DCCCC}"/>
              </a:ext>
            </a:extLst>
          </p:cNvPr>
          <p:cNvSpPr>
            <a:spLocks noGrp="1"/>
          </p:cNvSpPr>
          <p:nvPr>
            <p:ph type="title"/>
          </p:nvPr>
        </p:nvSpPr>
        <p:spPr>
          <a:xfrm>
            <a:off x="1489622" y="242371"/>
            <a:ext cx="6333197" cy="732926"/>
          </a:xfrm>
        </p:spPr>
        <p:txBody>
          <a:bodyPr/>
          <a:lstStyle/>
          <a:p>
            <a:r>
              <a:rPr lang="en-GB" sz="2400" b="1" u="sng" dirty="0">
                <a:solidFill>
                  <a:schemeClr val="accent1">
                    <a:lumMod val="50000"/>
                  </a:schemeClr>
                </a:solidFill>
                <a:latin typeface="Cal"/>
              </a:rPr>
              <a:t>Mobile Phone Guidance</a:t>
            </a:r>
          </a:p>
        </p:txBody>
      </p:sp>
      <p:sp>
        <p:nvSpPr>
          <p:cNvPr id="3" name="TextBox 2">
            <a:extLst>
              <a:ext uri="{FF2B5EF4-FFF2-40B4-BE49-F238E27FC236}">
                <a16:creationId xmlns:a16="http://schemas.microsoft.com/office/drawing/2014/main" id="{D30B2FED-EB3E-B630-962B-7E571364060D}"/>
              </a:ext>
            </a:extLst>
          </p:cNvPr>
          <p:cNvSpPr txBox="1"/>
          <p:nvPr/>
        </p:nvSpPr>
        <p:spPr>
          <a:xfrm>
            <a:off x="385011" y="1498294"/>
            <a:ext cx="8340348" cy="3385542"/>
          </a:xfrm>
          <a:prstGeom prst="rect">
            <a:avLst/>
          </a:prstGeom>
          <a:noFill/>
        </p:spPr>
        <p:txBody>
          <a:bodyPr wrap="square" rtlCol="0">
            <a:spAutoFit/>
          </a:bodyPr>
          <a:lstStyle/>
          <a:p>
            <a:pPr algn="just"/>
            <a:r>
              <a:rPr lang="en-GB" sz="1600" b="1" dirty="0">
                <a:latin typeface="Cal"/>
              </a:rPr>
              <a:t>Settings need to: </a:t>
            </a:r>
          </a:p>
          <a:p>
            <a:pPr algn="just"/>
            <a:endParaRPr lang="en-GB" sz="800" b="1" dirty="0">
              <a:latin typeface="Cal"/>
            </a:endParaRPr>
          </a:p>
          <a:p>
            <a:pPr marL="285750" indent="-285750" algn="just">
              <a:buFont typeface="Arial" panose="020B0604020202020204" pitchFamily="34" charset="0"/>
              <a:buChar char="•"/>
            </a:pPr>
            <a:r>
              <a:rPr lang="en-GB" sz="1600" dirty="0">
                <a:latin typeface="Cal"/>
              </a:rPr>
              <a:t>Brief staff and governors on the updated guidance and Ofsted’s inspection focus, so expectations and responsibilities are well understood.</a:t>
            </a:r>
          </a:p>
          <a:p>
            <a:pPr marL="285750" indent="-285750" algn="just">
              <a:buFont typeface="Arial" panose="020B0604020202020204" pitchFamily="34" charset="0"/>
              <a:buChar char="•"/>
            </a:pPr>
            <a:r>
              <a:rPr lang="en-GB" sz="1600" dirty="0">
                <a:latin typeface="Cal"/>
              </a:rPr>
              <a:t>Review current behaviour policy to check how clearly mobile phone expectations are set out and whether they reflect the updated guidance.</a:t>
            </a:r>
          </a:p>
          <a:p>
            <a:pPr marL="285750" indent="-285750" algn="just">
              <a:buFont typeface="Arial" panose="020B0604020202020204" pitchFamily="34" charset="0"/>
              <a:buChar char="•"/>
            </a:pPr>
            <a:r>
              <a:rPr lang="en-GB" sz="1600" dirty="0">
                <a:latin typeface="Cal"/>
              </a:rPr>
              <a:t>Agree a consistent approach to managing mobile phones during the school day, including how exceptions (</a:t>
            </a:r>
            <a:r>
              <a:rPr lang="en-GB" sz="1600" b="1" dirty="0">
                <a:latin typeface="Cal"/>
              </a:rPr>
              <a:t>such as medical or safeguarding needs</a:t>
            </a:r>
            <a:r>
              <a:rPr lang="en-GB" sz="1600" dirty="0">
                <a:latin typeface="Cal"/>
              </a:rPr>
              <a:t>) are handled.</a:t>
            </a:r>
          </a:p>
          <a:p>
            <a:pPr marL="285750" indent="-285750" algn="just">
              <a:buFont typeface="Arial" panose="020B0604020202020204" pitchFamily="34" charset="0"/>
              <a:buChar char="•"/>
            </a:pPr>
            <a:r>
              <a:rPr lang="en-GB" sz="1600" dirty="0">
                <a:latin typeface="Cal"/>
              </a:rPr>
              <a:t>Communicate early with parents and carers, explaining the direction of travel and how further information will be shared.</a:t>
            </a:r>
          </a:p>
          <a:p>
            <a:pPr marL="285750" indent="-285750" algn="just">
              <a:buFont typeface="Arial" panose="020B0604020202020204" pitchFamily="34" charset="0"/>
              <a:buChar char="•"/>
            </a:pPr>
            <a:r>
              <a:rPr lang="en-GB" sz="1600" dirty="0">
                <a:latin typeface="Cal"/>
              </a:rPr>
              <a:t>Check safeguarding and inclusion arrangements, ensuring reasonable adjustments, medical needs and routes for pupils to raise concerns are clearly in place</a:t>
            </a:r>
          </a:p>
          <a:p>
            <a:endParaRPr lang="en-GB" sz="800" dirty="0">
              <a:latin typeface="Cal"/>
            </a:endParaRPr>
          </a:p>
          <a:p>
            <a:r>
              <a:rPr lang="en-GB" dirty="0">
                <a:latin typeface="Cal"/>
              </a:rPr>
              <a:t>You can find the DfE guidance here: </a:t>
            </a:r>
            <a:r>
              <a:rPr lang="en-GB" b="1" dirty="0">
                <a:solidFill>
                  <a:schemeClr val="accent1">
                    <a:lumMod val="50000"/>
                  </a:schemeClr>
                </a:solidFill>
                <a:latin typeface="Cal"/>
                <a:hlinkClick r:id="rId3">
                  <a:extLst>
                    <a:ext uri="{A12FA001-AC4F-418D-AE19-62706E023703}">
                      <ahyp:hlinkClr xmlns:ahyp="http://schemas.microsoft.com/office/drawing/2018/hyperlinkcolor" val="tx"/>
                    </a:ext>
                  </a:extLst>
                </a:hlinkClick>
              </a:rPr>
              <a:t>https://www.gov.uk/government/publications/mobile-phones-in-schools</a:t>
            </a:r>
            <a:r>
              <a:rPr lang="en-GB" b="1" dirty="0">
                <a:solidFill>
                  <a:schemeClr val="accent1">
                    <a:lumMod val="50000"/>
                  </a:schemeClr>
                </a:solidFill>
                <a:latin typeface="Cal"/>
              </a:rPr>
              <a:t> </a:t>
            </a:r>
          </a:p>
        </p:txBody>
      </p:sp>
      <p:sp>
        <p:nvSpPr>
          <p:cNvPr id="4" name="TextBox 3">
            <a:extLst>
              <a:ext uri="{FF2B5EF4-FFF2-40B4-BE49-F238E27FC236}">
                <a16:creationId xmlns:a16="http://schemas.microsoft.com/office/drawing/2014/main" id="{6ED01055-9CA1-B9BF-18AF-64D5E7375719}"/>
              </a:ext>
            </a:extLst>
          </p:cNvPr>
          <p:cNvSpPr txBox="1"/>
          <p:nvPr/>
        </p:nvSpPr>
        <p:spPr>
          <a:xfrm>
            <a:off x="622571" y="878828"/>
            <a:ext cx="8102788" cy="523220"/>
          </a:xfrm>
          <a:prstGeom prst="rect">
            <a:avLst/>
          </a:prstGeom>
          <a:noFill/>
        </p:spPr>
        <p:txBody>
          <a:bodyPr wrap="square" rtlCol="0">
            <a:spAutoFit/>
          </a:bodyPr>
          <a:lstStyle/>
          <a:p>
            <a:pPr algn="ctr"/>
            <a:r>
              <a:rPr lang="en-GB" b="1" dirty="0">
                <a:latin typeface="Cal"/>
              </a:rPr>
              <a:t>From September 2026, UK guidance dictates that all schools should be mobile phone-free environments by default, with phones switched off and stored away from the start to the end of the day. </a:t>
            </a:r>
          </a:p>
        </p:txBody>
      </p:sp>
    </p:spTree>
    <p:extLst>
      <p:ext uri="{BB962C8B-B14F-4D97-AF65-F5344CB8AC3E}">
        <p14:creationId xmlns:p14="http://schemas.microsoft.com/office/powerpoint/2010/main" val="537135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D148F-3F61-A637-EED6-FA842FD3D1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A72083-B757-1F05-F7B0-E6429A90DA84}"/>
              </a:ext>
            </a:extLst>
          </p:cNvPr>
          <p:cNvSpPr>
            <a:spLocks noGrp="1"/>
          </p:cNvSpPr>
          <p:nvPr>
            <p:ph type="title"/>
          </p:nvPr>
        </p:nvSpPr>
        <p:spPr>
          <a:xfrm>
            <a:off x="1122450" y="388118"/>
            <a:ext cx="6899100" cy="603400"/>
          </a:xfrm>
        </p:spPr>
        <p:txBody>
          <a:bodyPr/>
          <a:lstStyle/>
          <a:p>
            <a:r>
              <a:rPr lang="en-GB" sz="3600" u="sng" dirty="0">
                <a:solidFill>
                  <a:schemeClr val="accent1">
                    <a:lumMod val="50000"/>
                  </a:schemeClr>
                </a:solidFill>
                <a:latin typeface="Cal"/>
              </a:rPr>
              <a:t>Serious Violence</a:t>
            </a:r>
          </a:p>
        </p:txBody>
      </p:sp>
      <p:sp>
        <p:nvSpPr>
          <p:cNvPr id="5" name="TextBox 4">
            <a:extLst>
              <a:ext uri="{FF2B5EF4-FFF2-40B4-BE49-F238E27FC236}">
                <a16:creationId xmlns:a16="http://schemas.microsoft.com/office/drawing/2014/main" id="{A56BC1AF-C448-4E94-60DE-BE4F9A9DCEEB}"/>
              </a:ext>
            </a:extLst>
          </p:cNvPr>
          <p:cNvSpPr txBox="1"/>
          <p:nvPr/>
        </p:nvSpPr>
        <p:spPr>
          <a:xfrm>
            <a:off x="6253414" y="1181819"/>
            <a:ext cx="2669360" cy="3452227"/>
          </a:xfrm>
          <a:prstGeom prst="rect">
            <a:avLst/>
          </a:prstGeom>
          <a:noFill/>
          <a:ln>
            <a:solidFill>
              <a:schemeClr val="accent1">
                <a:lumMod val="75000"/>
              </a:schemeClr>
            </a:solidFill>
          </a:ln>
        </p:spPr>
        <p:txBody>
          <a:bodyPr wrap="square">
            <a:spAutoFit/>
          </a:bodyPr>
          <a:lstStyle/>
          <a:p>
            <a:endParaRPr lang="en-GB" sz="800" b="0" i="0" u="none" strike="noStrike" baseline="0" dirty="0">
              <a:latin typeface="Times New Roman" panose="02020603050405020304" pitchFamily="18" charset="0"/>
            </a:endParaRPr>
          </a:p>
          <a:p>
            <a:endParaRPr lang="en-GB" sz="800" b="0" i="0" u="none" strike="noStrike" baseline="0" dirty="0">
              <a:latin typeface="Times New Roman" panose="02020603050405020304" pitchFamily="18" charset="0"/>
            </a:endParaRPr>
          </a:p>
          <a:p>
            <a:r>
              <a:rPr lang="en-GB" sz="1400" b="0" i="0" u="none" strike="noStrike" baseline="0" dirty="0">
                <a:latin typeface="Lucida Sans Unicode" panose="020B0602030504020204" pitchFamily="34" charset="0"/>
              </a:rPr>
              <a:t>In England, 70% of teachers report that they are ‘not confident’ or ‘not at all confident’ in identifying and delivering evidence-based interventions for preventing children’s involvement in violence</a:t>
            </a:r>
          </a:p>
          <a:p>
            <a:endParaRPr lang="en-GB" sz="800" b="0" i="0" u="none" strike="noStrike" baseline="0" dirty="0">
              <a:latin typeface="Lucida Sans Unicode" panose="020B0602030504020204" pitchFamily="34" charset="0"/>
            </a:endParaRPr>
          </a:p>
          <a:p>
            <a:r>
              <a:rPr lang="en-GB" sz="1400" b="0" i="0" u="none" strike="noStrike" baseline="0" dirty="0">
                <a:latin typeface="Lucida Sans Unicode" panose="020B0602030504020204" pitchFamily="34" charset="0"/>
              </a:rPr>
              <a:t>82% of teachers and 72% of DSLs report receiving no training on serious violence in the past 2 years.</a:t>
            </a:r>
          </a:p>
          <a:p>
            <a:endParaRPr lang="en-GB" sz="800" b="0" i="0" u="none" strike="noStrike" baseline="0" dirty="0">
              <a:latin typeface="Lucida Sans Unicode" panose="020B0602030504020204" pitchFamily="34" charset="0"/>
            </a:endParaRPr>
          </a:p>
          <a:p>
            <a:r>
              <a:rPr lang="en-GB" sz="1100" b="0" i="0" u="none" strike="noStrike" baseline="0" dirty="0">
                <a:latin typeface="Lucida Sans Unicode" panose="020B0602030504020204" pitchFamily="34" charset="0"/>
              </a:rPr>
              <a:t>(YEF/Teacher Tapp 2025)                  </a:t>
            </a:r>
            <a:endParaRPr lang="en-GB" sz="1100" b="0" i="0" u="none" strike="noStrike" baseline="30000" dirty="0">
              <a:latin typeface="Lucida Sans Unicode" panose="020B0602030504020204" pitchFamily="34" charset="0"/>
            </a:endParaRPr>
          </a:p>
        </p:txBody>
      </p:sp>
      <p:pic>
        <p:nvPicPr>
          <p:cNvPr id="6" name="Picture 5">
            <a:extLst>
              <a:ext uri="{FF2B5EF4-FFF2-40B4-BE49-F238E27FC236}">
                <a16:creationId xmlns:a16="http://schemas.microsoft.com/office/drawing/2014/main" id="{7F2D7FD1-1D87-03B3-83E1-2F5E62CC8E87}"/>
              </a:ext>
            </a:extLst>
          </p:cNvPr>
          <p:cNvPicPr>
            <a:picLocks noChangeAspect="1"/>
          </p:cNvPicPr>
          <p:nvPr/>
        </p:nvPicPr>
        <p:blipFill>
          <a:blip r:embed="rId3"/>
          <a:srcRect r="7361"/>
          <a:stretch>
            <a:fillRect/>
          </a:stretch>
        </p:blipFill>
        <p:spPr>
          <a:xfrm>
            <a:off x="62164" y="1279474"/>
            <a:ext cx="6085717" cy="3455774"/>
          </a:xfrm>
          <a:prstGeom prst="rect">
            <a:avLst/>
          </a:prstGeom>
        </p:spPr>
      </p:pic>
      <p:pic>
        <p:nvPicPr>
          <p:cNvPr id="8" name="Picture 2" descr="indicators of low literacy and numeracy ...">
            <a:extLst>
              <a:ext uri="{FF2B5EF4-FFF2-40B4-BE49-F238E27FC236}">
                <a16:creationId xmlns:a16="http://schemas.microsoft.com/office/drawing/2014/main" id="{A50246A1-EDDE-C5AE-46C0-20AEEE5EB7A1}"/>
              </a:ext>
            </a:extLst>
          </p:cNvPr>
          <p:cNvPicPr>
            <a:picLocks noChangeAspect="1" noChangeArrowheads="1"/>
          </p:cNvPicPr>
          <p:nvPr/>
        </p:nvPicPr>
        <p:blipFill>
          <a:blip r:embed="rId4">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81908" y="388118"/>
            <a:ext cx="1012372" cy="75830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1CD364D-D252-52E3-89A3-9ABF5EC3B598}"/>
              </a:ext>
            </a:extLst>
          </p:cNvPr>
          <p:cNvSpPr txBox="1"/>
          <p:nvPr/>
        </p:nvSpPr>
        <p:spPr>
          <a:xfrm>
            <a:off x="775703" y="4473638"/>
            <a:ext cx="5128987" cy="523220"/>
          </a:xfrm>
          <a:prstGeom prst="rect">
            <a:avLst/>
          </a:prstGeom>
          <a:noFill/>
        </p:spPr>
        <p:txBody>
          <a:bodyPr wrap="square" rtlCol="0">
            <a:spAutoFit/>
          </a:bodyPr>
          <a:lstStyle/>
          <a:p>
            <a:pPr marL="158750" lvl="0">
              <a:buSzPts val="1100"/>
              <a:defRPr/>
            </a:pPr>
            <a:r>
              <a:rPr lang="en-GB" b="1" dirty="0">
                <a:solidFill>
                  <a:srgbClr val="002060"/>
                </a:solidFill>
                <a:hlinkClick r:id="rId5">
                  <a:extLst>
                    <a:ext uri="{A12FA001-AC4F-418D-AE19-62706E023703}">
                      <ahyp:hlinkClr xmlns:ahyp="http://schemas.microsoft.com/office/drawing/2018/hyperlinkcolor" val="tx"/>
                    </a:ext>
                  </a:extLst>
                </a:hlinkClick>
              </a:rPr>
              <a:t>https://insights.youthendowmentfund.org.uk/epic</a:t>
            </a:r>
            <a:r>
              <a:rPr lang="en-GB" b="1" dirty="0">
                <a:solidFill>
                  <a:srgbClr val="002060"/>
                </a:solidFill>
              </a:rPr>
              <a:t> </a:t>
            </a:r>
          </a:p>
          <a:p>
            <a:pPr marL="158750" indent="0">
              <a:buNone/>
            </a:pPr>
            <a:endParaRPr lang="en-GB" dirty="0"/>
          </a:p>
        </p:txBody>
      </p:sp>
    </p:spTree>
    <p:extLst>
      <p:ext uri="{BB962C8B-B14F-4D97-AF65-F5344CB8AC3E}">
        <p14:creationId xmlns:p14="http://schemas.microsoft.com/office/powerpoint/2010/main" val="763778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erson running into a locker&#10;&#10;AI-generated content may be incorrect.">
            <a:extLst>
              <a:ext uri="{FF2B5EF4-FFF2-40B4-BE49-F238E27FC236}">
                <a16:creationId xmlns:a16="http://schemas.microsoft.com/office/drawing/2014/main" id="{997D8D08-0AC0-2C29-68F7-31C189069B4D}"/>
              </a:ext>
            </a:extLst>
          </p:cNvPr>
          <p:cNvPicPr>
            <a:picLocks noChangeAspect="1"/>
          </p:cNvPicPr>
          <p:nvPr/>
        </p:nvPicPr>
        <p:blipFill>
          <a:blip r:embed="rId3"/>
          <a:stretch>
            <a:fillRect/>
          </a:stretch>
        </p:blipFill>
        <p:spPr>
          <a:xfrm>
            <a:off x="204537" y="1232569"/>
            <a:ext cx="5731510" cy="3234055"/>
          </a:xfrm>
          <a:prstGeom prst="rect">
            <a:avLst/>
          </a:prstGeom>
        </p:spPr>
      </p:pic>
      <p:sp>
        <p:nvSpPr>
          <p:cNvPr id="2" name="Title 1">
            <a:extLst>
              <a:ext uri="{FF2B5EF4-FFF2-40B4-BE49-F238E27FC236}">
                <a16:creationId xmlns:a16="http://schemas.microsoft.com/office/drawing/2014/main" id="{7296542F-5AE6-6616-96DF-58FD46A7CD01}"/>
              </a:ext>
            </a:extLst>
          </p:cNvPr>
          <p:cNvSpPr>
            <a:spLocks noGrp="1"/>
          </p:cNvSpPr>
          <p:nvPr>
            <p:ph type="title"/>
          </p:nvPr>
        </p:nvSpPr>
        <p:spPr>
          <a:xfrm>
            <a:off x="1122450" y="388118"/>
            <a:ext cx="6899100" cy="603400"/>
          </a:xfrm>
        </p:spPr>
        <p:txBody>
          <a:bodyPr/>
          <a:lstStyle/>
          <a:p>
            <a:r>
              <a:rPr lang="en-GB" sz="3600" u="sng" dirty="0">
                <a:solidFill>
                  <a:schemeClr val="accent1">
                    <a:lumMod val="50000"/>
                  </a:schemeClr>
                </a:solidFill>
                <a:latin typeface="Cal"/>
              </a:rPr>
              <a:t>Serious Violence</a:t>
            </a:r>
          </a:p>
        </p:txBody>
      </p:sp>
      <p:sp>
        <p:nvSpPr>
          <p:cNvPr id="8" name="TextBox 7">
            <a:extLst>
              <a:ext uri="{FF2B5EF4-FFF2-40B4-BE49-F238E27FC236}">
                <a16:creationId xmlns:a16="http://schemas.microsoft.com/office/drawing/2014/main" id="{59097487-A04F-A5A5-8D97-48289EF8A20F}"/>
              </a:ext>
            </a:extLst>
          </p:cNvPr>
          <p:cNvSpPr txBox="1"/>
          <p:nvPr/>
        </p:nvSpPr>
        <p:spPr>
          <a:xfrm>
            <a:off x="5727032" y="991518"/>
            <a:ext cx="3212431" cy="3293209"/>
          </a:xfrm>
          <a:prstGeom prst="rect">
            <a:avLst/>
          </a:prstGeom>
          <a:noFill/>
        </p:spPr>
        <p:txBody>
          <a:bodyPr wrap="square">
            <a:spAutoFit/>
          </a:bodyPr>
          <a:lstStyle/>
          <a:p>
            <a:r>
              <a:rPr lang="en-GB" b="1" u="sng" dirty="0">
                <a:latin typeface="Cal"/>
              </a:rPr>
              <a:t>Violence impacts children’s lives:</a:t>
            </a:r>
          </a:p>
          <a:p>
            <a:endParaRPr lang="en-GB" dirty="0">
              <a:latin typeface="Cal"/>
            </a:endParaRPr>
          </a:p>
          <a:p>
            <a:pPr algn="just"/>
            <a:r>
              <a:rPr lang="en-GB" sz="1800" dirty="0">
                <a:latin typeface="Cal"/>
              </a:rPr>
              <a:t>• 20% of teenage children report being victims of violence (2/3 worry about being a victim)</a:t>
            </a:r>
          </a:p>
          <a:p>
            <a:pPr algn="just"/>
            <a:r>
              <a:rPr lang="en-GB" sz="1800" dirty="0">
                <a:latin typeface="Cal"/>
              </a:rPr>
              <a:t>• 65% of victims experience violence multiple times within a year</a:t>
            </a:r>
          </a:p>
          <a:p>
            <a:pPr algn="just"/>
            <a:r>
              <a:rPr lang="en-GB" sz="1800" dirty="0">
                <a:latin typeface="Cal"/>
              </a:rPr>
              <a:t>• ½ of all teenage children in romantic relationships have experienced violent or controlling behaviours</a:t>
            </a:r>
          </a:p>
        </p:txBody>
      </p:sp>
    </p:spTree>
    <p:extLst>
      <p:ext uri="{BB962C8B-B14F-4D97-AF65-F5344CB8AC3E}">
        <p14:creationId xmlns:p14="http://schemas.microsoft.com/office/powerpoint/2010/main" val="333254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4CC1C58-1359-6125-9506-C8729BCBE839}"/>
              </a:ext>
            </a:extLst>
          </p:cNvPr>
          <p:cNvSpPr>
            <a:spLocks noGrp="1"/>
          </p:cNvSpPr>
          <p:nvPr>
            <p:ph type="body" idx="1"/>
          </p:nvPr>
        </p:nvSpPr>
        <p:spPr>
          <a:xfrm>
            <a:off x="238328" y="85589"/>
            <a:ext cx="8667343" cy="977700"/>
          </a:xfrm>
        </p:spPr>
        <p:txBody>
          <a:bodyPr/>
          <a:lstStyle/>
          <a:p>
            <a:pPr algn="ctr"/>
            <a:r>
              <a:rPr lang="en-GB" sz="2400" u="sng" dirty="0">
                <a:solidFill>
                  <a:schemeClr val="tx1"/>
                </a:solidFill>
                <a:latin typeface="Monserrat"/>
              </a:rPr>
              <a:t>New legal Terminology &amp; Operation Encompass</a:t>
            </a:r>
          </a:p>
        </p:txBody>
      </p:sp>
      <p:pic>
        <p:nvPicPr>
          <p:cNvPr id="4" name="Picture 3">
            <a:extLst>
              <a:ext uri="{FF2B5EF4-FFF2-40B4-BE49-F238E27FC236}">
                <a16:creationId xmlns:a16="http://schemas.microsoft.com/office/drawing/2014/main" id="{6ACF1159-E5DE-D913-744A-2C9582FF5F58}"/>
              </a:ext>
            </a:extLst>
          </p:cNvPr>
          <p:cNvPicPr>
            <a:picLocks noChangeAspect="1"/>
          </p:cNvPicPr>
          <p:nvPr/>
        </p:nvPicPr>
        <p:blipFill>
          <a:blip r:embed="rId3"/>
          <a:srcRect r="3446" b="21518"/>
          <a:stretch>
            <a:fillRect/>
          </a:stretch>
        </p:blipFill>
        <p:spPr>
          <a:xfrm>
            <a:off x="238328" y="2711364"/>
            <a:ext cx="5097294" cy="1944960"/>
          </a:xfrm>
          <a:prstGeom prst="rect">
            <a:avLst/>
          </a:prstGeom>
        </p:spPr>
      </p:pic>
      <p:pic>
        <p:nvPicPr>
          <p:cNvPr id="3" name="Picture 2">
            <a:extLst>
              <a:ext uri="{FF2B5EF4-FFF2-40B4-BE49-F238E27FC236}">
                <a16:creationId xmlns:a16="http://schemas.microsoft.com/office/drawing/2014/main" id="{89D8E8B7-FF46-0F89-1008-B32D2419C5E5}"/>
              </a:ext>
            </a:extLst>
          </p:cNvPr>
          <p:cNvPicPr>
            <a:picLocks noChangeAspect="1"/>
          </p:cNvPicPr>
          <p:nvPr/>
        </p:nvPicPr>
        <p:blipFill>
          <a:blip r:embed="rId4"/>
          <a:srcRect l="1928" t="-10035" r="12828" b="10035"/>
          <a:stretch>
            <a:fillRect/>
          </a:stretch>
        </p:blipFill>
        <p:spPr>
          <a:xfrm>
            <a:off x="4198674" y="691456"/>
            <a:ext cx="4945326" cy="2905125"/>
          </a:xfrm>
          <a:prstGeom prst="rect">
            <a:avLst/>
          </a:prstGeom>
        </p:spPr>
      </p:pic>
      <p:sp>
        <p:nvSpPr>
          <p:cNvPr id="5" name="TextBox 4">
            <a:extLst>
              <a:ext uri="{FF2B5EF4-FFF2-40B4-BE49-F238E27FC236}">
                <a16:creationId xmlns:a16="http://schemas.microsoft.com/office/drawing/2014/main" id="{324BFFC3-DC98-7701-F5A3-9F90E8C5B56D}"/>
              </a:ext>
            </a:extLst>
          </p:cNvPr>
          <p:cNvSpPr txBox="1"/>
          <p:nvPr/>
        </p:nvSpPr>
        <p:spPr>
          <a:xfrm>
            <a:off x="345333" y="1063289"/>
            <a:ext cx="3545732" cy="1600438"/>
          </a:xfrm>
          <a:prstGeom prst="rect">
            <a:avLst/>
          </a:prstGeom>
          <a:noFill/>
          <a:ln w="22225">
            <a:solidFill>
              <a:schemeClr val="accent1">
                <a:lumMod val="50000"/>
              </a:schemeClr>
            </a:solidFill>
          </a:ln>
        </p:spPr>
        <p:txBody>
          <a:bodyPr wrap="square" rtlCol="0">
            <a:spAutoFit/>
          </a:bodyPr>
          <a:lstStyle/>
          <a:p>
            <a:pPr algn="ctr"/>
            <a:r>
              <a:rPr lang="en-GB" b="1" u="sng" dirty="0">
                <a:latin typeface="Calabri"/>
              </a:rPr>
              <a:t>Operation </a:t>
            </a:r>
            <a:r>
              <a:rPr lang="en-GB" b="1" dirty="0">
                <a:latin typeface="Calabri"/>
              </a:rPr>
              <a:t>Encompass </a:t>
            </a:r>
            <a:r>
              <a:rPr lang="en-GB" dirty="0">
                <a:latin typeface="Calabri"/>
              </a:rPr>
              <a:t>is an early‑information safeguarding partnership between police and educational settings. Its purpose is to ensure that children who experience or are affected by domestic abuse receive timely emotional and practical support (where reasonable) at their setting.</a:t>
            </a:r>
          </a:p>
        </p:txBody>
      </p:sp>
      <p:pic>
        <p:nvPicPr>
          <p:cNvPr id="7" name="Picture 2" descr="indicators of low literacy and numeracy ...">
            <a:extLst>
              <a:ext uri="{FF2B5EF4-FFF2-40B4-BE49-F238E27FC236}">
                <a16:creationId xmlns:a16="http://schemas.microsoft.com/office/drawing/2014/main" id="{97B343F0-C644-1427-D18F-1437F5A8B11B}"/>
              </a:ext>
            </a:extLst>
          </p:cNvPr>
          <p:cNvPicPr>
            <a:picLocks noChangeAspect="1" noChangeArrowheads="1"/>
          </p:cNvPicPr>
          <p:nvPr/>
        </p:nvPicPr>
        <p:blipFill>
          <a:blip r:embed="rId5">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05168" y="3898022"/>
            <a:ext cx="1012372" cy="758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379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DSL Course IN VENUE SEPTEMBER 2024 FOR SHARING.140.jpeg" descr="DSL Course IN VENUE SEPTEMBER 2024 FOR SHARING.140.jpeg">
            <a:extLst>
              <a:ext uri="{FF2B5EF4-FFF2-40B4-BE49-F238E27FC236}">
                <a16:creationId xmlns:a16="http://schemas.microsoft.com/office/drawing/2014/main" id="{55C85316-F2B9-8DFB-1C2E-CA7EC8706891}"/>
              </a:ext>
            </a:extLst>
          </p:cNvPr>
          <p:cNvPicPr>
            <a:picLocks noChangeAspect="1"/>
          </p:cNvPicPr>
          <p:nvPr/>
        </p:nvPicPr>
        <p:blipFill>
          <a:blip r:embed="rId3"/>
          <a:stretch>
            <a:fillRect/>
          </a:stretch>
        </p:blipFill>
        <p:spPr>
          <a:xfrm>
            <a:off x="3604434" y="1173255"/>
            <a:ext cx="5539566" cy="3238055"/>
          </a:xfrm>
          <a:prstGeom prst="rect">
            <a:avLst/>
          </a:prstGeom>
          <a:ln w="12700">
            <a:miter lim="400000"/>
          </a:ln>
        </p:spPr>
      </p:pic>
      <p:graphicFrame>
        <p:nvGraphicFramePr>
          <p:cNvPr id="5" name="Diagram 4">
            <a:extLst>
              <a:ext uri="{FF2B5EF4-FFF2-40B4-BE49-F238E27FC236}">
                <a16:creationId xmlns:a16="http://schemas.microsoft.com/office/drawing/2014/main" id="{69850B59-7E5B-E49F-83ED-B6BAD018DF7C}"/>
              </a:ext>
            </a:extLst>
          </p:cNvPr>
          <p:cNvGraphicFramePr/>
          <p:nvPr>
            <p:extLst>
              <p:ext uri="{D42A27DB-BD31-4B8C-83A1-F6EECF244321}">
                <p14:modId xmlns:p14="http://schemas.microsoft.com/office/powerpoint/2010/main" val="3755348950"/>
              </p:ext>
            </p:extLst>
          </p:nvPr>
        </p:nvGraphicFramePr>
        <p:xfrm>
          <a:off x="-118215" y="1173254"/>
          <a:ext cx="4262034" cy="32380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2C5BA6B8-7307-AF29-3671-CE89919471DA}"/>
              </a:ext>
            </a:extLst>
          </p:cNvPr>
          <p:cNvSpPr txBox="1"/>
          <p:nvPr/>
        </p:nvSpPr>
        <p:spPr>
          <a:xfrm>
            <a:off x="1379350" y="371959"/>
            <a:ext cx="6385302" cy="707886"/>
          </a:xfrm>
          <a:prstGeom prst="rect">
            <a:avLst/>
          </a:prstGeom>
          <a:noFill/>
        </p:spPr>
        <p:txBody>
          <a:bodyPr wrap="square" rtlCol="0">
            <a:spAutoFit/>
          </a:bodyPr>
          <a:lstStyle/>
          <a:p>
            <a:pPr lvl="0" algn="ctr"/>
            <a:r>
              <a:rPr lang="en-GB" sz="2000" u="sng" dirty="0">
                <a:solidFill>
                  <a:schemeClr val="tx1"/>
                </a:solidFill>
                <a:latin typeface="Calabri"/>
              </a:rPr>
              <a:t>Examples of technology – Assisted Harmful Sexual Behaviours (TA-HSB’s)</a:t>
            </a:r>
          </a:p>
        </p:txBody>
      </p:sp>
      <p:sp>
        <p:nvSpPr>
          <p:cNvPr id="2" name="TextBox 1">
            <a:extLst>
              <a:ext uri="{FF2B5EF4-FFF2-40B4-BE49-F238E27FC236}">
                <a16:creationId xmlns:a16="http://schemas.microsoft.com/office/drawing/2014/main" id="{41315800-F4ED-8197-AAB2-DFB2014BFF4D}"/>
              </a:ext>
            </a:extLst>
          </p:cNvPr>
          <p:cNvSpPr txBox="1"/>
          <p:nvPr/>
        </p:nvSpPr>
        <p:spPr>
          <a:xfrm>
            <a:off x="106841" y="4504718"/>
            <a:ext cx="8073956" cy="261610"/>
          </a:xfrm>
          <a:prstGeom prst="rect">
            <a:avLst/>
          </a:prstGeom>
          <a:noFill/>
        </p:spPr>
        <p:txBody>
          <a:bodyPr wrap="square" rtlCol="0">
            <a:spAutoFit/>
          </a:bodyPr>
          <a:lstStyle/>
          <a:p>
            <a:r>
              <a:rPr lang="en-GB" sz="1100" dirty="0"/>
              <a:t>To access the full HSB identification tool, use this link - </a:t>
            </a:r>
            <a:r>
              <a:rPr lang="en-GB" sz="1100" b="1" dirty="0">
                <a:solidFill>
                  <a:schemeClr val="accent4">
                    <a:lumMod val="50000"/>
                  </a:schemeClr>
                </a:solidFill>
                <a:hlinkClick r:id="rId9">
                  <a:extLst>
                    <a:ext uri="{A12FA001-AC4F-418D-AE19-62706E023703}">
                      <ahyp:hlinkClr xmlns:ahyp="http://schemas.microsoft.com/office/drawing/2018/hyperlinkcolor" val="tx"/>
                    </a:ext>
                  </a:extLst>
                </a:hlinkClick>
              </a:rPr>
              <a:t>https://www.wirralsafeguarding.co.uk/harmful-sexual-behaviour</a:t>
            </a:r>
            <a:r>
              <a:rPr lang="en-GB" sz="1100" dirty="0">
                <a:solidFill>
                  <a:srgbClr val="EE7B08"/>
                </a:solidFill>
                <a:hlinkClick r:id="rId9">
                  <a:extLst>
                    <a:ext uri="{A12FA001-AC4F-418D-AE19-62706E023703}">
                      <ahyp:hlinkClr xmlns:ahyp="http://schemas.microsoft.com/office/drawing/2018/hyperlinkcolor" val="tx"/>
                    </a:ext>
                  </a:extLst>
                </a:hlinkClick>
              </a:rPr>
              <a:t>/</a:t>
            </a:r>
            <a:r>
              <a:rPr lang="en-GB" sz="1100" dirty="0"/>
              <a:t>   </a:t>
            </a:r>
          </a:p>
        </p:txBody>
      </p:sp>
    </p:spTree>
    <p:extLst>
      <p:ext uri="{BB962C8B-B14F-4D97-AF65-F5344CB8AC3E}">
        <p14:creationId xmlns:p14="http://schemas.microsoft.com/office/powerpoint/2010/main" val="2545481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175E2-702D-672F-E2FA-1B58DBFC7551}"/>
            </a:ext>
          </a:extLst>
        </p:cNvPr>
        <p:cNvGrpSpPr/>
        <p:nvPr/>
      </p:nvGrpSpPr>
      <p:grpSpPr>
        <a:xfrm>
          <a:off x="0" y="0"/>
          <a:ext cx="0" cy="0"/>
          <a:chOff x="0" y="0"/>
          <a:chExt cx="0" cy="0"/>
        </a:xfrm>
      </p:grpSpPr>
      <p:pic>
        <p:nvPicPr>
          <p:cNvPr id="5" name="Picture 4" descr="A questionnaire about online safety&#10;&#10;Description automatically generated">
            <a:extLst>
              <a:ext uri="{FF2B5EF4-FFF2-40B4-BE49-F238E27FC236}">
                <a16:creationId xmlns:a16="http://schemas.microsoft.com/office/drawing/2014/main" id="{BB0A79E9-326D-D742-50E7-E351ADD7C514}"/>
              </a:ext>
            </a:extLst>
          </p:cNvPr>
          <p:cNvPicPr>
            <a:picLocks noChangeAspect="1"/>
          </p:cNvPicPr>
          <p:nvPr/>
        </p:nvPicPr>
        <p:blipFill>
          <a:blip r:embed="rId3"/>
          <a:srcRect l="7288" t="2773" r="2697" b="4206"/>
          <a:stretch>
            <a:fillRect/>
          </a:stretch>
        </p:blipFill>
        <p:spPr>
          <a:xfrm>
            <a:off x="1696597" y="875324"/>
            <a:ext cx="5761823" cy="3853223"/>
          </a:xfrm>
          <a:prstGeom prst="rect">
            <a:avLst/>
          </a:prstGeom>
        </p:spPr>
      </p:pic>
      <p:sp>
        <p:nvSpPr>
          <p:cNvPr id="6" name="TextBox 5">
            <a:extLst>
              <a:ext uri="{FF2B5EF4-FFF2-40B4-BE49-F238E27FC236}">
                <a16:creationId xmlns:a16="http://schemas.microsoft.com/office/drawing/2014/main" id="{B28F10D4-7B92-2AE1-81D6-32D25DC73861}"/>
              </a:ext>
            </a:extLst>
          </p:cNvPr>
          <p:cNvSpPr txBox="1"/>
          <p:nvPr/>
        </p:nvSpPr>
        <p:spPr>
          <a:xfrm>
            <a:off x="1598737" y="413659"/>
            <a:ext cx="5761822" cy="461665"/>
          </a:xfrm>
          <a:prstGeom prst="rect">
            <a:avLst/>
          </a:prstGeom>
          <a:noFill/>
        </p:spPr>
        <p:txBody>
          <a:bodyPr wrap="square" rtlCol="0">
            <a:spAutoFit/>
          </a:bodyPr>
          <a:lstStyle/>
          <a:p>
            <a:pPr algn="ctr"/>
            <a:r>
              <a:rPr lang="en-GB" sz="2400" u="sng" dirty="0">
                <a:solidFill>
                  <a:schemeClr val="accent1">
                    <a:lumMod val="50000"/>
                  </a:schemeClr>
                </a:solidFill>
                <a:latin typeface="Calabri"/>
              </a:rPr>
              <a:t>Digital Harms – Online Safety</a:t>
            </a:r>
          </a:p>
        </p:txBody>
      </p:sp>
      <p:sp>
        <p:nvSpPr>
          <p:cNvPr id="2" name="TextBox 1">
            <a:extLst>
              <a:ext uri="{FF2B5EF4-FFF2-40B4-BE49-F238E27FC236}">
                <a16:creationId xmlns:a16="http://schemas.microsoft.com/office/drawing/2014/main" id="{5AFC78E4-6EB2-0EF2-623F-D49B293B78C4}"/>
              </a:ext>
            </a:extLst>
          </p:cNvPr>
          <p:cNvSpPr txBox="1"/>
          <p:nvPr/>
        </p:nvSpPr>
        <p:spPr>
          <a:xfrm>
            <a:off x="262647" y="2304278"/>
            <a:ext cx="1336090" cy="954107"/>
          </a:xfrm>
          <a:prstGeom prst="rect">
            <a:avLst/>
          </a:prstGeom>
          <a:noFill/>
          <a:ln w="28575">
            <a:solidFill>
              <a:schemeClr val="accent1">
                <a:lumMod val="50000"/>
              </a:schemeClr>
            </a:solidFill>
          </a:ln>
        </p:spPr>
        <p:txBody>
          <a:bodyPr wrap="square" rtlCol="0">
            <a:spAutoFit/>
          </a:bodyPr>
          <a:lstStyle/>
          <a:p>
            <a:pPr algn="ctr"/>
            <a:r>
              <a:rPr lang="en-GB" dirty="0"/>
              <a:t>Reflective Questions for the whole team</a:t>
            </a:r>
          </a:p>
        </p:txBody>
      </p:sp>
      <p:pic>
        <p:nvPicPr>
          <p:cNvPr id="4" name="Picture 2" descr="indicators of low literacy and numeracy ...">
            <a:extLst>
              <a:ext uri="{FF2B5EF4-FFF2-40B4-BE49-F238E27FC236}">
                <a16:creationId xmlns:a16="http://schemas.microsoft.com/office/drawing/2014/main" id="{669617E9-B6F4-CAC3-33A0-574004F9B4DE}"/>
              </a:ext>
            </a:extLst>
          </p:cNvPr>
          <p:cNvPicPr>
            <a:picLocks noChangeAspect="1" noChangeArrowheads="1"/>
          </p:cNvPicPr>
          <p:nvPr/>
        </p:nvPicPr>
        <p:blipFill>
          <a:blip r:embed="rId4">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08818" y="347962"/>
            <a:ext cx="1012372" cy="758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131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B01C5-0F03-11EB-F4BC-6175B400795E}"/>
              </a:ext>
            </a:extLst>
          </p:cNvPr>
          <p:cNvSpPr>
            <a:spLocks noGrp="1"/>
          </p:cNvSpPr>
          <p:nvPr>
            <p:ph type="title"/>
          </p:nvPr>
        </p:nvSpPr>
        <p:spPr>
          <a:xfrm>
            <a:off x="906296" y="504305"/>
            <a:ext cx="6500813" cy="601675"/>
          </a:xfrm>
        </p:spPr>
        <p:txBody>
          <a:bodyPr/>
          <a:lstStyle/>
          <a:p>
            <a:pPr algn="ctr"/>
            <a:r>
              <a:rPr lang="en-GB" u="sng" dirty="0">
                <a:solidFill>
                  <a:schemeClr val="accent1">
                    <a:lumMod val="50000"/>
                  </a:schemeClr>
                </a:solidFill>
                <a:latin typeface="Calabri"/>
              </a:rPr>
              <a:t>Nudes &amp; Semi-Nudes</a:t>
            </a:r>
          </a:p>
        </p:txBody>
      </p:sp>
      <p:sp>
        <p:nvSpPr>
          <p:cNvPr id="3" name="Title 2">
            <a:extLst>
              <a:ext uri="{FF2B5EF4-FFF2-40B4-BE49-F238E27FC236}">
                <a16:creationId xmlns:a16="http://schemas.microsoft.com/office/drawing/2014/main" id="{5E2655AD-64B0-8B04-6528-65832B522DA1}"/>
              </a:ext>
            </a:extLst>
          </p:cNvPr>
          <p:cNvSpPr>
            <a:spLocks noGrp="1"/>
          </p:cNvSpPr>
          <p:nvPr>
            <p:ph type="title" idx="2"/>
          </p:nvPr>
        </p:nvSpPr>
        <p:spPr>
          <a:xfrm>
            <a:off x="5778230" y="1890262"/>
            <a:ext cx="3062018" cy="2543175"/>
          </a:xfrm>
        </p:spPr>
        <p:txBody>
          <a:bodyPr/>
          <a:lstStyle/>
          <a:p>
            <a:pPr algn="ctr"/>
            <a:r>
              <a:rPr lang="en-GB" sz="1600" b="1" dirty="0">
                <a:solidFill>
                  <a:schemeClr val="tx1"/>
                </a:solidFill>
                <a:latin typeface="Calabri"/>
              </a:rPr>
              <a:t>‘Emotional health needs drive teems to overshare, posting images of all types as the seek to be liked, admired or to escape from loneliness’ (source Look at Me: Teens, sexting and risks)</a:t>
            </a:r>
            <a:br>
              <a:rPr lang="en-GB" sz="1600" b="1" dirty="0">
                <a:solidFill>
                  <a:schemeClr val="tx1"/>
                </a:solidFill>
                <a:latin typeface="Calabri"/>
              </a:rPr>
            </a:br>
            <a:endParaRPr lang="en-GB" sz="1600" b="1" dirty="0">
              <a:solidFill>
                <a:schemeClr val="tx1"/>
              </a:solidFill>
              <a:latin typeface="Calabri"/>
            </a:endParaRPr>
          </a:p>
        </p:txBody>
      </p:sp>
      <p:pic>
        <p:nvPicPr>
          <p:cNvPr id="4" name="Picture 3">
            <a:extLst>
              <a:ext uri="{FF2B5EF4-FFF2-40B4-BE49-F238E27FC236}">
                <a16:creationId xmlns:a16="http://schemas.microsoft.com/office/drawing/2014/main" id="{2B910439-0156-40BA-89D0-5DE12BE74797}"/>
              </a:ext>
            </a:extLst>
          </p:cNvPr>
          <p:cNvPicPr>
            <a:picLocks noChangeAspect="1"/>
          </p:cNvPicPr>
          <p:nvPr/>
        </p:nvPicPr>
        <p:blipFill>
          <a:blip r:embed="rId3">
            <a:alphaModFix amt="36000"/>
            <a:duotone>
              <a:schemeClr val="accent2">
                <a:shade val="45000"/>
                <a:satMod val="135000"/>
              </a:schemeClr>
              <a:prstClr val="white"/>
            </a:duotone>
          </a:blip>
          <a:stretch>
            <a:fillRect/>
          </a:stretch>
        </p:blipFill>
        <p:spPr>
          <a:xfrm flipV="1">
            <a:off x="118621" y="471487"/>
            <a:ext cx="1467292" cy="995416"/>
          </a:xfrm>
          <a:prstGeom prst="rect">
            <a:avLst/>
          </a:prstGeom>
        </p:spPr>
      </p:pic>
      <p:pic>
        <p:nvPicPr>
          <p:cNvPr id="5" name="DSL Course IN VENUE SEPTEMBER 2024 FOR SHARING.158.jpeg" descr="DSL Course IN VENUE SEPTEMBER 2024 FOR SHARING.158.jpeg">
            <a:extLst>
              <a:ext uri="{FF2B5EF4-FFF2-40B4-BE49-F238E27FC236}">
                <a16:creationId xmlns:a16="http://schemas.microsoft.com/office/drawing/2014/main" id="{5EFFF649-8EB4-B170-51D8-710572A87775}"/>
              </a:ext>
            </a:extLst>
          </p:cNvPr>
          <p:cNvPicPr>
            <a:picLocks noChangeAspect="1"/>
          </p:cNvPicPr>
          <p:nvPr/>
        </p:nvPicPr>
        <p:blipFill>
          <a:blip r:embed="rId4"/>
          <a:srcRect l="3032" r="23529"/>
          <a:stretch>
            <a:fillRect/>
          </a:stretch>
        </p:blipFill>
        <p:spPr>
          <a:xfrm>
            <a:off x="6727491" y="321699"/>
            <a:ext cx="2297888" cy="1760020"/>
          </a:xfrm>
          <a:prstGeom prst="rect">
            <a:avLst/>
          </a:prstGeom>
          <a:ln w="12700">
            <a:miter lim="400000"/>
          </a:ln>
        </p:spPr>
      </p:pic>
      <p:pic>
        <p:nvPicPr>
          <p:cNvPr id="7" name="Picture 6">
            <a:extLst>
              <a:ext uri="{FF2B5EF4-FFF2-40B4-BE49-F238E27FC236}">
                <a16:creationId xmlns:a16="http://schemas.microsoft.com/office/drawing/2014/main" id="{F8D3E727-1FE5-6263-CD59-56A0215E67FE}"/>
              </a:ext>
            </a:extLst>
          </p:cNvPr>
          <p:cNvPicPr>
            <a:picLocks noChangeAspect="1"/>
          </p:cNvPicPr>
          <p:nvPr/>
        </p:nvPicPr>
        <p:blipFill>
          <a:blip r:embed="rId5"/>
          <a:stretch>
            <a:fillRect/>
          </a:stretch>
        </p:blipFill>
        <p:spPr>
          <a:xfrm>
            <a:off x="89743" y="1527928"/>
            <a:ext cx="5688487" cy="3068320"/>
          </a:xfrm>
          <a:prstGeom prst="rect">
            <a:avLst/>
          </a:prstGeom>
        </p:spPr>
      </p:pic>
      <p:pic>
        <p:nvPicPr>
          <p:cNvPr id="6" name="Picture 5">
            <a:extLst>
              <a:ext uri="{FF2B5EF4-FFF2-40B4-BE49-F238E27FC236}">
                <a16:creationId xmlns:a16="http://schemas.microsoft.com/office/drawing/2014/main" id="{E84F922E-F86B-9FB5-FF38-773243BF598C}"/>
              </a:ext>
            </a:extLst>
          </p:cNvPr>
          <p:cNvPicPr>
            <a:picLocks noChangeAspect="1"/>
          </p:cNvPicPr>
          <p:nvPr/>
        </p:nvPicPr>
        <p:blipFill>
          <a:blip r:embed="rId6"/>
          <a:stretch>
            <a:fillRect/>
          </a:stretch>
        </p:blipFill>
        <p:spPr>
          <a:xfrm>
            <a:off x="5778230" y="3912371"/>
            <a:ext cx="3062018" cy="678773"/>
          </a:xfrm>
          <a:prstGeom prst="rect">
            <a:avLst/>
          </a:prstGeom>
        </p:spPr>
      </p:pic>
    </p:spTree>
    <p:extLst>
      <p:ext uri="{BB962C8B-B14F-4D97-AF65-F5344CB8AC3E}">
        <p14:creationId xmlns:p14="http://schemas.microsoft.com/office/powerpoint/2010/main" val="6528216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23951-B640-39C1-03B9-95D924DFC9BC}"/>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B14181D-372C-0B9F-22E1-1C6A2B59849D}"/>
              </a:ext>
            </a:extLst>
          </p:cNvPr>
          <p:cNvSpPr txBox="1">
            <a:spLocks/>
          </p:cNvSpPr>
          <p:nvPr/>
        </p:nvSpPr>
        <p:spPr>
          <a:xfrm>
            <a:off x="752838" y="294637"/>
            <a:ext cx="7436913" cy="541164"/>
          </a:xfrm>
          <a:prstGeom prst="rect">
            <a:avLst/>
          </a:prstGeom>
          <a:noFill/>
          <a:ln>
            <a:noFill/>
          </a:ln>
        </p:spPr>
        <p:txBody>
          <a:bodyPr spcFirstLastPara="1" wrap="square" lIns="91425" tIns="91425" rIns="91425" bIns="91425" anchor="b" anchorCtr="0">
            <a:normAutofit fontScale="90000" lnSpcReduction="100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Vidaloka"/>
              <a:buNone/>
              <a:defRPr sz="6500" b="0" i="0" u="none" strike="noStrike" cap="none">
                <a:solidFill>
                  <a:schemeClr val="dk1"/>
                </a:solidFill>
                <a:latin typeface="Vidaloka"/>
                <a:ea typeface="Vidaloka"/>
                <a:cs typeface="Vidaloka"/>
                <a:sym typeface="Vidaloka"/>
              </a:defRPr>
            </a:lvl1pPr>
            <a:lvl2pPr marR="0" lvl="1"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9pPr>
          </a:lstStyle>
          <a:p>
            <a:r>
              <a:rPr lang="en-GB" sz="2700" u="sng" dirty="0">
                <a:solidFill>
                  <a:schemeClr val="accent4">
                    <a:lumMod val="50000"/>
                  </a:schemeClr>
                </a:solidFill>
                <a:latin typeface="Calabri"/>
              </a:rPr>
              <a:t>Support and Signposting</a:t>
            </a:r>
          </a:p>
        </p:txBody>
      </p:sp>
      <p:pic>
        <p:nvPicPr>
          <p:cNvPr id="2" name="Picture 1" descr="A blue and white poster&#10;&#10;Description automatically generated">
            <a:extLst>
              <a:ext uri="{FF2B5EF4-FFF2-40B4-BE49-F238E27FC236}">
                <a16:creationId xmlns:a16="http://schemas.microsoft.com/office/drawing/2014/main" id="{8811574D-1209-F193-3D86-27C468A188E3}"/>
              </a:ext>
            </a:extLst>
          </p:cNvPr>
          <p:cNvPicPr>
            <a:picLocks noChangeAspect="1"/>
          </p:cNvPicPr>
          <p:nvPr/>
        </p:nvPicPr>
        <p:blipFill>
          <a:blip r:embed="rId3"/>
          <a:srcRect l="17454" t="4688" r="15540" b="2942"/>
          <a:stretch>
            <a:fillRect/>
          </a:stretch>
        </p:blipFill>
        <p:spPr>
          <a:xfrm>
            <a:off x="4998437" y="768096"/>
            <a:ext cx="2849101" cy="3889248"/>
          </a:xfrm>
          <a:prstGeom prst="rect">
            <a:avLst/>
          </a:prstGeom>
        </p:spPr>
      </p:pic>
      <p:pic>
        <p:nvPicPr>
          <p:cNvPr id="6" name="Picture 5">
            <a:extLst>
              <a:ext uri="{FF2B5EF4-FFF2-40B4-BE49-F238E27FC236}">
                <a16:creationId xmlns:a16="http://schemas.microsoft.com/office/drawing/2014/main" id="{8D8FD0A1-BD87-8A48-1D0E-8A5CAFCC937F}"/>
              </a:ext>
            </a:extLst>
          </p:cNvPr>
          <p:cNvPicPr>
            <a:picLocks noChangeAspect="1"/>
          </p:cNvPicPr>
          <p:nvPr/>
        </p:nvPicPr>
        <p:blipFill>
          <a:blip r:embed="rId4"/>
          <a:srcRect t="19969" b="15096"/>
          <a:stretch>
            <a:fillRect/>
          </a:stretch>
        </p:blipFill>
        <p:spPr>
          <a:xfrm>
            <a:off x="182880" y="3535680"/>
            <a:ext cx="4693920" cy="1304544"/>
          </a:xfrm>
          <a:prstGeom prst="rect">
            <a:avLst/>
          </a:prstGeom>
        </p:spPr>
      </p:pic>
      <p:pic>
        <p:nvPicPr>
          <p:cNvPr id="8" name="Picture 7">
            <a:extLst>
              <a:ext uri="{FF2B5EF4-FFF2-40B4-BE49-F238E27FC236}">
                <a16:creationId xmlns:a16="http://schemas.microsoft.com/office/drawing/2014/main" id="{A5C5EF11-B788-D4FB-CE60-36160853E566}"/>
              </a:ext>
            </a:extLst>
          </p:cNvPr>
          <p:cNvPicPr>
            <a:picLocks noChangeAspect="1"/>
          </p:cNvPicPr>
          <p:nvPr/>
        </p:nvPicPr>
        <p:blipFill>
          <a:blip r:embed="rId5"/>
          <a:stretch>
            <a:fillRect/>
          </a:stretch>
        </p:blipFill>
        <p:spPr>
          <a:xfrm>
            <a:off x="1466815" y="768096"/>
            <a:ext cx="2678750" cy="2793057"/>
          </a:xfrm>
          <a:prstGeom prst="rect">
            <a:avLst/>
          </a:prstGeom>
        </p:spPr>
      </p:pic>
      <p:pic>
        <p:nvPicPr>
          <p:cNvPr id="5" name="Picture 2" descr="indicators of low literacy and numeracy ...">
            <a:extLst>
              <a:ext uri="{FF2B5EF4-FFF2-40B4-BE49-F238E27FC236}">
                <a16:creationId xmlns:a16="http://schemas.microsoft.com/office/drawing/2014/main" id="{AEA4C684-6A72-9A2A-60B1-F377EE9699D6}"/>
              </a:ext>
            </a:extLst>
          </p:cNvPr>
          <p:cNvPicPr>
            <a:picLocks noChangeAspect="1" noChangeArrowheads="1"/>
          </p:cNvPicPr>
          <p:nvPr/>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4810" y="429088"/>
            <a:ext cx="658028" cy="492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3532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42DE741-1D56-ABEC-55AC-3B95459FD363}"/>
              </a:ext>
            </a:extLst>
          </p:cNvPr>
          <p:cNvPicPr>
            <a:picLocks noChangeAspect="1"/>
          </p:cNvPicPr>
          <p:nvPr/>
        </p:nvPicPr>
        <p:blipFill>
          <a:blip r:embed="rId3"/>
          <a:srcRect t="4533" r="7421" b="8310"/>
          <a:stretch>
            <a:fillRect/>
          </a:stretch>
        </p:blipFill>
        <p:spPr>
          <a:xfrm>
            <a:off x="0" y="674386"/>
            <a:ext cx="5340485" cy="2412460"/>
          </a:xfrm>
          <a:prstGeom prst="rect">
            <a:avLst/>
          </a:prstGeom>
        </p:spPr>
      </p:pic>
      <p:sp>
        <p:nvSpPr>
          <p:cNvPr id="3" name="TextBox 2">
            <a:extLst>
              <a:ext uri="{FF2B5EF4-FFF2-40B4-BE49-F238E27FC236}">
                <a16:creationId xmlns:a16="http://schemas.microsoft.com/office/drawing/2014/main" id="{4B9DF3E3-7168-7B5C-086F-3000F0037C1D}"/>
              </a:ext>
            </a:extLst>
          </p:cNvPr>
          <p:cNvSpPr txBox="1"/>
          <p:nvPr/>
        </p:nvSpPr>
        <p:spPr>
          <a:xfrm>
            <a:off x="2217907" y="421613"/>
            <a:ext cx="5637179" cy="584775"/>
          </a:xfrm>
          <a:prstGeom prst="rect">
            <a:avLst/>
          </a:prstGeom>
          <a:noFill/>
        </p:spPr>
        <p:txBody>
          <a:bodyPr wrap="square">
            <a:spAutoFit/>
          </a:bodyPr>
          <a:lstStyle/>
          <a:p>
            <a:r>
              <a:rPr lang="en-GB" sz="3200" u="sng" dirty="0">
                <a:solidFill>
                  <a:schemeClr val="accent1">
                    <a:lumMod val="50000"/>
                  </a:schemeClr>
                </a:solidFill>
                <a:latin typeface="Calabri"/>
              </a:rPr>
              <a:t>Cybercrime &amp; Online Safety</a:t>
            </a:r>
            <a:endParaRPr lang="en-GB" sz="3200" dirty="0"/>
          </a:p>
        </p:txBody>
      </p:sp>
      <p:pic>
        <p:nvPicPr>
          <p:cNvPr id="5" name="Picture 4">
            <a:extLst>
              <a:ext uri="{FF2B5EF4-FFF2-40B4-BE49-F238E27FC236}">
                <a16:creationId xmlns:a16="http://schemas.microsoft.com/office/drawing/2014/main" id="{AB84150A-7D0B-9EEA-38F4-A58E8FCF1366}"/>
              </a:ext>
            </a:extLst>
          </p:cNvPr>
          <p:cNvPicPr>
            <a:picLocks noChangeAspect="1"/>
          </p:cNvPicPr>
          <p:nvPr/>
        </p:nvPicPr>
        <p:blipFill>
          <a:blip r:embed="rId4"/>
          <a:stretch>
            <a:fillRect/>
          </a:stretch>
        </p:blipFill>
        <p:spPr>
          <a:xfrm>
            <a:off x="4572000" y="2525818"/>
            <a:ext cx="4477155" cy="2315446"/>
          </a:xfrm>
          <a:prstGeom prst="rect">
            <a:avLst/>
          </a:prstGeom>
        </p:spPr>
      </p:pic>
      <p:sp>
        <p:nvSpPr>
          <p:cNvPr id="7" name="TextBox 6">
            <a:extLst>
              <a:ext uri="{FF2B5EF4-FFF2-40B4-BE49-F238E27FC236}">
                <a16:creationId xmlns:a16="http://schemas.microsoft.com/office/drawing/2014/main" id="{FE2D68E0-D94A-3043-FF51-1AD01194F191}"/>
              </a:ext>
            </a:extLst>
          </p:cNvPr>
          <p:cNvSpPr txBox="1"/>
          <p:nvPr/>
        </p:nvSpPr>
        <p:spPr>
          <a:xfrm>
            <a:off x="6274341" y="1359264"/>
            <a:ext cx="2500008" cy="1569660"/>
          </a:xfrm>
          <a:prstGeom prst="rect">
            <a:avLst/>
          </a:prstGeom>
          <a:noFill/>
          <a:ln w="25400">
            <a:solidFill>
              <a:schemeClr val="accent1">
                <a:lumMod val="50000"/>
              </a:schemeClr>
            </a:solidFill>
          </a:ln>
        </p:spPr>
        <p:txBody>
          <a:bodyPr wrap="square">
            <a:spAutoFit/>
          </a:bodyPr>
          <a:lstStyle/>
          <a:p>
            <a:pPr algn="ctr"/>
            <a:r>
              <a:rPr lang="en-GB" sz="1600" dirty="0">
                <a:effectLst/>
                <a:latin typeface="Calabri"/>
                <a:ea typeface="Aptos" panose="020B0004020202020204" pitchFamily="34" charset="0"/>
                <a:cs typeface="Times New Roman" panose="02020603050405020304" pitchFamily="18" charset="0"/>
              </a:rPr>
              <a:t>How could the 4 C’s or cybercrime look in your setting? When in doubt, trust your gut instinct and </a:t>
            </a:r>
            <a:r>
              <a:rPr lang="en-GB" sz="1600" dirty="0">
                <a:latin typeface="Calabri"/>
                <a:ea typeface="Aptos" panose="020B0004020202020204" pitchFamily="34" charset="0"/>
                <a:cs typeface="Times New Roman" panose="02020603050405020304" pitchFamily="18" charset="0"/>
              </a:rPr>
              <a:t>a</a:t>
            </a:r>
            <a:r>
              <a:rPr lang="en-GB" sz="1600" dirty="0">
                <a:effectLst/>
                <a:latin typeface="Calabri"/>
                <a:ea typeface="Aptos" panose="020B0004020202020204" pitchFamily="34" charset="0"/>
                <a:cs typeface="Times New Roman" panose="02020603050405020304" pitchFamily="18" charset="0"/>
              </a:rPr>
              <a:t>lways talk to a DSL about concerns! </a:t>
            </a:r>
            <a:endParaRPr lang="en-GB" sz="1600" dirty="0">
              <a:latin typeface="Calabri"/>
            </a:endParaRPr>
          </a:p>
        </p:txBody>
      </p:sp>
      <p:pic>
        <p:nvPicPr>
          <p:cNvPr id="11" name="Picture 2" descr="indicators of low literacy and numeracy ...">
            <a:extLst>
              <a:ext uri="{FF2B5EF4-FFF2-40B4-BE49-F238E27FC236}">
                <a16:creationId xmlns:a16="http://schemas.microsoft.com/office/drawing/2014/main" id="{602964A7-4A58-3E85-DE47-AF85A3FCB7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70242" y="3327784"/>
            <a:ext cx="1571017" cy="994588"/>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0927708-39F8-B51A-F7FE-2BB5BB2342C0}"/>
              </a:ext>
            </a:extLst>
          </p:cNvPr>
          <p:cNvSpPr txBox="1"/>
          <p:nvPr/>
        </p:nvSpPr>
        <p:spPr>
          <a:xfrm>
            <a:off x="778214" y="4485196"/>
            <a:ext cx="4834646" cy="307777"/>
          </a:xfrm>
          <a:prstGeom prst="rect">
            <a:avLst/>
          </a:prstGeom>
          <a:noFill/>
        </p:spPr>
        <p:txBody>
          <a:bodyPr wrap="square">
            <a:spAutoFit/>
          </a:bodyPr>
          <a:lstStyle/>
          <a:p>
            <a:r>
              <a:rPr lang="en-GB" b="1" dirty="0">
                <a:solidFill>
                  <a:srgbClr val="CC6600"/>
                </a:solidFill>
                <a:hlinkClick r:id="rId6">
                  <a:extLst>
                    <a:ext uri="{A12FA001-AC4F-418D-AE19-62706E023703}">
                      <ahyp:hlinkClr xmlns:ahyp="http://schemas.microsoft.com/office/drawing/2018/hyperlinkcolor" val="tx"/>
                    </a:ext>
                  </a:extLst>
                </a:hlinkClick>
              </a:rPr>
              <a:t>Cyber Choices - National Crime Agency</a:t>
            </a:r>
            <a:endParaRPr lang="en-GB" b="1" dirty="0">
              <a:solidFill>
                <a:srgbClr val="CC6600"/>
              </a:solidFill>
            </a:endParaRPr>
          </a:p>
        </p:txBody>
      </p:sp>
      <p:pic>
        <p:nvPicPr>
          <p:cNvPr id="15" name="Picture 14">
            <a:extLst>
              <a:ext uri="{FF2B5EF4-FFF2-40B4-BE49-F238E27FC236}">
                <a16:creationId xmlns:a16="http://schemas.microsoft.com/office/drawing/2014/main" id="{B069E25D-4C1C-D268-6351-E7391EDE6A60}"/>
              </a:ext>
            </a:extLst>
          </p:cNvPr>
          <p:cNvPicPr>
            <a:picLocks noChangeAspect="1"/>
          </p:cNvPicPr>
          <p:nvPr/>
        </p:nvPicPr>
        <p:blipFill>
          <a:blip r:embed="rId7"/>
          <a:stretch>
            <a:fillRect/>
          </a:stretch>
        </p:blipFill>
        <p:spPr>
          <a:xfrm>
            <a:off x="266184" y="3339619"/>
            <a:ext cx="2238687" cy="1000265"/>
          </a:xfrm>
          <a:prstGeom prst="rect">
            <a:avLst/>
          </a:prstGeom>
        </p:spPr>
      </p:pic>
    </p:spTree>
    <p:extLst>
      <p:ext uri="{BB962C8B-B14F-4D97-AF65-F5344CB8AC3E}">
        <p14:creationId xmlns:p14="http://schemas.microsoft.com/office/powerpoint/2010/main" val="40722670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61E07-CE66-714D-AE6F-B11E84919934}"/>
              </a:ext>
            </a:extLst>
          </p:cNvPr>
          <p:cNvSpPr>
            <a:spLocks noGrp="1"/>
          </p:cNvSpPr>
          <p:nvPr>
            <p:ph type="title"/>
          </p:nvPr>
        </p:nvSpPr>
        <p:spPr>
          <a:xfrm>
            <a:off x="1538981" y="426847"/>
            <a:ext cx="6333197" cy="908657"/>
          </a:xfrm>
        </p:spPr>
        <p:txBody>
          <a:bodyPr/>
          <a:lstStyle/>
          <a:p>
            <a:r>
              <a:rPr lang="en-GB" sz="2400" b="1" u="sng" dirty="0">
                <a:solidFill>
                  <a:schemeClr val="accent1">
                    <a:lumMod val="50000"/>
                  </a:schemeClr>
                </a:solidFill>
                <a:latin typeface="Cal"/>
              </a:rPr>
              <a:t>Restrictive intervention, including reasonable force: the statutory requirements</a:t>
            </a:r>
          </a:p>
        </p:txBody>
      </p:sp>
      <p:sp>
        <p:nvSpPr>
          <p:cNvPr id="5" name="TextBox 4">
            <a:extLst>
              <a:ext uri="{FF2B5EF4-FFF2-40B4-BE49-F238E27FC236}">
                <a16:creationId xmlns:a16="http://schemas.microsoft.com/office/drawing/2014/main" id="{0639B63F-93CC-47E3-E2A5-FE580E3D2E89}"/>
              </a:ext>
            </a:extLst>
          </p:cNvPr>
          <p:cNvSpPr txBox="1"/>
          <p:nvPr/>
        </p:nvSpPr>
        <p:spPr>
          <a:xfrm>
            <a:off x="418641" y="1419726"/>
            <a:ext cx="8075363" cy="3077766"/>
          </a:xfrm>
          <a:prstGeom prst="rect">
            <a:avLst/>
          </a:prstGeom>
          <a:noFill/>
        </p:spPr>
        <p:txBody>
          <a:bodyPr wrap="square" rtlCol="0">
            <a:spAutoFit/>
          </a:bodyPr>
          <a:lstStyle/>
          <a:p>
            <a:r>
              <a:rPr lang="en-GB" dirty="0">
                <a:latin typeface="Cal"/>
              </a:rPr>
              <a:t>Analysing data on restrictive interventions and reasonable force - school leaders should regularly review and analyse data on restrictive interventions to make sure that they:</a:t>
            </a:r>
          </a:p>
          <a:p>
            <a:endParaRPr lang="en-GB" dirty="0">
              <a:latin typeface="Cal"/>
            </a:endParaRPr>
          </a:p>
          <a:p>
            <a:pPr marL="285750" indent="-285750" algn="just">
              <a:buFont typeface="Arial" panose="020B0604020202020204" pitchFamily="34" charset="0"/>
              <a:buChar char="•"/>
            </a:pPr>
            <a:r>
              <a:rPr lang="en-GB" sz="1600" b="1" dirty="0">
                <a:latin typeface="Cal"/>
              </a:rPr>
              <a:t>Identify areas for improvement </a:t>
            </a:r>
            <a:r>
              <a:rPr lang="en-GB" sz="1600" dirty="0">
                <a:latin typeface="Cal"/>
              </a:rPr>
              <a:t>to policies and practices, </a:t>
            </a:r>
            <a:r>
              <a:rPr lang="en-GB" sz="1600" u="sng" dirty="0">
                <a:latin typeface="Cal"/>
              </a:rPr>
              <a:t>particularly where strategies and interventions have not been effective</a:t>
            </a:r>
          </a:p>
          <a:p>
            <a:pPr marL="285750" indent="-285750" algn="just">
              <a:buFont typeface="Arial" panose="020B0604020202020204" pitchFamily="34" charset="0"/>
              <a:buChar char="•"/>
            </a:pPr>
            <a:endParaRPr lang="en-GB" sz="800" u="sng" dirty="0">
              <a:latin typeface="Cal"/>
            </a:endParaRPr>
          </a:p>
          <a:p>
            <a:pPr marL="285750" indent="-285750" algn="just">
              <a:buFont typeface="Arial" panose="020B0604020202020204" pitchFamily="34" charset="0"/>
              <a:buChar char="•"/>
            </a:pPr>
            <a:r>
              <a:rPr lang="en-GB" sz="1600" dirty="0">
                <a:latin typeface="Cal"/>
              </a:rPr>
              <a:t>Identify areas for </a:t>
            </a:r>
            <a:r>
              <a:rPr lang="en-GB" sz="1600" b="1" dirty="0">
                <a:latin typeface="Cal"/>
              </a:rPr>
              <a:t>training and development </a:t>
            </a:r>
            <a:r>
              <a:rPr lang="en-GB" sz="1600" dirty="0">
                <a:latin typeface="Cal"/>
              </a:rPr>
              <a:t>for staff – for example, on </a:t>
            </a:r>
            <a:r>
              <a:rPr lang="en-GB" sz="1600" u="sng" dirty="0">
                <a:latin typeface="Cal"/>
              </a:rPr>
              <a:t>how to use de-escalation techniques effectively</a:t>
            </a:r>
          </a:p>
          <a:p>
            <a:pPr marL="285750" indent="-285750" algn="just">
              <a:buFont typeface="Arial" panose="020B0604020202020204" pitchFamily="34" charset="0"/>
              <a:buChar char="•"/>
            </a:pPr>
            <a:endParaRPr lang="en-GB" sz="800" u="sng" dirty="0">
              <a:latin typeface="Cal"/>
            </a:endParaRPr>
          </a:p>
          <a:p>
            <a:pPr marL="285750" indent="-285750" algn="just">
              <a:buFont typeface="Arial" panose="020B0604020202020204" pitchFamily="34" charset="0"/>
              <a:buChar char="•"/>
            </a:pPr>
            <a:r>
              <a:rPr lang="en-GB" sz="1600" b="1" dirty="0">
                <a:latin typeface="Cal"/>
              </a:rPr>
              <a:t>Understand regular patterns </a:t>
            </a:r>
            <a:r>
              <a:rPr lang="en-GB" sz="1600" dirty="0">
                <a:latin typeface="Cal"/>
              </a:rPr>
              <a:t>or triggers of behaviour for key pupils, </a:t>
            </a:r>
            <a:r>
              <a:rPr lang="en-GB" sz="1600" u="sng" dirty="0">
                <a:latin typeface="Cal"/>
              </a:rPr>
              <a:t>to better support them through behaviour support plans</a:t>
            </a:r>
          </a:p>
          <a:p>
            <a:pPr marL="285750" indent="-285750" algn="just">
              <a:buFont typeface="Arial" panose="020B0604020202020204" pitchFamily="34" charset="0"/>
              <a:buChar char="•"/>
            </a:pPr>
            <a:endParaRPr lang="en-GB" sz="800" u="sng" dirty="0">
              <a:latin typeface="Cal"/>
            </a:endParaRPr>
          </a:p>
          <a:p>
            <a:pPr marL="285750" indent="-285750" algn="just">
              <a:buFont typeface="Arial" panose="020B0604020202020204" pitchFamily="34" charset="0"/>
              <a:buChar char="•"/>
            </a:pPr>
            <a:r>
              <a:rPr lang="en-GB" sz="1600" b="1" dirty="0">
                <a:latin typeface="Cal"/>
              </a:rPr>
              <a:t>Identify </a:t>
            </a:r>
            <a:r>
              <a:rPr lang="en-GB" sz="1600" dirty="0">
                <a:latin typeface="Cal"/>
              </a:rPr>
              <a:t>when the use of restraint was used disproportionately </a:t>
            </a:r>
            <a:r>
              <a:rPr lang="en-GB" sz="1600" u="sng" dirty="0">
                <a:latin typeface="Cal"/>
              </a:rPr>
              <a:t>with vulnerable pupils, including pupils with SEND</a:t>
            </a:r>
          </a:p>
        </p:txBody>
      </p:sp>
    </p:spTree>
    <p:extLst>
      <p:ext uri="{BB962C8B-B14F-4D97-AF65-F5344CB8AC3E}">
        <p14:creationId xmlns:p14="http://schemas.microsoft.com/office/powerpoint/2010/main" val="2353048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AD2D0-DD99-A50C-55CC-462BB0F5B748}"/>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EAB0601-E5A5-31EB-246C-9F6C2F1FEE7E}"/>
              </a:ext>
            </a:extLst>
          </p:cNvPr>
          <p:cNvSpPr txBox="1">
            <a:spLocks/>
          </p:cNvSpPr>
          <p:nvPr/>
        </p:nvSpPr>
        <p:spPr>
          <a:xfrm>
            <a:off x="752838" y="187187"/>
            <a:ext cx="7436913" cy="541164"/>
          </a:xfrm>
          <a:prstGeom prst="rect">
            <a:avLst/>
          </a:prstGeom>
          <a:noFill/>
          <a:ln>
            <a:noFill/>
          </a:ln>
        </p:spPr>
        <p:txBody>
          <a:bodyPr spcFirstLastPara="1" wrap="square" lIns="91425" tIns="91425" rIns="91425" bIns="91425" anchor="b" anchorCtr="0">
            <a:normAutofit fontScale="90000" lnSpcReduction="100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Vidaloka"/>
              <a:buNone/>
              <a:defRPr sz="6500" b="0" i="0" u="none" strike="noStrike" cap="none">
                <a:solidFill>
                  <a:schemeClr val="dk1"/>
                </a:solidFill>
                <a:latin typeface="Vidaloka"/>
                <a:ea typeface="Vidaloka"/>
                <a:cs typeface="Vidaloka"/>
                <a:sym typeface="Vidaloka"/>
              </a:defRPr>
            </a:lvl1pPr>
            <a:lvl2pPr marR="0" lvl="1"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1" u="none" strike="noStrike" cap="none">
                <a:solidFill>
                  <a:schemeClr val="dk1"/>
                </a:solidFill>
                <a:latin typeface="Arial"/>
                <a:ea typeface="Arial"/>
                <a:cs typeface="Arial"/>
                <a:sym typeface="Arial"/>
              </a:defRPr>
            </a:lvl9pPr>
          </a:lstStyle>
          <a:p>
            <a:r>
              <a:rPr lang="en-GB" sz="2700" u="sng" dirty="0">
                <a:solidFill>
                  <a:schemeClr val="accent4">
                    <a:lumMod val="50000"/>
                  </a:schemeClr>
                </a:solidFill>
                <a:latin typeface="Calabri"/>
              </a:rPr>
              <a:t>Domestic Abuse, Child on Child Abuse and CCE</a:t>
            </a:r>
          </a:p>
        </p:txBody>
      </p:sp>
      <p:pic>
        <p:nvPicPr>
          <p:cNvPr id="3" name="Picture 2">
            <a:extLst>
              <a:ext uri="{FF2B5EF4-FFF2-40B4-BE49-F238E27FC236}">
                <a16:creationId xmlns:a16="http://schemas.microsoft.com/office/drawing/2014/main" id="{71A4B646-DEB8-B3EB-3467-0F2FB1CBFC88}"/>
              </a:ext>
            </a:extLst>
          </p:cNvPr>
          <p:cNvPicPr>
            <a:picLocks noChangeAspect="1"/>
          </p:cNvPicPr>
          <p:nvPr/>
        </p:nvPicPr>
        <p:blipFill>
          <a:blip r:embed="rId3"/>
          <a:srcRect l="1560" t="-9608" r="5914" b="18823"/>
          <a:stretch>
            <a:fillRect/>
          </a:stretch>
        </p:blipFill>
        <p:spPr>
          <a:xfrm>
            <a:off x="78523" y="2385569"/>
            <a:ext cx="5489359" cy="2481778"/>
          </a:xfrm>
          <a:prstGeom prst="rect">
            <a:avLst/>
          </a:prstGeom>
        </p:spPr>
      </p:pic>
      <p:pic>
        <p:nvPicPr>
          <p:cNvPr id="5" name="Picture 4">
            <a:extLst>
              <a:ext uri="{FF2B5EF4-FFF2-40B4-BE49-F238E27FC236}">
                <a16:creationId xmlns:a16="http://schemas.microsoft.com/office/drawing/2014/main" id="{F6C2612A-7DBC-F109-4ECF-CE0A8D50ECAE}"/>
              </a:ext>
            </a:extLst>
          </p:cNvPr>
          <p:cNvPicPr>
            <a:picLocks noChangeAspect="1"/>
          </p:cNvPicPr>
          <p:nvPr/>
        </p:nvPicPr>
        <p:blipFill>
          <a:blip r:embed="rId4"/>
          <a:srcRect l="716" t="-4874" r="4270" b="27577"/>
          <a:stretch>
            <a:fillRect/>
          </a:stretch>
        </p:blipFill>
        <p:spPr>
          <a:xfrm>
            <a:off x="4572001" y="497314"/>
            <a:ext cx="4512442" cy="2481777"/>
          </a:xfrm>
          <a:prstGeom prst="rect">
            <a:avLst/>
          </a:prstGeom>
        </p:spPr>
      </p:pic>
      <p:pic>
        <p:nvPicPr>
          <p:cNvPr id="7" name="Picture 6">
            <a:extLst>
              <a:ext uri="{FF2B5EF4-FFF2-40B4-BE49-F238E27FC236}">
                <a16:creationId xmlns:a16="http://schemas.microsoft.com/office/drawing/2014/main" id="{241C6878-B913-FE60-BE09-6A9C895C4F36}"/>
              </a:ext>
            </a:extLst>
          </p:cNvPr>
          <p:cNvPicPr>
            <a:picLocks noChangeAspect="1"/>
          </p:cNvPicPr>
          <p:nvPr/>
        </p:nvPicPr>
        <p:blipFill rotWithShape="1">
          <a:blip r:embed="rId5"/>
          <a:srcRect r="29241" b="19681"/>
          <a:stretch>
            <a:fillRect/>
          </a:stretch>
        </p:blipFill>
        <p:spPr bwMode="auto">
          <a:xfrm>
            <a:off x="0" y="728351"/>
            <a:ext cx="4171950" cy="2019704"/>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70B743F6-7068-3367-8A79-2F6210D1208E}"/>
              </a:ext>
            </a:extLst>
          </p:cNvPr>
          <p:cNvSpPr txBox="1"/>
          <p:nvPr/>
        </p:nvSpPr>
        <p:spPr>
          <a:xfrm>
            <a:off x="5797686" y="3085293"/>
            <a:ext cx="2003898" cy="1600438"/>
          </a:xfrm>
          <a:prstGeom prst="rect">
            <a:avLst/>
          </a:prstGeom>
          <a:noFill/>
          <a:ln w="22225">
            <a:solidFill>
              <a:schemeClr val="accent1">
                <a:lumMod val="50000"/>
                <a:alpha val="98000"/>
              </a:schemeClr>
            </a:solidFill>
          </a:ln>
        </p:spPr>
        <p:txBody>
          <a:bodyPr wrap="square" rtlCol="0">
            <a:spAutoFit/>
          </a:bodyPr>
          <a:lstStyle/>
          <a:p>
            <a:pPr algn="ctr"/>
            <a:r>
              <a:rPr lang="en-GB" dirty="0">
                <a:latin typeface="Monserrat"/>
              </a:rPr>
              <a:t>How do we ensure as a team that we challenge inappropriate behaviours and see children as victims if exploitation is occurring?</a:t>
            </a:r>
          </a:p>
        </p:txBody>
      </p:sp>
      <p:pic>
        <p:nvPicPr>
          <p:cNvPr id="11" name="Picture 2" descr="indicators of low literacy and numeracy ...">
            <a:extLst>
              <a:ext uri="{FF2B5EF4-FFF2-40B4-BE49-F238E27FC236}">
                <a16:creationId xmlns:a16="http://schemas.microsoft.com/office/drawing/2014/main" id="{E183E4EF-CE44-A889-3A9E-81199FD44B7B}"/>
              </a:ext>
            </a:extLst>
          </p:cNvPr>
          <p:cNvPicPr>
            <a:picLocks noChangeAspect="1" noChangeArrowheads="1"/>
          </p:cNvPicPr>
          <p:nvPr/>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443609" y="4244521"/>
            <a:ext cx="700391" cy="524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4265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0D668D4-A6D7-B71F-1214-BB532093DB0E}"/>
              </a:ext>
            </a:extLst>
          </p:cNvPr>
          <p:cNvSpPr txBox="1">
            <a:spLocks/>
          </p:cNvSpPr>
          <p:nvPr/>
        </p:nvSpPr>
        <p:spPr>
          <a:xfrm>
            <a:off x="2351316" y="334992"/>
            <a:ext cx="7494814" cy="1074715"/>
          </a:xfrm>
          <a:prstGeom prst="rect">
            <a:avLst/>
          </a:prstGeom>
        </p:spPr>
        <p:txBody>
          <a:bodyPr anchor="t">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400" u="sng" dirty="0"/>
              <a:t>PREVENT DUTY – Notice, Check, Share</a:t>
            </a:r>
          </a:p>
        </p:txBody>
      </p:sp>
      <p:pic>
        <p:nvPicPr>
          <p:cNvPr id="5" name="Content Placeholder 7" descr="Cropped shot of a group of business colleagues looking over their notes after a successful meeting in the boardroom">
            <a:extLst>
              <a:ext uri="{FF2B5EF4-FFF2-40B4-BE49-F238E27FC236}">
                <a16:creationId xmlns:a16="http://schemas.microsoft.com/office/drawing/2014/main" id="{82A55AAE-9890-942F-5AFA-80A8617ABDFD}"/>
              </a:ext>
            </a:extLst>
          </p:cNvPr>
          <p:cNvPicPr>
            <a:picLocks noChangeAspect="1"/>
          </p:cNvPicPr>
          <p:nvPr/>
        </p:nvPicPr>
        <p:blipFill>
          <a:blip r:embed="rId3"/>
          <a:srcRect l="38867" r="29437" b="-1"/>
          <a:stretch>
            <a:fillRect/>
          </a:stretch>
        </p:blipFill>
        <p:spPr>
          <a:xfrm>
            <a:off x="448746" y="334992"/>
            <a:ext cx="2442385" cy="4556498"/>
          </a:xfrm>
          <a:prstGeom prst="rect">
            <a:avLst/>
          </a:prstGeom>
          <a:noFill/>
        </p:spPr>
      </p:pic>
      <p:sp>
        <p:nvSpPr>
          <p:cNvPr id="6" name="Content Placeholder 6">
            <a:extLst>
              <a:ext uri="{FF2B5EF4-FFF2-40B4-BE49-F238E27FC236}">
                <a16:creationId xmlns:a16="http://schemas.microsoft.com/office/drawing/2014/main" id="{51E31C26-E365-78DC-9938-ED13B6D75B6C}"/>
              </a:ext>
            </a:extLst>
          </p:cNvPr>
          <p:cNvSpPr txBox="1">
            <a:spLocks/>
          </p:cNvSpPr>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291789" y="873715"/>
            <a:ext cx="5212674" cy="32575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spcBef>
                <a:spcPts val="1875"/>
              </a:spcBef>
            </a:pPr>
            <a:r>
              <a:rPr lang="en-GB" sz="1350" b="1" dirty="0">
                <a:latin typeface="Calabri"/>
              </a:rPr>
              <a:t>Notice Concerning Behaviour</a:t>
            </a:r>
          </a:p>
          <a:p>
            <a:pPr lvl="1" algn="just">
              <a:lnSpc>
                <a:spcPct val="110000"/>
              </a:lnSpc>
            </a:pPr>
            <a:r>
              <a:rPr lang="en-GB" sz="1350" dirty="0">
                <a:latin typeface="Calabri"/>
              </a:rPr>
              <a:t>Staff should observe and recognise any worrying changes in a student's behaviour or demeanour, and report and record promptly and robustly.</a:t>
            </a:r>
          </a:p>
          <a:p>
            <a:pPr algn="just">
              <a:lnSpc>
                <a:spcPct val="110000"/>
              </a:lnSpc>
              <a:spcBef>
                <a:spcPts val="1875"/>
              </a:spcBef>
            </a:pPr>
            <a:r>
              <a:rPr lang="en-GB" sz="1350" b="1" dirty="0">
                <a:latin typeface="Calabri"/>
              </a:rPr>
              <a:t>Check With Colleagues</a:t>
            </a:r>
          </a:p>
          <a:p>
            <a:pPr lvl="1" algn="just">
              <a:lnSpc>
                <a:spcPct val="110000"/>
              </a:lnSpc>
            </a:pPr>
            <a:r>
              <a:rPr lang="en-GB" sz="1350" dirty="0">
                <a:latin typeface="Calabri"/>
              </a:rPr>
              <a:t>Consult colleagues or safeguarding leads to gather more information and add to the context regarding the concern.</a:t>
            </a:r>
          </a:p>
          <a:p>
            <a:pPr algn="just">
              <a:lnSpc>
                <a:spcPct val="110000"/>
              </a:lnSpc>
              <a:spcBef>
                <a:spcPts val="1875"/>
              </a:spcBef>
            </a:pPr>
            <a:r>
              <a:rPr lang="en-GB" sz="1350" b="1" dirty="0">
                <a:latin typeface="Calabri"/>
              </a:rPr>
              <a:t>Share Through Safeguarding Channels</a:t>
            </a:r>
          </a:p>
          <a:p>
            <a:pPr lvl="1" algn="just">
              <a:lnSpc>
                <a:spcPct val="110000"/>
              </a:lnSpc>
            </a:pPr>
            <a:r>
              <a:rPr lang="en-GB" sz="1350" dirty="0">
                <a:latin typeface="Calabri"/>
              </a:rPr>
              <a:t>Report concerns properly via your safeguarding systems, via a DSL (and the Integrated Front Door) if needed to ensure students are supported.</a:t>
            </a:r>
          </a:p>
          <a:p>
            <a:pPr algn="just">
              <a:lnSpc>
                <a:spcPct val="110000"/>
              </a:lnSpc>
              <a:spcBef>
                <a:spcPts val="1875"/>
              </a:spcBef>
            </a:pPr>
            <a:r>
              <a:rPr lang="en-GB" sz="1350" b="1" dirty="0">
                <a:latin typeface="Calabri"/>
              </a:rPr>
              <a:t>Follow Safeguarding Procedures</a:t>
            </a:r>
          </a:p>
          <a:p>
            <a:pPr lvl="1" algn="just">
              <a:lnSpc>
                <a:spcPct val="110000"/>
              </a:lnSpc>
            </a:pPr>
            <a:r>
              <a:rPr lang="en-GB" sz="1350" dirty="0">
                <a:latin typeface="Calabri"/>
              </a:rPr>
              <a:t>Be familiar with your own setting safeguarding protocols and know the correct contacts for advice and referrals.</a:t>
            </a:r>
          </a:p>
        </p:txBody>
      </p:sp>
    </p:spTree>
    <p:extLst>
      <p:ext uri="{BB962C8B-B14F-4D97-AF65-F5344CB8AC3E}">
        <p14:creationId xmlns:p14="http://schemas.microsoft.com/office/powerpoint/2010/main" val="354288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3">
            <a:extLst>
              <a:ext uri="{FF2B5EF4-FFF2-40B4-BE49-F238E27FC236}">
                <a16:creationId xmlns:a16="http://schemas.microsoft.com/office/drawing/2014/main" id="{9BA2A598-2F20-DA7A-25F7-6F27B43D038A}"/>
              </a:ext>
            </a:extLst>
          </p:cNvPr>
          <p:cNvGraphicFramePr>
            <a:graphicFrameLocks/>
          </p:cNvGraphicFramePr>
          <p:nvPr>
            <p:extLst>
              <p:ext uri="{D42A27DB-BD31-4B8C-83A1-F6EECF244321}">
                <p14:modId xmlns:p14="http://schemas.microsoft.com/office/powerpoint/2010/main" val="3555740018"/>
              </p:ext>
              <p:ext uri="{E7BDC344-281C-4309-B0C6-D0EE65EED2A8}">
                <p202:designPr xmlns:p202="http://schemas.microsoft.com/office/powerpoint/2020/02/main">
                  <p202:designTagLst>
                    <p202:designTag name="ARCH:1:CLS" val="InformationBlock"/>
                    <p202:designTag name="ARCH:1:VSVAR" val="VisualTitledTextBox"/>
                  </p202:designTagLst>
                </p202:designPr>
              </p:ext>
            </p:extLst>
          </p:nvPr>
        </p:nvGraphicFramePr>
        <p:xfrm>
          <a:off x="396108" y="1149251"/>
          <a:ext cx="5355652" cy="36633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EEAC7724-28C4-45B5-2062-D05A967C3760}"/>
              </a:ext>
            </a:extLst>
          </p:cNvPr>
          <p:cNvSpPr txBox="1"/>
          <p:nvPr/>
        </p:nvSpPr>
        <p:spPr>
          <a:xfrm>
            <a:off x="2212597" y="383610"/>
            <a:ext cx="4928532" cy="523220"/>
          </a:xfrm>
          <a:prstGeom prst="rect">
            <a:avLst/>
          </a:prstGeom>
          <a:noFill/>
        </p:spPr>
        <p:txBody>
          <a:bodyPr wrap="square">
            <a:spAutoFit/>
          </a:bodyPr>
          <a:lstStyle/>
          <a:p>
            <a:r>
              <a:rPr lang="en-US" sz="2800" u="sng" dirty="0">
                <a:solidFill>
                  <a:schemeClr val="accent1">
                    <a:lumMod val="50000"/>
                  </a:schemeClr>
                </a:solidFill>
                <a:latin typeface="Calabri"/>
              </a:rPr>
              <a:t>Holding and Sharing Information</a:t>
            </a:r>
            <a:endParaRPr lang="en-GB" sz="2800" u="sng" dirty="0">
              <a:solidFill>
                <a:schemeClr val="accent1">
                  <a:lumMod val="50000"/>
                </a:schemeClr>
              </a:solidFill>
              <a:latin typeface="Calabri"/>
            </a:endParaRPr>
          </a:p>
        </p:txBody>
      </p:sp>
      <p:pic>
        <p:nvPicPr>
          <p:cNvPr id="6" name="Content Placeholder 3">
            <a:extLst>
              <a:ext uri="{FF2B5EF4-FFF2-40B4-BE49-F238E27FC236}">
                <a16:creationId xmlns:a16="http://schemas.microsoft.com/office/drawing/2014/main" id="{B711F79E-67A8-8315-DCA1-564E2F8D506D}"/>
              </a:ext>
            </a:extLst>
          </p:cNvPr>
          <p:cNvPicPr>
            <a:picLocks noChangeAspect="1"/>
          </p:cNvPicPr>
          <p:nvPr/>
        </p:nvPicPr>
        <p:blipFill>
          <a:blip r:embed="rId8">
            <a:alphaModFix amt="81000"/>
            <a:duotone>
              <a:schemeClr val="accent2">
                <a:shade val="45000"/>
                <a:satMod val="135000"/>
              </a:schemeClr>
              <a:prstClr val="white"/>
            </a:duotone>
          </a:blip>
          <a:stretch>
            <a:fillRect/>
          </a:stretch>
        </p:blipFill>
        <p:spPr>
          <a:xfrm>
            <a:off x="8457396" y="330874"/>
            <a:ext cx="686604" cy="686604"/>
          </a:xfrm>
          <a:prstGeom prst="rect">
            <a:avLst/>
          </a:prstGeom>
        </p:spPr>
      </p:pic>
      <p:sp>
        <p:nvSpPr>
          <p:cNvPr id="2" name="TextBox 1">
            <a:extLst>
              <a:ext uri="{FF2B5EF4-FFF2-40B4-BE49-F238E27FC236}">
                <a16:creationId xmlns:a16="http://schemas.microsoft.com/office/drawing/2014/main" id="{1B847F04-D9DF-DC01-2549-E404D55D0D14}"/>
              </a:ext>
            </a:extLst>
          </p:cNvPr>
          <p:cNvSpPr txBox="1"/>
          <p:nvPr/>
        </p:nvSpPr>
        <p:spPr>
          <a:xfrm>
            <a:off x="5837129" y="1324615"/>
            <a:ext cx="2979699" cy="3259910"/>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EA3A44D1-5895-CFDE-80FF-44BEB573AC26}"/>
              </a:ext>
            </a:extLst>
          </p:cNvPr>
          <p:cNvSpPr txBox="1"/>
          <p:nvPr/>
        </p:nvSpPr>
        <p:spPr>
          <a:xfrm>
            <a:off x="5937609" y="1324615"/>
            <a:ext cx="2778737" cy="3108543"/>
          </a:xfrm>
          <a:prstGeom prst="rect">
            <a:avLst/>
          </a:prstGeom>
          <a:noFill/>
          <a:ln w="15875">
            <a:solidFill>
              <a:srgbClr val="002060"/>
            </a:solidFill>
          </a:ln>
        </p:spPr>
        <p:txBody>
          <a:bodyPr wrap="square">
            <a:spAutoFit/>
          </a:bodyPr>
          <a:lstStyle/>
          <a:p>
            <a:pPr marL="0" marR="0" lvl="0" indent="12700" algn="ctr"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t>
            </a:r>
            <a:r>
              <a:rPr kumimoji="0" lang="en-US" altLang="en-US"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Effective sharing of information between practitioners and local organisations and agencies is essential for early identification of need, assessment and service provision to keep children safe. </a:t>
            </a:r>
          </a:p>
          <a:p>
            <a:pPr marL="0" marR="0" lvl="0" indent="12700" algn="ctr" defTabSz="914400" rtl="0" eaLnBrk="1" fontAlgn="auto" latinLnBrk="0" hangingPunct="1">
              <a:lnSpc>
                <a:spcPct val="100000"/>
              </a:lnSpc>
              <a:spcBef>
                <a:spcPts val="0"/>
              </a:spcBef>
              <a:spcAft>
                <a:spcPts val="0"/>
              </a:spcAft>
              <a:buClrTx/>
              <a:buSzTx/>
              <a:buFontTx/>
              <a:buNone/>
              <a:tabLst/>
              <a:defRPr/>
            </a:pPr>
            <a:endParaRPr lang="en-US" altLang="en-US" b="1" kern="1200" dirty="0">
              <a:solidFill>
                <a:prstClr val="black"/>
              </a:solidFill>
              <a:latin typeface="Calibri" panose="020F0502020204030204" pitchFamily="34" charset="0"/>
              <a:ea typeface="+mn-ea"/>
              <a:cs typeface="+mn-cs"/>
            </a:endParaRPr>
          </a:p>
          <a:p>
            <a:pPr marL="0" marR="0" lvl="0" indent="1270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Serious case reviews (SCRs) have highlighted </a:t>
            </a:r>
            <a:r>
              <a:rPr lang="en-US" altLang="en-US" b="1" kern="1200" dirty="0">
                <a:solidFill>
                  <a:prstClr val="black"/>
                </a:solidFill>
                <a:latin typeface="Calibri" panose="020F0502020204030204" pitchFamily="34" charset="0"/>
                <a:ea typeface="+mn-ea"/>
                <a:cs typeface="+mn-cs"/>
              </a:rPr>
              <a:t>f</a:t>
            </a:r>
            <a:r>
              <a:rPr kumimoji="0" lang="en-US" altLang="en-US"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ears about sharing information cannot be allowed to stand in the way of the need to promote the welfare and protect the safety of children.” </a:t>
            </a:r>
          </a:p>
          <a:p>
            <a:pPr marL="0" marR="0" lvl="0" indent="1270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(Working Together 2026)</a:t>
            </a:r>
          </a:p>
        </p:txBody>
      </p:sp>
    </p:spTree>
    <p:extLst>
      <p:ext uri="{BB962C8B-B14F-4D97-AF65-F5344CB8AC3E}">
        <p14:creationId xmlns:p14="http://schemas.microsoft.com/office/powerpoint/2010/main" val="42198619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516;p14">
            <a:extLst>
              <a:ext uri="{FF2B5EF4-FFF2-40B4-BE49-F238E27FC236}">
                <a16:creationId xmlns:a16="http://schemas.microsoft.com/office/drawing/2014/main" id="{B69A6FEB-083F-F1A5-799C-160526EBF896}"/>
              </a:ext>
            </a:extLst>
          </p:cNvPr>
          <p:cNvSpPr txBox="1">
            <a:spLocks/>
          </p:cNvSpPr>
          <p:nvPr/>
        </p:nvSpPr>
        <p:spPr>
          <a:xfrm>
            <a:off x="765982" y="161566"/>
            <a:ext cx="6696701" cy="828842"/>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800"/>
              <a:buFont typeface="Vidaloka"/>
              <a:buNone/>
              <a:defRPr sz="96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4800"/>
              <a:buFont typeface="Arial"/>
              <a:buNone/>
              <a:defRPr sz="4800" b="0" i="1" u="none" strike="noStrike" cap="none">
                <a:solidFill>
                  <a:schemeClr val="dk1"/>
                </a:solidFill>
                <a:latin typeface="Arial"/>
                <a:ea typeface="Arial"/>
                <a:cs typeface="Arial"/>
                <a:sym typeface="Arial"/>
              </a:defRPr>
            </a:lvl9pPr>
          </a:lstStyle>
          <a:p>
            <a:pPr algn="l">
              <a:buClr>
                <a:srgbClr val="12263F"/>
              </a:buClr>
              <a:buSzPts val="3400"/>
              <a:buFont typeface="Arial"/>
              <a:buNone/>
            </a:pPr>
            <a:r>
              <a:rPr lang="en-GB" sz="2000" b="1" u="sng" dirty="0">
                <a:solidFill>
                  <a:schemeClr val="accent1">
                    <a:lumMod val="50000"/>
                  </a:schemeClr>
                </a:solidFill>
                <a:latin typeface="Calabri"/>
              </a:rPr>
              <a:t>Supporting pupils who are questioning their gender</a:t>
            </a:r>
          </a:p>
        </p:txBody>
      </p:sp>
      <p:sp>
        <p:nvSpPr>
          <p:cNvPr id="4" name="Google Shape;517;p14">
            <a:extLst>
              <a:ext uri="{FF2B5EF4-FFF2-40B4-BE49-F238E27FC236}">
                <a16:creationId xmlns:a16="http://schemas.microsoft.com/office/drawing/2014/main" id="{3E81AEB5-091E-55E5-7E63-E795EBBC2F8C}"/>
              </a:ext>
            </a:extLst>
          </p:cNvPr>
          <p:cNvSpPr/>
          <p:nvPr/>
        </p:nvSpPr>
        <p:spPr>
          <a:xfrm>
            <a:off x="964810" y="900440"/>
            <a:ext cx="5428611" cy="702453"/>
          </a:xfrm>
          <a:prstGeom prst="roundRect">
            <a:avLst>
              <a:gd name="adj" fmla="val 16667"/>
            </a:avLst>
          </a:prstGeom>
          <a:solidFill>
            <a:srgbClr val="F0F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12263F"/>
              </a:buClr>
              <a:buSzPts val="1800"/>
              <a:buFont typeface="Arial"/>
              <a:buNone/>
            </a:pPr>
            <a:r>
              <a:rPr lang="en-GB" dirty="0">
                <a:solidFill>
                  <a:srgbClr val="12263F"/>
                </a:solidFill>
                <a:latin typeface="Calabri"/>
                <a:sym typeface="Arial"/>
              </a:rPr>
              <a:t>As a setting, we should not initiate any action on social transition</a:t>
            </a:r>
            <a:endParaRPr dirty="0">
              <a:latin typeface="Calabri"/>
            </a:endParaRPr>
          </a:p>
        </p:txBody>
      </p:sp>
      <p:sp>
        <p:nvSpPr>
          <p:cNvPr id="5" name="Google Shape;518;p14">
            <a:extLst>
              <a:ext uri="{FF2B5EF4-FFF2-40B4-BE49-F238E27FC236}">
                <a16:creationId xmlns:a16="http://schemas.microsoft.com/office/drawing/2014/main" id="{BBF36A98-254F-4066-43A1-08FF7AF8F60D}"/>
              </a:ext>
            </a:extLst>
          </p:cNvPr>
          <p:cNvSpPr/>
          <p:nvPr/>
        </p:nvSpPr>
        <p:spPr>
          <a:xfrm>
            <a:off x="964810" y="1694402"/>
            <a:ext cx="5428611" cy="891940"/>
          </a:xfrm>
          <a:prstGeom prst="roundRect">
            <a:avLst>
              <a:gd name="adj" fmla="val 16667"/>
            </a:avLst>
          </a:prstGeom>
          <a:solidFill>
            <a:srgbClr val="F0F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12263F"/>
              </a:buClr>
              <a:buSzPts val="1800"/>
              <a:buFont typeface="Arial"/>
              <a:buNone/>
            </a:pPr>
            <a:r>
              <a:rPr lang="en-GB" dirty="0">
                <a:solidFill>
                  <a:srgbClr val="12263F"/>
                </a:solidFill>
                <a:latin typeface="Calabri"/>
              </a:rPr>
              <a:t>Staff</a:t>
            </a:r>
            <a:r>
              <a:rPr lang="en-GB" b="1" dirty="0">
                <a:solidFill>
                  <a:srgbClr val="12263F"/>
                </a:solidFill>
                <a:latin typeface="Calabri"/>
              </a:rPr>
              <a:t> </a:t>
            </a:r>
            <a:r>
              <a:rPr lang="en-GB" dirty="0">
                <a:solidFill>
                  <a:srgbClr val="12263F"/>
                </a:solidFill>
                <a:latin typeface="Calabri"/>
              </a:rPr>
              <a:t>shouldn’t</a:t>
            </a:r>
            <a:r>
              <a:rPr lang="en-GB" b="1" dirty="0">
                <a:solidFill>
                  <a:srgbClr val="12263F"/>
                </a:solidFill>
                <a:latin typeface="Calabri"/>
              </a:rPr>
              <a:t> </a:t>
            </a:r>
            <a:r>
              <a:rPr lang="en-GB" dirty="0">
                <a:solidFill>
                  <a:srgbClr val="12263F"/>
                </a:solidFill>
                <a:latin typeface="Calabri"/>
                <a:sym typeface="Arial"/>
              </a:rPr>
              <a:t>adopt any changes related to social transition </a:t>
            </a:r>
            <a:br>
              <a:rPr lang="en-GB" dirty="0">
                <a:solidFill>
                  <a:srgbClr val="12263F"/>
                </a:solidFill>
                <a:latin typeface="Calabri"/>
                <a:sym typeface="Arial"/>
              </a:rPr>
            </a:br>
            <a:r>
              <a:rPr lang="en-GB" dirty="0">
                <a:solidFill>
                  <a:srgbClr val="12263F"/>
                </a:solidFill>
                <a:latin typeface="Calabri"/>
                <a:sym typeface="Arial"/>
              </a:rPr>
              <a:t>unless a decision has been made by the setting, and parents/carers hav</a:t>
            </a:r>
            <a:r>
              <a:rPr lang="en-GB" dirty="0">
                <a:solidFill>
                  <a:srgbClr val="12263F"/>
                </a:solidFill>
                <a:latin typeface="Calabri"/>
              </a:rPr>
              <a:t>e been involved</a:t>
            </a:r>
            <a:endParaRPr dirty="0">
              <a:latin typeface="Calabri"/>
            </a:endParaRPr>
          </a:p>
        </p:txBody>
      </p:sp>
      <p:sp>
        <p:nvSpPr>
          <p:cNvPr id="6" name="Google Shape;519;p14">
            <a:extLst>
              <a:ext uri="{FF2B5EF4-FFF2-40B4-BE49-F238E27FC236}">
                <a16:creationId xmlns:a16="http://schemas.microsoft.com/office/drawing/2014/main" id="{B0380F1F-D117-5988-B8B2-0A16B9611E86}"/>
              </a:ext>
            </a:extLst>
          </p:cNvPr>
          <p:cNvSpPr/>
          <p:nvPr/>
        </p:nvSpPr>
        <p:spPr>
          <a:xfrm>
            <a:off x="964810" y="2711220"/>
            <a:ext cx="5428611" cy="702453"/>
          </a:xfrm>
          <a:prstGeom prst="roundRect">
            <a:avLst>
              <a:gd name="adj" fmla="val 16667"/>
            </a:avLst>
          </a:prstGeom>
          <a:solidFill>
            <a:srgbClr val="F0F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12263F"/>
              </a:buClr>
              <a:buSzPts val="1800"/>
              <a:buFont typeface="Arial"/>
              <a:buNone/>
            </a:pPr>
            <a:r>
              <a:rPr lang="en-GB" dirty="0">
                <a:solidFill>
                  <a:srgbClr val="12263F"/>
                </a:solidFill>
                <a:latin typeface="Calabri"/>
                <a:sym typeface="Arial"/>
              </a:rPr>
              <a:t>In the vast majority of cases, inform parents/carers of a pupil’s request to socially transition</a:t>
            </a:r>
            <a:r>
              <a:rPr lang="en-GB" dirty="0">
                <a:solidFill>
                  <a:srgbClr val="12263F"/>
                </a:solidFill>
                <a:latin typeface="Calabri"/>
              </a:rPr>
              <a:t> except in </a:t>
            </a:r>
            <a:r>
              <a:rPr lang="en-GB" b="1" dirty="0">
                <a:solidFill>
                  <a:srgbClr val="12263F"/>
                </a:solidFill>
                <a:latin typeface="Calabri"/>
              </a:rPr>
              <a:t>rare circumstances. </a:t>
            </a:r>
            <a:endParaRPr b="1" dirty="0">
              <a:latin typeface="Calabri"/>
            </a:endParaRPr>
          </a:p>
        </p:txBody>
      </p:sp>
      <p:sp>
        <p:nvSpPr>
          <p:cNvPr id="7" name="Google Shape;520;p14">
            <a:extLst>
              <a:ext uri="{FF2B5EF4-FFF2-40B4-BE49-F238E27FC236}">
                <a16:creationId xmlns:a16="http://schemas.microsoft.com/office/drawing/2014/main" id="{8A49B2B8-2FAC-656F-7A4E-41BC9DB14B52}"/>
              </a:ext>
            </a:extLst>
          </p:cNvPr>
          <p:cNvSpPr/>
          <p:nvPr/>
        </p:nvSpPr>
        <p:spPr>
          <a:xfrm>
            <a:off x="964810" y="3538551"/>
            <a:ext cx="5428611" cy="702453"/>
          </a:xfrm>
          <a:prstGeom prst="roundRect">
            <a:avLst>
              <a:gd name="adj" fmla="val 16667"/>
            </a:avLst>
          </a:prstGeom>
          <a:solidFill>
            <a:srgbClr val="F0F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12263F"/>
              </a:buClr>
              <a:buSzPts val="1800"/>
              <a:buFont typeface="Arial"/>
              <a:buNone/>
            </a:pPr>
            <a:r>
              <a:rPr lang="en-GB" dirty="0">
                <a:solidFill>
                  <a:srgbClr val="12263F"/>
                </a:solidFill>
                <a:latin typeface="Calabri"/>
                <a:sym typeface="Arial"/>
              </a:rPr>
              <a:t>Settings must not allow pupils into facilities designated for the opposite sex, including toilets, changing rooms and residential accommodation</a:t>
            </a:r>
            <a:endParaRPr dirty="0">
              <a:latin typeface="Calabri"/>
            </a:endParaRPr>
          </a:p>
        </p:txBody>
      </p:sp>
      <p:sp>
        <p:nvSpPr>
          <p:cNvPr id="8" name="Google Shape;521;p14">
            <a:extLst>
              <a:ext uri="{FF2B5EF4-FFF2-40B4-BE49-F238E27FC236}">
                <a16:creationId xmlns:a16="http://schemas.microsoft.com/office/drawing/2014/main" id="{1E8FA2E7-FE15-9273-C9B7-5C90D6729D7A}"/>
              </a:ext>
            </a:extLst>
          </p:cNvPr>
          <p:cNvSpPr/>
          <p:nvPr/>
        </p:nvSpPr>
        <p:spPr>
          <a:xfrm>
            <a:off x="6614375" y="492071"/>
            <a:ext cx="2094271" cy="4188541"/>
          </a:xfrm>
          <a:prstGeom prst="roundRect">
            <a:avLst>
              <a:gd name="adj" fmla="val 9174"/>
            </a:avLst>
          </a:prstGeom>
          <a:solidFill>
            <a:schemeClr val="accent1">
              <a:lumMod val="20000"/>
              <a:lumOff val="8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b="1" dirty="0">
                <a:solidFill>
                  <a:srgbClr val="12263F"/>
                </a:solidFill>
                <a:latin typeface="Calabri"/>
                <a:sym typeface="Arial"/>
              </a:rPr>
              <a:t>Social transition </a:t>
            </a:r>
            <a:r>
              <a:rPr lang="en-GB" b="1" dirty="0">
                <a:solidFill>
                  <a:srgbClr val="12263F"/>
                </a:solidFill>
                <a:latin typeface="Calabri"/>
              </a:rPr>
              <a:t>is where a child presents as the opposite sex. It</a:t>
            </a:r>
            <a:r>
              <a:rPr lang="en-GB" b="1" dirty="0">
                <a:solidFill>
                  <a:srgbClr val="12263F"/>
                </a:solidFill>
                <a:latin typeface="Calabri"/>
                <a:sym typeface="Arial"/>
              </a:rPr>
              <a:t> might include:</a:t>
            </a:r>
            <a:endParaRPr dirty="0">
              <a:latin typeface="Calabri"/>
            </a:endParaRPr>
          </a:p>
          <a:p>
            <a:pPr marL="0" marR="0" lvl="0" indent="0" algn="ctr" rtl="0">
              <a:spcBef>
                <a:spcPts val="0"/>
              </a:spcBef>
              <a:spcAft>
                <a:spcPts val="0"/>
              </a:spcAft>
              <a:buNone/>
            </a:pPr>
            <a:endParaRPr b="1" dirty="0">
              <a:solidFill>
                <a:srgbClr val="12263F"/>
              </a:solidFill>
              <a:latin typeface="Calabri"/>
              <a:sym typeface="Arial"/>
            </a:endParaRPr>
          </a:p>
          <a:p>
            <a:pPr marR="0" lvl="0" algn="ctr" rtl="0">
              <a:spcBef>
                <a:spcPts val="0"/>
              </a:spcBef>
              <a:spcAft>
                <a:spcPts val="0"/>
              </a:spcAft>
              <a:buClr>
                <a:srgbClr val="12263F"/>
              </a:buClr>
              <a:buSzPts val="1800"/>
            </a:pPr>
            <a:r>
              <a:rPr lang="en-GB" dirty="0">
                <a:solidFill>
                  <a:srgbClr val="12263F"/>
                </a:solidFill>
                <a:latin typeface="Calabri"/>
                <a:sym typeface="Arial"/>
              </a:rPr>
              <a:t>Being referred to by </a:t>
            </a:r>
            <a:br>
              <a:rPr lang="en-GB" dirty="0">
                <a:solidFill>
                  <a:srgbClr val="12263F"/>
                </a:solidFill>
                <a:latin typeface="Calabri"/>
                <a:sym typeface="Arial"/>
              </a:rPr>
            </a:br>
            <a:r>
              <a:rPr lang="en-GB" dirty="0">
                <a:solidFill>
                  <a:srgbClr val="12263F"/>
                </a:solidFill>
                <a:latin typeface="Calabri"/>
                <a:sym typeface="Arial"/>
              </a:rPr>
              <a:t>a different name</a:t>
            </a:r>
            <a:endParaRPr dirty="0">
              <a:latin typeface="Calabri"/>
            </a:endParaRPr>
          </a:p>
          <a:p>
            <a:pPr marR="0" lvl="0" algn="ctr" rtl="0">
              <a:spcBef>
                <a:spcPts val="0"/>
              </a:spcBef>
              <a:spcAft>
                <a:spcPts val="0"/>
              </a:spcAft>
            </a:pPr>
            <a:endParaRPr dirty="0">
              <a:solidFill>
                <a:srgbClr val="12263F"/>
              </a:solidFill>
              <a:latin typeface="Calabri"/>
              <a:sym typeface="Arial"/>
            </a:endParaRPr>
          </a:p>
          <a:p>
            <a:pPr marR="0" lvl="0" algn="ctr" rtl="0">
              <a:spcBef>
                <a:spcPts val="0"/>
              </a:spcBef>
              <a:spcAft>
                <a:spcPts val="0"/>
              </a:spcAft>
              <a:buClr>
                <a:srgbClr val="12263F"/>
              </a:buClr>
              <a:buSzPts val="1800"/>
            </a:pPr>
            <a:r>
              <a:rPr lang="en-GB" dirty="0">
                <a:solidFill>
                  <a:srgbClr val="12263F"/>
                </a:solidFill>
                <a:latin typeface="Calabri"/>
                <a:sym typeface="Arial"/>
              </a:rPr>
              <a:t>Using different pronouns</a:t>
            </a:r>
            <a:endParaRPr dirty="0">
              <a:latin typeface="Calabri"/>
            </a:endParaRPr>
          </a:p>
          <a:p>
            <a:pPr marR="0" lvl="0" algn="ctr" rtl="0">
              <a:spcBef>
                <a:spcPts val="0"/>
              </a:spcBef>
              <a:spcAft>
                <a:spcPts val="0"/>
              </a:spcAft>
            </a:pPr>
            <a:endParaRPr dirty="0">
              <a:solidFill>
                <a:srgbClr val="12263F"/>
              </a:solidFill>
              <a:latin typeface="Calabri"/>
              <a:sym typeface="Arial"/>
            </a:endParaRPr>
          </a:p>
          <a:p>
            <a:pPr marR="0" lvl="0" algn="ctr" rtl="0">
              <a:spcBef>
                <a:spcPts val="0"/>
              </a:spcBef>
              <a:spcAft>
                <a:spcPts val="0"/>
              </a:spcAft>
              <a:buClr>
                <a:srgbClr val="12263F"/>
              </a:buClr>
              <a:buSzPts val="1800"/>
            </a:pPr>
            <a:r>
              <a:rPr lang="en-GB" dirty="0">
                <a:solidFill>
                  <a:srgbClr val="12263F"/>
                </a:solidFill>
                <a:latin typeface="Calabri"/>
                <a:sym typeface="Arial"/>
              </a:rPr>
              <a:t>Wearing different gender-specific uniform</a:t>
            </a:r>
            <a:endParaRPr dirty="0">
              <a:latin typeface="Calabri"/>
            </a:endParaRPr>
          </a:p>
          <a:p>
            <a:pPr marR="0" lvl="0" algn="ctr" rtl="0">
              <a:spcBef>
                <a:spcPts val="0"/>
              </a:spcBef>
              <a:spcAft>
                <a:spcPts val="0"/>
              </a:spcAft>
            </a:pPr>
            <a:endParaRPr dirty="0">
              <a:solidFill>
                <a:srgbClr val="12263F"/>
              </a:solidFill>
              <a:latin typeface="Calabri"/>
              <a:sym typeface="Arial"/>
            </a:endParaRPr>
          </a:p>
          <a:p>
            <a:pPr marR="0" lvl="0" algn="ctr" rtl="0">
              <a:spcBef>
                <a:spcPts val="0"/>
              </a:spcBef>
              <a:spcAft>
                <a:spcPts val="0"/>
              </a:spcAft>
              <a:buClr>
                <a:srgbClr val="12263F"/>
              </a:buClr>
              <a:buSzPts val="1800"/>
            </a:pPr>
            <a:r>
              <a:rPr lang="en-GB" dirty="0">
                <a:solidFill>
                  <a:srgbClr val="12263F"/>
                </a:solidFill>
                <a:latin typeface="Calabri"/>
                <a:sym typeface="Arial"/>
              </a:rPr>
              <a:t>Participating in gender-specific sports or activities</a:t>
            </a:r>
            <a:endParaRPr dirty="0">
              <a:latin typeface="Calabri"/>
            </a:endParaRPr>
          </a:p>
        </p:txBody>
      </p:sp>
      <p:sp>
        <p:nvSpPr>
          <p:cNvPr id="9" name="Google Shape;522;p14">
            <a:extLst>
              <a:ext uri="{FF2B5EF4-FFF2-40B4-BE49-F238E27FC236}">
                <a16:creationId xmlns:a16="http://schemas.microsoft.com/office/drawing/2014/main" id="{D74B348F-8134-DFFF-19BA-DEDB3527D182}"/>
              </a:ext>
            </a:extLst>
          </p:cNvPr>
          <p:cNvSpPr/>
          <p:nvPr/>
        </p:nvSpPr>
        <p:spPr>
          <a:xfrm>
            <a:off x="964810" y="4365882"/>
            <a:ext cx="5428611" cy="405238"/>
          </a:xfrm>
          <a:prstGeom prst="roundRect">
            <a:avLst>
              <a:gd name="adj" fmla="val 16667"/>
            </a:avLst>
          </a:prstGeom>
          <a:solidFill>
            <a:srgbClr val="F0F0F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12263F"/>
              </a:buClr>
              <a:buSzPts val="1800"/>
              <a:buFont typeface="Arial"/>
              <a:buNone/>
            </a:pPr>
            <a:r>
              <a:rPr lang="en-GB" b="1" dirty="0">
                <a:solidFill>
                  <a:srgbClr val="12263F"/>
                </a:solidFill>
                <a:latin typeface="Calabri"/>
                <a:sym typeface="Arial"/>
              </a:rPr>
              <a:t>If in any doubt, go to the DSL or deputy DSL</a:t>
            </a:r>
            <a:endParaRPr b="1" dirty="0">
              <a:solidFill>
                <a:srgbClr val="12263F"/>
              </a:solidFill>
              <a:highlight>
                <a:srgbClr val="FFFF00"/>
              </a:highlight>
              <a:latin typeface="Calabri"/>
              <a:sym typeface="Arial"/>
            </a:endParaRPr>
          </a:p>
        </p:txBody>
      </p:sp>
    </p:spTree>
    <p:extLst>
      <p:ext uri="{BB962C8B-B14F-4D97-AF65-F5344CB8AC3E}">
        <p14:creationId xmlns:p14="http://schemas.microsoft.com/office/powerpoint/2010/main" val="35369208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CE71B172-984A-F368-3297-8A9EFB6F06F4}"/>
              </a:ext>
            </a:extLst>
          </p:cNvPr>
          <p:cNvGraphicFramePr/>
          <p:nvPr>
            <p:extLst>
              <p:ext uri="{D42A27DB-BD31-4B8C-83A1-F6EECF244321}">
                <p14:modId xmlns:p14="http://schemas.microsoft.com/office/powerpoint/2010/main" val="2364172694"/>
              </p:ext>
            </p:extLst>
          </p:nvPr>
        </p:nvGraphicFramePr>
        <p:xfrm>
          <a:off x="707415" y="533932"/>
          <a:ext cx="7729169" cy="2737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BC2DF039-A713-6E8B-AFA9-733ACAB34AF2}"/>
              </a:ext>
            </a:extLst>
          </p:cNvPr>
          <p:cNvSpPr>
            <a:spLocks noGrp="1"/>
          </p:cNvSpPr>
          <p:nvPr>
            <p:ph type="title"/>
          </p:nvPr>
        </p:nvSpPr>
        <p:spPr>
          <a:xfrm>
            <a:off x="286966" y="0"/>
            <a:ext cx="7729169" cy="1157600"/>
          </a:xfrm>
        </p:spPr>
        <p:txBody>
          <a:bodyPr/>
          <a:lstStyle/>
          <a:p>
            <a:pPr algn="ctr"/>
            <a:r>
              <a:rPr lang="en-GB" u="sng" dirty="0">
                <a:solidFill>
                  <a:schemeClr val="accent1">
                    <a:lumMod val="50000"/>
                  </a:schemeClr>
                </a:solidFill>
                <a:latin typeface="Calabri"/>
              </a:rPr>
              <a:t>Professional Curiosity</a:t>
            </a:r>
          </a:p>
        </p:txBody>
      </p:sp>
      <p:sp>
        <p:nvSpPr>
          <p:cNvPr id="3" name="Subtitle 2">
            <a:extLst>
              <a:ext uri="{FF2B5EF4-FFF2-40B4-BE49-F238E27FC236}">
                <a16:creationId xmlns:a16="http://schemas.microsoft.com/office/drawing/2014/main" id="{8A7B2CED-839B-B106-080E-7A781399D224}"/>
              </a:ext>
            </a:extLst>
          </p:cNvPr>
          <p:cNvSpPr>
            <a:spLocks noGrp="1"/>
          </p:cNvSpPr>
          <p:nvPr>
            <p:ph type="subTitle" idx="1"/>
          </p:nvPr>
        </p:nvSpPr>
        <p:spPr>
          <a:xfrm>
            <a:off x="3160597" y="3128963"/>
            <a:ext cx="3038223" cy="2014537"/>
          </a:xfrm>
        </p:spPr>
        <p:txBody>
          <a:bodyPr/>
          <a:lstStyle/>
          <a:p>
            <a:pPr marL="114300" indent="0" algn="ctr">
              <a:buNone/>
            </a:pPr>
            <a:r>
              <a:rPr lang="en-GB" b="1" dirty="0">
                <a:latin typeface="Calabri"/>
                <a:ea typeface="Open Sans" panose="020B0606030504020204" pitchFamily="34" charset="0"/>
                <a:cs typeface="Open Sans" panose="020B0606030504020204" pitchFamily="34" charset="0"/>
              </a:rPr>
              <a:t>‘… it is the capacity and communication skill to explore and understand what is happening within a family rather than making assumptions, or taking a single source of information and accepting it at face value’</a:t>
            </a:r>
          </a:p>
        </p:txBody>
      </p:sp>
      <p:pic>
        <p:nvPicPr>
          <p:cNvPr id="4" name="DSL Course IN VENUE SEPTEMBER 2024 FOR SHARING.084.jpeg" descr="DSL Course IN VENUE SEPTEMBER 2024 FOR SHARING.084.jpeg">
            <a:extLst>
              <a:ext uri="{FF2B5EF4-FFF2-40B4-BE49-F238E27FC236}">
                <a16:creationId xmlns:a16="http://schemas.microsoft.com/office/drawing/2014/main" id="{1744F8D4-DAF9-57B5-F146-6A8503722E3C}"/>
              </a:ext>
            </a:extLst>
          </p:cNvPr>
          <p:cNvPicPr>
            <a:picLocks noChangeAspect="1"/>
          </p:cNvPicPr>
          <p:nvPr/>
        </p:nvPicPr>
        <p:blipFill>
          <a:blip r:embed="rId8"/>
          <a:stretch>
            <a:fillRect/>
          </a:stretch>
        </p:blipFill>
        <p:spPr>
          <a:xfrm>
            <a:off x="0" y="2931090"/>
            <a:ext cx="3201807" cy="1801016"/>
          </a:xfrm>
          <a:prstGeom prst="rect">
            <a:avLst/>
          </a:prstGeom>
          <a:ln w="12700">
            <a:miter lim="400000"/>
          </a:ln>
        </p:spPr>
      </p:pic>
      <p:sp>
        <p:nvSpPr>
          <p:cNvPr id="6" name="TextBox 5">
            <a:extLst>
              <a:ext uri="{FF2B5EF4-FFF2-40B4-BE49-F238E27FC236}">
                <a16:creationId xmlns:a16="http://schemas.microsoft.com/office/drawing/2014/main" id="{5732D627-317B-A8FB-7BC6-9817CB18E119}"/>
              </a:ext>
            </a:extLst>
          </p:cNvPr>
          <p:cNvSpPr txBox="1"/>
          <p:nvPr/>
        </p:nvSpPr>
        <p:spPr>
          <a:xfrm>
            <a:off x="6483466" y="3240959"/>
            <a:ext cx="2489511" cy="1384995"/>
          </a:xfrm>
          <a:prstGeom prst="rect">
            <a:avLst/>
          </a:prstGeom>
          <a:noFill/>
          <a:ln w="25400">
            <a:solidFill>
              <a:schemeClr val="tx1"/>
            </a:solidFill>
          </a:ln>
        </p:spPr>
        <p:txBody>
          <a:bodyPr wrap="square" rtlCol="0">
            <a:spAutoFit/>
          </a:bodyPr>
          <a:lstStyle/>
          <a:p>
            <a:pPr marL="158750" algn="ctr" fontAlgn="base"/>
            <a:r>
              <a:rPr lang="en-GB" dirty="0">
                <a:solidFill>
                  <a:schemeClr val="accent6">
                    <a:lumMod val="50000"/>
                  </a:schemeClr>
                </a:solidFill>
                <a:latin typeface="Lato" panose="020F0502020204030203" pitchFamily="34" charset="0"/>
              </a:rPr>
              <a:t>Being inquisitive &amp; having difficult conversations is an important part of being professionally curious and providing effective safeguarding</a:t>
            </a:r>
          </a:p>
        </p:txBody>
      </p:sp>
      <p:pic>
        <p:nvPicPr>
          <p:cNvPr id="7" name="Picture 2" descr="Professional curiosity | Bexley Safeguarding Partnership">
            <a:extLst>
              <a:ext uri="{FF2B5EF4-FFF2-40B4-BE49-F238E27FC236}">
                <a16:creationId xmlns:a16="http://schemas.microsoft.com/office/drawing/2014/main" id="{59B55AD0-3661-614D-6AE6-376E1ED42427}"/>
              </a:ext>
            </a:extLst>
          </p:cNvPr>
          <p:cNvPicPr>
            <a:picLocks noChangeAspect="1" noChangeArrowheads="1"/>
          </p:cNvPicPr>
          <p:nvPr/>
        </p:nvPicPr>
        <p:blipFill rotWithShape="1">
          <a:blip r:embed="rId9">
            <a:alphaModFix amt="50000"/>
            <a:extLst>
              <a:ext uri="{28A0092B-C50C-407E-A947-70E740481C1C}">
                <a14:useLocalDpi xmlns:a14="http://schemas.microsoft.com/office/drawing/2010/main" val="0"/>
              </a:ext>
            </a:extLst>
          </a:blip>
          <a:srcRect b="15243"/>
          <a:stretch/>
        </p:blipFill>
        <p:spPr bwMode="auto">
          <a:xfrm>
            <a:off x="8177905" y="393994"/>
            <a:ext cx="826707" cy="930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6124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2700;p61">
            <a:extLst>
              <a:ext uri="{FF2B5EF4-FFF2-40B4-BE49-F238E27FC236}">
                <a16:creationId xmlns:a16="http://schemas.microsoft.com/office/drawing/2014/main" id="{D0FBEA2C-356C-03A3-2D25-E0B3E96B9F23}"/>
              </a:ext>
            </a:extLst>
          </p:cNvPr>
          <p:cNvPicPr preferRelativeResize="0"/>
          <p:nvPr/>
        </p:nvPicPr>
        <p:blipFill>
          <a:blip r:embed="rId3">
            <a:alphaModFix amt="52000"/>
            <a:duotone>
              <a:prstClr val="black"/>
              <a:schemeClr val="accent2">
                <a:tint val="45000"/>
                <a:satMod val="400000"/>
              </a:schemeClr>
            </a:duotone>
          </a:blip>
          <a:stretch>
            <a:fillRect/>
          </a:stretch>
        </p:blipFill>
        <p:spPr>
          <a:xfrm rot="-567114" flipH="1">
            <a:off x="3124279" y="1497804"/>
            <a:ext cx="2698185" cy="2294183"/>
          </a:xfrm>
          <a:prstGeom prst="rect">
            <a:avLst/>
          </a:prstGeom>
          <a:noFill/>
          <a:ln>
            <a:noFill/>
          </a:ln>
        </p:spPr>
      </p:pic>
      <p:pic>
        <p:nvPicPr>
          <p:cNvPr id="5" name="Google Shape;2700;p61">
            <a:extLst>
              <a:ext uri="{FF2B5EF4-FFF2-40B4-BE49-F238E27FC236}">
                <a16:creationId xmlns:a16="http://schemas.microsoft.com/office/drawing/2014/main" id="{BEED8807-308F-0F28-0323-7828BC930304}"/>
              </a:ext>
            </a:extLst>
          </p:cNvPr>
          <p:cNvPicPr preferRelativeResize="0"/>
          <p:nvPr/>
        </p:nvPicPr>
        <p:blipFill>
          <a:blip r:embed="rId3">
            <a:alphaModFix amt="52000"/>
            <a:duotone>
              <a:prstClr val="black"/>
              <a:schemeClr val="accent6">
                <a:tint val="45000"/>
                <a:satMod val="400000"/>
              </a:schemeClr>
            </a:duotone>
          </a:blip>
          <a:stretch>
            <a:fillRect/>
          </a:stretch>
        </p:blipFill>
        <p:spPr>
          <a:xfrm rot="-567114" flipH="1">
            <a:off x="5942619" y="2774668"/>
            <a:ext cx="2949029" cy="987853"/>
          </a:xfrm>
          <a:prstGeom prst="rect">
            <a:avLst/>
          </a:prstGeom>
          <a:noFill/>
          <a:ln>
            <a:noFill/>
          </a:ln>
        </p:spPr>
      </p:pic>
      <p:pic>
        <p:nvPicPr>
          <p:cNvPr id="6" name="Google Shape;2701;p61">
            <a:extLst>
              <a:ext uri="{FF2B5EF4-FFF2-40B4-BE49-F238E27FC236}">
                <a16:creationId xmlns:a16="http://schemas.microsoft.com/office/drawing/2014/main" id="{A2CAE01D-99DD-135F-99D1-77B1AD5D5603}"/>
              </a:ext>
            </a:extLst>
          </p:cNvPr>
          <p:cNvPicPr preferRelativeResize="0"/>
          <p:nvPr/>
        </p:nvPicPr>
        <p:blipFill>
          <a:blip r:embed="rId4">
            <a:alphaModFix amt="52000"/>
          </a:blip>
          <a:stretch>
            <a:fillRect/>
          </a:stretch>
        </p:blipFill>
        <p:spPr>
          <a:xfrm rot="-317847" flipH="1">
            <a:off x="5577198" y="366204"/>
            <a:ext cx="2973674" cy="837584"/>
          </a:xfrm>
          <a:prstGeom prst="rect">
            <a:avLst/>
          </a:prstGeom>
          <a:noFill/>
          <a:ln>
            <a:noFill/>
          </a:ln>
        </p:spPr>
      </p:pic>
      <p:pic>
        <p:nvPicPr>
          <p:cNvPr id="7" name="Google Shape;2699;p61">
            <a:extLst>
              <a:ext uri="{FF2B5EF4-FFF2-40B4-BE49-F238E27FC236}">
                <a16:creationId xmlns:a16="http://schemas.microsoft.com/office/drawing/2014/main" id="{3A60D44E-2DE6-392D-6DAB-5837DA15A67A}"/>
              </a:ext>
            </a:extLst>
          </p:cNvPr>
          <p:cNvPicPr preferRelativeResize="0"/>
          <p:nvPr/>
        </p:nvPicPr>
        <p:blipFill>
          <a:blip r:embed="rId4">
            <a:alphaModFix amt="52000"/>
          </a:blip>
          <a:stretch>
            <a:fillRect/>
          </a:stretch>
        </p:blipFill>
        <p:spPr>
          <a:xfrm rot="-317847" flipH="1">
            <a:off x="153207" y="2823624"/>
            <a:ext cx="2925239" cy="948721"/>
          </a:xfrm>
          <a:prstGeom prst="rect">
            <a:avLst/>
          </a:prstGeom>
          <a:noFill/>
          <a:ln>
            <a:noFill/>
          </a:ln>
        </p:spPr>
      </p:pic>
      <p:pic>
        <p:nvPicPr>
          <p:cNvPr id="8" name="Google Shape;2698;p61">
            <a:extLst>
              <a:ext uri="{FF2B5EF4-FFF2-40B4-BE49-F238E27FC236}">
                <a16:creationId xmlns:a16="http://schemas.microsoft.com/office/drawing/2014/main" id="{D8E6E455-AA5A-A5CE-7E2C-7FEB41451F68}"/>
              </a:ext>
            </a:extLst>
          </p:cNvPr>
          <p:cNvPicPr preferRelativeResize="0"/>
          <p:nvPr/>
        </p:nvPicPr>
        <p:blipFill>
          <a:blip r:embed="rId5">
            <a:alphaModFix amt="52000"/>
            <a:duotone>
              <a:prstClr val="black"/>
              <a:schemeClr val="accent4">
                <a:tint val="45000"/>
                <a:satMod val="400000"/>
              </a:schemeClr>
            </a:duotone>
          </a:blip>
          <a:stretch>
            <a:fillRect/>
          </a:stretch>
        </p:blipFill>
        <p:spPr>
          <a:xfrm rot="-531199" flipH="1">
            <a:off x="692918" y="429046"/>
            <a:ext cx="2640902" cy="821875"/>
          </a:xfrm>
          <a:prstGeom prst="rect">
            <a:avLst/>
          </a:prstGeom>
          <a:noFill/>
          <a:ln>
            <a:noFill/>
          </a:ln>
        </p:spPr>
      </p:pic>
      <p:sp>
        <p:nvSpPr>
          <p:cNvPr id="9" name="Google Shape;2696;p61">
            <a:extLst>
              <a:ext uri="{FF2B5EF4-FFF2-40B4-BE49-F238E27FC236}">
                <a16:creationId xmlns:a16="http://schemas.microsoft.com/office/drawing/2014/main" id="{7CF71F8E-AE82-572D-90D5-7BC9D7ADA5A4}"/>
              </a:ext>
            </a:extLst>
          </p:cNvPr>
          <p:cNvSpPr/>
          <p:nvPr/>
        </p:nvSpPr>
        <p:spPr>
          <a:xfrm>
            <a:off x="3380319" y="1479874"/>
            <a:ext cx="2215500" cy="2215500"/>
          </a:xfrm>
          <a:prstGeom prst="ellipse">
            <a:avLst/>
          </a:prstGeom>
          <a:no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2697;p61">
            <a:extLst>
              <a:ext uri="{FF2B5EF4-FFF2-40B4-BE49-F238E27FC236}">
                <a16:creationId xmlns:a16="http://schemas.microsoft.com/office/drawing/2014/main" id="{E04A4E14-95C2-764B-BB3A-F7930F8F0357}"/>
              </a:ext>
            </a:extLst>
          </p:cNvPr>
          <p:cNvSpPr txBox="1">
            <a:spLocks/>
          </p:cNvSpPr>
          <p:nvPr/>
        </p:nvSpPr>
        <p:spPr>
          <a:xfrm>
            <a:off x="3354990" y="1931288"/>
            <a:ext cx="2365001" cy="1266749"/>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800" b="1">
                <a:solidFill>
                  <a:schemeClr val="accent1">
                    <a:lumMod val="50000"/>
                  </a:schemeClr>
                </a:solidFill>
                <a:latin typeface="Calabri"/>
              </a:rPr>
              <a:t>Creating a Safe Culture</a:t>
            </a:r>
          </a:p>
        </p:txBody>
      </p:sp>
      <p:sp>
        <p:nvSpPr>
          <p:cNvPr id="11" name="Google Shape;2703;p61">
            <a:extLst>
              <a:ext uri="{FF2B5EF4-FFF2-40B4-BE49-F238E27FC236}">
                <a16:creationId xmlns:a16="http://schemas.microsoft.com/office/drawing/2014/main" id="{00154D99-2B9D-7146-A2C3-F444574F45E3}"/>
              </a:ext>
            </a:extLst>
          </p:cNvPr>
          <p:cNvSpPr txBox="1">
            <a:spLocks/>
          </p:cNvSpPr>
          <p:nvPr/>
        </p:nvSpPr>
        <p:spPr>
          <a:xfrm>
            <a:off x="295907" y="1039026"/>
            <a:ext cx="2820089" cy="1266749"/>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dirty="0">
                <a:solidFill>
                  <a:schemeClr val="dk2"/>
                </a:solidFill>
                <a:latin typeface="Montserrat"/>
                <a:sym typeface="Montserrat"/>
              </a:rPr>
              <a:t>Plus, robust procedures in place to deal with ALL types safeguarding concerns</a:t>
            </a:r>
          </a:p>
        </p:txBody>
      </p:sp>
      <p:sp>
        <p:nvSpPr>
          <p:cNvPr id="12" name="Google Shape;2702;p61">
            <a:extLst>
              <a:ext uri="{FF2B5EF4-FFF2-40B4-BE49-F238E27FC236}">
                <a16:creationId xmlns:a16="http://schemas.microsoft.com/office/drawing/2014/main" id="{798CB03C-DC9F-43C4-4AF0-E2AB68095B8F}"/>
              </a:ext>
            </a:extLst>
          </p:cNvPr>
          <p:cNvSpPr txBox="1">
            <a:spLocks/>
          </p:cNvSpPr>
          <p:nvPr/>
        </p:nvSpPr>
        <p:spPr>
          <a:xfrm>
            <a:off x="911865" y="537589"/>
            <a:ext cx="2336800" cy="6270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r>
              <a:rPr lang="en-GB" sz="2000" b="1" dirty="0">
                <a:latin typeface="Calabri"/>
              </a:rPr>
              <a:t>Processes &amp; Policies</a:t>
            </a:r>
          </a:p>
        </p:txBody>
      </p:sp>
      <p:sp>
        <p:nvSpPr>
          <p:cNvPr id="13" name="Google Shape;2704;p61">
            <a:extLst>
              <a:ext uri="{FF2B5EF4-FFF2-40B4-BE49-F238E27FC236}">
                <a16:creationId xmlns:a16="http://schemas.microsoft.com/office/drawing/2014/main" id="{45D0FD3E-D6AC-2E2C-D6DF-1DF5DF6DFDFA}"/>
              </a:ext>
            </a:extLst>
          </p:cNvPr>
          <p:cNvSpPr txBox="1">
            <a:spLocks/>
          </p:cNvSpPr>
          <p:nvPr/>
        </p:nvSpPr>
        <p:spPr>
          <a:xfrm>
            <a:off x="5544883" y="505106"/>
            <a:ext cx="2643187" cy="62706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pPr algn="r"/>
            <a:r>
              <a:rPr lang="en-GB" sz="2000" b="1">
                <a:latin typeface="Calabri"/>
              </a:rPr>
              <a:t>Track and Monitor</a:t>
            </a:r>
          </a:p>
        </p:txBody>
      </p:sp>
      <p:sp>
        <p:nvSpPr>
          <p:cNvPr id="14" name="Google Shape;2705;p61">
            <a:extLst>
              <a:ext uri="{FF2B5EF4-FFF2-40B4-BE49-F238E27FC236}">
                <a16:creationId xmlns:a16="http://schemas.microsoft.com/office/drawing/2014/main" id="{17FC316B-43B6-88C4-E901-1CFE7AFCE400}"/>
              </a:ext>
            </a:extLst>
          </p:cNvPr>
          <p:cNvSpPr txBox="1">
            <a:spLocks/>
          </p:cNvSpPr>
          <p:nvPr/>
        </p:nvSpPr>
        <p:spPr>
          <a:xfrm>
            <a:off x="6143296" y="1039027"/>
            <a:ext cx="2724184" cy="168451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Montserrat"/>
              <a:buChar char="●"/>
              <a:defRPr sz="1800" b="0" i="0" u="none" strike="noStrike" cap="none">
                <a:solidFill>
                  <a:schemeClr val="dk2"/>
                </a:solidFill>
                <a:latin typeface="Montserrat"/>
                <a:ea typeface="Montserrat"/>
                <a:cs typeface="Montserrat"/>
                <a:sym typeface="Montserrat"/>
              </a:defRPr>
            </a:lvl1pPr>
            <a:lvl2pPr marL="914400" marR="0" lvl="1"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2pPr>
            <a:lvl3pPr marL="1371600" marR="0" lvl="2"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3pPr>
            <a:lvl4pPr marL="1828800" marR="0" lvl="3"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4pPr>
            <a:lvl5pPr marL="2286000" marR="0" lvl="4"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5pPr>
            <a:lvl6pPr marL="2743200" marR="0" lvl="5"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6pPr>
            <a:lvl7pPr marL="3200400" marR="0" lvl="6"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7pPr>
            <a:lvl8pPr marL="3657600" marR="0" lvl="7"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8pPr>
            <a:lvl9pPr marL="4114800" marR="0" lvl="8"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9pPr>
          </a:lstStyle>
          <a:p>
            <a:pPr marL="0" indent="0" algn="ctr">
              <a:buFont typeface="Montserrat"/>
              <a:buNone/>
            </a:pPr>
            <a:r>
              <a:rPr lang="en-GB" sz="1400" dirty="0"/>
              <a:t>Systems to record and track safeguarding concerns, the decisions made and all and the actions taken </a:t>
            </a:r>
          </a:p>
        </p:txBody>
      </p:sp>
      <p:sp>
        <p:nvSpPr>
          <p:cNvPr id="15" name="Google Shape;2706;p61">
            <a:extLst>
              <a:ext uri="{FF2B5EF4-FFF2-40B4-BE49-F238E27FC236}">
                <a16:creationId xmlns:a16="http://schemas.microsoft.com/office/drawing/2014/main" id="{EAB5716B-C231-F86D-1E0A-E43A1BDFD76B}"/>
              </a:ext>
            </a:extLst>
          </p:cNvPr>
          <p:cNvSpPr txBox="1">
            <a:spLocks/>
          </p:cNvSpPr>
          <p:nvPr/>
        </p:nvSpPr>
        <p:spPr>
          <a:xfrm>
            <a:off x="5890163" y="2939282"/>
            <a:ext cx="2907044" cy="65323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pPr algn="r"/>
            <a:r>
              <a:rPr lang="en-GB" sz="1800" b="1">
                <a:latin typeface="Calabri"/>
              </a:rPr>
              <a:t>Transparency &amp; Consistency</a:t>
            </a:r>
          </a:p>
        </p:txBody>
      </p:sp>
      <p:sp>
        <p:nvSpPr>
          <p:cNvPr id="16" name="Google Shape;2707;p61">
            <a:extLst>
              <a:ext uri="{FF2B5EF4-FFF2-40B4-BE49-F238E27FC236}">
                <a16:creationId xmlns:a16="http://schemas.microsoft.com/office/drawing/2014/main" id="{CC585FF6-5DBE-82E7-0A71-E6D3CDF5F018}"/>
              </a:ext>
            </a:extLst>
          </p:cNvPr>
          <p:cNvSpPr txBox="1">
            <a:spLocks/>
          </p:cNvSpPr>
          <p:nvPr/>
        </p:nvSpPr>
        <p:spPr>
          <a:xfrm>
            <a:off x="5814575" y="3499490"/>
            <a:ext cx="2613025" cy="15240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Montserrat"/>
              <a:buChar char="●"/>
              <a:defRPr sz="1800" b="0" i="0" u="none" strike="noStrike" cap="none">
                <a:solidFill>
                  <a:schemeClr val="dk2"/>
                </a:solidFill>
                <a:latin typeface="Montserrat"/>
                <a:ea typeface="Montserrat"/>
                <a:cs typeface="Montserrat"/>
                <a:sym typeface="Montserrat"/>
              </a:defRPr>
            </a:lvl1pPr>
            <a:lvl2pPr marL="914400" marR="0" lvl="1"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2pPr>
            <a:lvl3pPr marL="1371600" marR="0" lvl="2"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3pPr>
            <a:lvl4pPr marL="1828800" marR="0" lvl="3"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4pPr>
            <a:lvl5pPr marL="2286000" marR="0" lvl="4"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5pPr>
            <a:lvl6pPr marL="2743200" marR="0" lvl="5"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6pPr>
            <a:lvl7pPr marL="3200400" marR="0" lvl="6"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7pPr>
            <a:lvl8pPr marL="3657600" marR="0" lvl="7"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8pPr>
            <a:lvl9pPr marL="4114800" marR="0" lvl="8"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9pPr>
          </a:lstStyle>
          <a:p>
            <a:pPr marL="0" indent="0" algn="ctr">
              <a:buFont typeface="Montserrat"/>
              <a:buNone/>
            </a:pPr>
            <a:r>
              <a:rPr lang="en-GB" sz="1400" dirty="0"/>
              <a:t>Where </a:t>
            </a:r>
            <a:r>
              <a:rPr lang="en-GB" sz="1400" u="sng" dirty="0"/>
              <a:t>all</a:t>
            </a:r>
            <a:r>
              <a:rPr lang="en-GB" sz="1400" dirty="0"/>
              <a:t> concerns about children are shared, recorded and dealt with              appropriately</a:t>
            </a:r>
          </a:p>
        </p:txBody>
      </p:sp>
      <p:sp>
        <p:nvSpPr>
          <p:cNvPr id="17" name="Google Shape;2708;p61">
            <a:extLst>
              <a:ext uri="{FF2B5EF4-FFF2-40B4-BE49-F238E27FC236}">
                <a16:creationId xmlns:a16="http://schemas.microsoft.com/office/drawing/2014/main" id="{59D81128-2E0A-A057-7815-0DA2666BB72B}"/>
              </a:ext>
            </a:extLst>
          </p:cNvPr>
          <p:cNvSpPr txBox="1">
            <a:spLocks/>
          </p:cNvSpPr>
          <p:nvPr/>
        </p:nvSpPr>
        <p:spPr>
          <a:xfrm>
            <a:off x="519143" y="3023518"/>
            <a:ext cx="2641600" cy="63023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Vidaloka"/>
              <a:buNone/>
              <a:defRPr sz="3000" b="0" i="0" u="none" strike="noStrike" cap="none">
                <a:solidFill>
                  <a:schemeClr val="dk1"/>
                </a:solidFill>
                <a:latin typeface="Vidaloka"/>
                <a:ea typeface="Vidaloka"/>
                <a:cs typeface="Vidaloka"/>
                <a:sym typeface="Vidaloka"/>
              </a:defRPr>
            </a:lvl1pPr>
            <a:lvl2pPr marR="0" lvl="1"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000"/>
              <a:buFont typeface="Arial"/>
              <a:buNone/>
              <a:defRPr sz="3000" b="0" i="1" u="none" strike="noStrike" cap="none">
                <a:solidFill>
                  <a:schemeClr val="dk1"/>
                </a:solidFill>
                <a:latin typeface="Arial"/>
                <a:ea typeface="Arial"/>
                <a:cs typeface="Arial"/>
                <a:sym typeface="Arial"/>
              </a:defRPr>
            </a:lvl9pPr>
          </a:lstStyle>
          <a:p>
            <a:r>
              <a:rPr lang="en-GB" sz="1800" b="1">
                <a:latin typeface="Calabri"/>
              </a:rPr>
              <a:t>Training &amp; Staff Support</a:t>
            </a:r>
          </a:p>
        </p:txBody>
      </p:sp>
      <p:sp>
        <p:nvSpPr>
          <p:cNvPr id="18" name="Google Shape;2709;p61">
            <a:extLst>
              <a:ext uri="{FF2B5EF4-FFF2-40B4-BE49-F238E27FC236}">
                <a16:creationId xmlns:a16="http://schemas.microsoft.com/office/drawing/2014/main" id="{72CA9AA9-FED5-58F8-E59A-B93D8543EA9D}"/>
              </a:ext>
            </a:extLst>
          </p:cNvPr>
          <p:cNvSpPr txBox="1">
            <a:spLocks/>
          </p:cNvSpPr>
          <p:nvPr/>
        </p:nvSpPr>
        <p:spPr>
          <a:xfrm>
            <a:off x="584969" y="3715184"/>
            <a:ext cx="2336800" cy="104616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Montserrat"/>
              <a:buChar char="●"/>
              <a:defRPr sz="1800" b="0" i="0" u="none" strike="noStrike" cap="none">
                <a:solidFill>
                  <a:schemeClr val="dk2"/>
                </a:solidFill>
                <a:latin typeface="Montserrat"/>
                <a:ea typeface="Montserrat"/>
                <a:cs typeface="Montserrat"/>
                <a:sym typeface="Montserrat"/>
              </a:defRPr>
            </a:lvl1pPr>
            <a:lvl2pPr marL="914400" marR="0" lvl="1"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2pPr>
            <a:lvl3pPr marL="1371600" marR="0" lvl="2"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3pPr>
            <a:lvl4pPr marL="1828800" marR="0" lvl="3"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4pPr>
            <a:lvl5pPr marL="2286000" marR="0" lvl="4"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5pPr>
            <a:lvl6pPr marL="2743200" marR="0" lvl="5"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6pPr>
            <a:lvl7pPr marL="3200400" marR="0" lvl="6"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7pPr>
            <a:lvl8pPr marL="3657600" marR="0" lvl="7"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8pPr>
            <a:lvl9pPr marL="4114800" marR="0" lvl="8" indent="-317500" algn="l" rtl="0">
              <a:lnSpc>
                <a:spcPct val="115000"/>
              </a:lnSpc>
              <a:spcBef>
                <a:spcPts val="0"/>
              </a:spcBef>
              <a:spcAft>
                <a:spcPts val="0"/>
              </a:spcAft>
              <a:buClr>
                <a:schemeClr val="dk2"/>
              </a:buClr>
              <a:buSzPts val="1400"/>
              <a:buFont typeface="Montserrat"/>
              <a:buChar char="■"/>
              <a:defRPr sz="1400" b="0" i="0" u="none" strike="noStrike" cap="none">
                <a:solidFill>
                  <a:schemeClr val="dk2"/>
                </a:solidFill>
                <a:latin typeface="Montserrat"/>
                <a:ea typeface="Montserrat"/>
                <a:cs typeface="Montserrat"/>
                <a:sym typeface="Montserrat"/>
              </a:defRPr>
            </a:lvl9pPr>
          </a:lstStyle>
          <a:p>
            <a:pPr marL="0" indent="0" algn="ctr">
              <a:buFont typeface="Montserrat"/>
              <a:buNone/>
            </a:pPr>
            <a:r>
              <a:rPr lang="en-GB" sz="1400" dirty="0"/>
              <a:t>To ensure that adults working for and behalf of children are clear in how to safeguard</a:t>
            </a:r>
          </a:p>
        </p:txBody>
      </p:sp>
      <p:sp>
        <p:nvSpPr>
          <p:cNvPr id="19" name="Google Shape;2710;p61">
            <a:extLst>
              <a:ext uri="{FF2B5EF4-FFF2-40B4-BE49-F238E27FC236}">
                <a16:creationId xmlns:a16="http://schemas.microsoft.com/office/drawing/2014/main" id="{673E60D5-3BD6-B15F-0C8D-78E5F4E3D629}"/>
              </a:ext>
            </a:extLst>
          </p:cNvPr>
          <p:cNvSpPr/>
          <p:nvPr/>
        </p:nvSpPr>
        <p:spPr>
          <a:xfrm>
            <a:off x="3040908" y="1290580"/>
            <a:ext cx="695325" cy="466725"/>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
        <p:nvSpPr>
          <p:cNvPr id="20" name="Google Shape;2711;p61">
            <a:extLst>
              <a:ext uri="{FF2B5EF4-FFF2-40B4-BE49-F238E27FC236}">
                <a16:creationId xmlns:a16="http://schemas.microsoft.com/office/drawing/2014/main" id="{EA0317A5-D578-1D78-8B63-84B191D1894B}"/>
              </a:ext>
            </a:extLst>
          </p:cNvPr>
          <p:cNvSpPr/>
          <p:nvPr/>
        </p:nvSpPr>
        <p:spPr>
          <a:xfrm flipH="1">
            <a:off x="5259232" y="1306151"/>
            <a:ext cx="695325" cy="466725"/>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
        <p:nvSpPr>
          <p:cNvPr id="21" name="Google Shape;2712;p61">
            <a:extLst>
              <a:ext uri="{FF2B5EF4-FFF2-40B4-BE49-F238E27FC236}">
                <a16:creationId xmlns:a16="http://schemas.microsoft.com/office/drawing/2014/main" id="{B36BA2C2-15EA-E496-B5B0-414F1E27F26E}"/>
              </a:ext>
            </a:extLst>
          </p:cNvPr>
          <p:cNvSpPr/>
          <p:nvPr/>
        </p:nvSpPr>
        <p:spPr>
          <a:xfrm rot="10800000">
            <a:off x="5356247" y="3283650"/>
            <a:ext cx="695325" cy="466725"/>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
        <p:nvSpPr>
          <p:cNvPr id="22" name="Google Shape;2713;p61">
            <a:extLst>
              <a:ext uri="{FF2B5EF4-FFF2-40B4-BE49-F238E27FC236}">
                <a16:creationId xmlns:a16="http://schemas.microsoft.com/office/drawing/2014/main" id="{B509873D-B55D-5F49-F3EE-EDB48076F732}"/>
              </a:ext>
            </a:extLst>
          </p:cNvPr>
          <p:cNvSpPr/>
          <p:nvPr/>
        </p:nvSpPr>
        <p:spPr>
          <a:xfrm rot="10800000" flipH="1">
            <a:off x="2954219" y="3266127"/>
            <a:ext cx="695325" cy="466725"/>
          </a:xfrm>
          <a:custGeom>
            <a:avLst/>
            <a:gdLst/>
            <a:ahLst/>
            <a:cxnLst/>
            <a:rect l="l" t="t" r="r" b="b"/>
            <a:pathLst>
              <a:path w="27813" h="18669" extrusionOk="0">
                <a:moveTo>
                  <a:pt x="0" y="0"/>
                </a:moveTo>
                <a:cubicBezTo>
                  <a:pt x="8933" y="6700"/>
                  <a:pt x="17826" y="13675"/>
                  <a:pt x="27813" y="18669"/>
                </a:cubicBezTo>
              </a:path>
            </a:pathLst>
          </a:custGeom>
          <a:noFill/>
          <a:ln w="28575" cap="flat" cmpd="sng">
            <a:solidFill>
              <a:schemeClr val="dk2"/>
            </a:solidFill>
            <a:prstDash val="solid"/>
            <a:round/>
            <a:headEnd type="none" w="med" len="med"/>
            <a:tailEnd type="none" w="med" len="med"/>
          </a:ln>
        </p:spPr>
        <p:txBody>
          <a:bodyPr/>
          <a:lstStyle/>
          <a:p>
            <a:endParaRPr lang="en-GB"/>
          </a:p>
        </p:txBody>
      </p:sp>
    </p:spTree>
    <p:extLst>
      <p:ext uri="{BB962C8B-B14F-4D97-AF65-F5344CB8AC3E}">
        <p14:creationId xmlns:p14="http://schemas.microsoft.com/office/powerpoint/2010/main" val="16850794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3079;p66">
            <a:extLst>
              <a:ext uri="{FF2B5EF4-FFF2-40B4-BE49-F238E27FC236}">
                <a16:creationId xmlns:a16="http://schemas.microsoft.com/office/drawing/2014/main" id="{4568CD5B-0E28-9442-232C-668990ED1D20}"/>
              </a:ext>
            </a:extLst>
          </p:cNvPr>
          <p:cNvSpPr txBox="1"/>
          <p:nvPr/>
        </p:nvSpPr>
        <p:spPr>
          <a:xfrm>
            <a:off x="1783791" y="2003850"/>
            <a:ext cx="1845900" cy="754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latin typeface="Open Sans"/>
              <a:ea typeface="Open Sans"/>
              <a:cs typeface="Open Sans"/>
              <a:sym typeface="Open Sans"/>
            </a:endParaRPr>
          </a:p>
        </p:txBody>
      </p:sp>
      <p:pic>
        <p:nvPicPr>
          <p:cNvPr id="5" name="Google Shape;3095;p66">
            <a:extLst>
              <a:ext uri="{FF2B5EF4-FFF2-40B4-BE49-F238E27FC236}">
                <a16:creationId xmlns:a16="http://schemas.microsoft.com/office/drawing/2014/main" id="{4CF6C84E-CCB7-0546-42BC-8C5E6F512C11}"/>
              </a:ext>
            </a:extLst>
          </p:cNvPr>
          <p:cNvPicPr preferRelativeResize="0"/>
          <p:nvPr/>
        </p:nvPicPr>
        <p:blipFill>
          <a:blip r:embed="rId3">
            <a:alphaModFix amt="55000"/>
          </a:blip>
          <a:stretch>
            <a:fillRect/>
          </a:stretch>
        </p:blipFill>
        <p:spPr>
          <a:xfrm>
            <a:off x="1922330" y="5354825"/>
            <a:ext cx="1212974" cy="1020309"/>
          </a:xfrm>
          <a:prstGeom prst="rect">
            <a:avLst/>
          </a:prstGeom>
          <a:noFill/>
          <a:ln>
            <a:noFill/>
          </a:ln>
        </p:spPr>
      </p:pic>
      <p:sp>
        <p:nvSpPr>
          <p:cNvPr id="6" name="Google Shape;3096;p66">
            <a:extLst>
              <a:ext uri="{FF2B5EF4-FFF2-40B4-BE49-F238E27FC236}">
                <a16:creationId xmlns:a16="http://schemas.microsoft.com/office/drawing/2014/main" id="{F676C1CD-D90D-2616-C934-9414D986A886}"/>
              </a:ext>
            </a:extLst>
          </p:cNvPr>
          <p:cNvSpPr txBox="1">
            <a:spLocks noGrp="1"/>
          </p:cNvSpPr>
          <p:nvPr>
            <p:ph type="title"/>
          </p:nvPr>
        </p:nvSpPr>
        <p:spPr>
          <a:xfrm>
            <a:off x="1783791" y="448079"/>
            <a:ext cx="6007398" cy="724108"/>
          </a:xfrm>
          <a:prstGeom prst="rect">
            <a:avLst/>
          </a:prstGeom>
        </p:spPr>
        <p:txBody>
          <a:bodyPr spcFirstLastPara="1" wrap="square" lIns="91425" tIns="91425" rIns="91425" bIns="91425" anchor="ctr" anchorCtr="0">
            <a:noAutofit/>
          </a:bodyPr>
          <a:lstStyle/>
          <a:p>
            <a:pPr algn="ctr"/>
            <a:r>
              <a:rPr lang="en-GB" sz="1800" b="1" dirty="0">
                <a:solidFill>
                  <a:schemeClr val="tx1"/>
                </a:solidFill>
                <a:latin typeface="Calabri"/>
              </a:rPr>
              <a:t>Everyone Has a Duty of Care to minimise risks to students and vulnerable adults, we must all take responsibility by:</a:t>
            </a:r>
            <a:br>
              <a:rPr lang="en-GB" sz="1800" dirty="0">
                <a:solidFill>
                  <a:schemeClr val="tx1"/>
                </a:solidFill>
                <a:latin typeface="Calabri"/>
              </a:rPr>
            </a:br>
            <a:endParaRPr lang="en-GB" sz="1800" dirty="0">
              <a:solidFill>
                <a:schemeClr val="tx1"/>
              </a:solidFill>
              <a:latin typeface="Calabri"/>
            </a:endParaRPr>
          </a:p>
        </p:txBody>
      </p:sp>
      <p:pic>
        <p:nvPicPr>
          <p:cNvPr id="8" name="Picture 4" descr="Minimising Risk at Operating Plants">
            <a:extLst>
              <a:ext uri="{FF2B5EF4-FFF2-40B4-BE49-F238E27FC236}">
                <a16:creationId xmlns:a16="http://schemas.microsoft.com/office/drawing/2014/main" id="{C73946D1-3A2C-B95D-7987-B75E7A9F8FAE}"/>
              </a:ext>
            </a:extLst>
          </p:cNvPr>
          <p:cNvPicPr>
            <a:picLocks noChangeAspect="1" noChangeArrowheads="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3023" y="347411"/>
            <a:ext cx="827552" cy="72410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a:extLst>
              <a:ext uri="{FF2B5EF4-FFF2-40B4-BE49-F238E27FC236}">
                <a16:creationId xmlns:a16="http://schemas.microsoft.com/office/drawing/2014/main" id="{A6296700-3AD6-EF24-B2AB-3242DA215D68}"/>
              </a:ext>
            </a:extLst>
          </p:cNvPr>
          <p:cNvGraphicFramePr/>
          <p:nvPr>
            <p:extLst>
              <p:ext uri="{D42A27DB-BD31-4B8C-83A1-F6EECF244321}">
                <p14:modId xmlns:p14="http://schemas.microsoft.com/office/powerpoint/2010/main" val="868950728"/>
              </p:ext>
            </p:extLst>
          </p:nvPr>
        </p:nvGraphicFramePr>
        <p:xfrm>
          <a:off x="665636" y="1172187"/>
          <a:ext cx="7966636" cy="354959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9866869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91B395-E754-ECAE-509B-7EE84E5C5BF1}"/>
              </a:ext>
            </a:extLst>
          </p:cNvPr>
          <p:cNvSpPr txBox="1"/>
          <p:nvPr/>
        </p:nvSpPr>
        <p:spPr>
          <a:xfrm>
            <a:off x="128588" y="1185862"/>
            <a:ext cx="6699724" cy="3223703"/>
          </a:xfrm>
          <a:prstGeom prst="rect">
            <a:avLst/>
          </a:prstGeom>
          <a:noFill/>
          <a:ln>
            <a:solidFill>
              <a:schemeClr val="accent4">
                <a:lumMod val="50000"/>
              </a:schemeClr>
            </a:solidFill>
            <a:extLst>
              <a:ext uri="{C807C97D-BFC1-408E-A445-0C87EB9F89A2}">
                <ask:lineSketchStyleProps xmlns:ask="http://schemas.microsoft.com/office/drawing/2018/sketchyshapes">
                  <ask:type>
                    <ask:lineSketchNone/>
                  </ask:type>
                </ask:lineSketchStyleProps>
              </a:ext>
            </a:extLst>
          </a:ln>
        </p:spPr>
        <p:txBody>
          <a:bodyPr wrap="square">
            <a:spAutoFit/>
          </a:bodyPr>
          <a:lstStyle/>
          <a:p>
            <a:pPr marL="342900" indent="0" algn="ctr">
              <a:lnSpc>
                <a:spcPct val="115000"/>
              </a:lnSpc>
              <a:buNone/>
              <a:defRPr/>
            </a:pPr>
            <a:r>
              <a:rPr lang="en-GB" sz="1800" b="1" dirty="0">
                <a:solidFill>
                  <a:schemeClr val="bg2">
                    <a:lumMod val="50000"/>
                  </a:schemeClr>
                </a:solidFill>
                <a:latin typeface="Calibri" pitchFamily="34" charset="0"/>
                <a:cs typeface="Arial" pitchFamily="34" charset="0"/>
              </a:rPr>
              <a:t>All staff and volunteers should feel able to raise concerns about poor or unsafe practice and know that such concerns will be taken seriously by the senior leadership team.</a:t>
            </a:r>
          </a:p>
          <a:p>
            <a:pPr marL="342900" indent="0" algn="ctr">
              <a:lnSpc>
                <a:spcPct val="115000"/>
              </a:lnSpc>
              <a:buNone/>
              <a:defRPr/>
            </a:pPr>
            <a:endParaRPr lang="en-GB" sz="1800" dirty="0">
              <a:solidFill>
                <a:schemeClr val="bg2">
                  <a:lumMod val="50000"/>
                </a:schemeClr>
              </a:solidFill>
              <a:latin typeface="Calibri" pitchFamily="34" charset="0"/>
              <a:cs typeface="Arial" pitchFamily="34" charset="0"/>
            </a:endParaRPr>
          </a:p>
          <a:p>
            <a:pPr marL="342900" indent="0" algn="ctr">
              <a:lnSpc>
                <a:spcPct val="115000"/>
              </a:lnSpc>
              <a:buNone/>
              <a:defRPr/>
            </a:pPr>
            <a:r>
              <a:rPr lang="en-GB" sz="1800" dirty="0">
                <a:solidFill>
                  <a:schemeClr val="bg2">
                    <a:lumMod val="50000"/>
                  </a:schemeClr>
                </a:solidFill>
                <a:latin typeface="Calibri" pitchFamily="34" charset="0"/>
                <a:cs typeface="Arial" pitchFamily="34" charset="0"/>
              </a:rPr>
              <a:t>Where an adult feels unable to raise an issue, or feels that their genuine concerns are not being addressed, other whistleblowing channels are open to them:</a:t>
            </a:r>
          </a:p>
          <a:p>
            <a:pPr marL="342900" indent="0" algn="ctr">
              <a:lnSpc>
                <a:spcPct val="115000"/>
              </a:lnSpc>
              <a:buNone/>
              <a:defRPr/>
            </a:pPr>
            <a:endParaRPr lang="en-GB" dirty="0">
              <a:solidFill>
                <a:schemeClr val="bg2">
                  <a:lumMod val="50000"/>
                </a:schemeClr>
              </a:solidFill>
              <a:latin typeface="Calibri" pitchFamily="34" charset="0"/>
              <a:cs typeface="Arial" pitchFamily="34" charset="0"/>
            </a:endParaRPr>
          </a:p>
          <a:p>
            <a:pPr marL="342900" indent="0" algn="ctr">
              <a:lnSpc>
                <a:spcPct val="115000"/>
              </a:lnSpc>
              <a:buClrTx/>
              <a:buNone/>
              <a:defRPr/>
            </a:pPr>
            <a:r>
              <a:rPr lang="en-GB" sz="2000" b="1" dirty="0">
                <a:solidFill>
                  <a:schemeClr val="accent4">
                    <a:lumMod val="50000"/>
                  </a:schemeClr>
                </a:solidFill>
                <a:latin typeface="Calibri" pitchFamily="34" charset="0"/>
                <a:cs typeface="Arial" pitchFamily="34" charset="0"/>
              </a:rPr>
              <a:t>Whistleblowing Advice Line is available for </a:t>
            </a:r>
            <a:r>
              <a:rPr lang="en-GB" sz="2000" b="1" u="sng" dirty="0">
                <a:solidFill>
                  <a:schemeClr val="accent4">
                    <a:lumMod val="50000"/>
                  </a:schemeClr>
                </a:solidFill>
                <a:latin typeface="Calibri" pitchFamily="34" charset="0"/>
                <a:cs typeface="Arial" pitchFamily="34" charset="0"/>
              </a:rPr>
              <a:t>all</a:t>
            </a:r>
            <a:r>
              <a:rPr lang="en-GB" sz="2000" b="1" dirty="0">
                <a:solidFill>
                  <a:schemeClr val="accent4">
                    <a:lumMod val="50000"/>
                  </a:schemeClr>
                </a:solidFill>
                <a:latin typeface="Calibri" pitchFamily="34" charset="0"/>
                <a:cs typeface="Arial" pitchFamily="34" charset="0"/>
              </a:rPr>
              <a:t> workers - </a:t>
            </a:r>
            <a:r>
              <a:rPr lang="en-GB" sz="1800" b="1" dirty="0">
                <a:solidFill>
                  <a:schemeClr val="accent4">
                    <a:lumMod val="50000"/>
                  </a:schemeClr>
                </a:solidFill>
                <a:latin typeface="Calibri" pitchFamily="34" charset="0"/>
                <a:cs typeface="Arial" pitchFamily="34" charset="0"/>
              </a:rPr>
              <a:t>0800 028 0285  / Email </a:t>
            </a:r>
            <a:r>
              <a:rPr lang="en-GB" sz="1800" b="1" dirty="0">
                <a:solidFill>
                  <a:schemeClr val="accent4">
                    <a:lumMod val="50000"/>
                  </a:schemeClr>
                </a:solidFill>
                <a:latin typeface="Calibri" pitchFamily="34" charset="0"/>
                <a:cs typeface="Arial" pitchFamily="34" charset="0"/>
                <a:hlinkClick r:id="rId3">
                  <a:extLst>
                    <a:ext uri="{A12FA001-AC4F-418D-AE19-62706E023703}">
                      <ahyp:hlinkClr xmlns:ahyp="http://schemas.microsoft.com/office/drawing/2018/hyperlinkcolor" val="tx"/>
                    </a:ext>
                  </a:extLst>
                </a:hlinkClick>
              </a:rPr>
              <a:t>help@nspcc.org.uk</a:t>
            </a:r>
            <a:endParaRPr lang="en-GB" sz="1800" b="1" dirty="0">
              <a:solidFill>
                <a:schemeClr val="accent4">
                  <a:lumMod val="50000"/>
                </a:schemeClr>
              </a:solidFill>
              <a:latin typeface="Calibri" pitchFamily="34" charset="0"/>
              <a:cs typeface="Arial" pitchFamily="34" charset="0"/>
            </a:endParaRPr>
          </a:p>
        </p:txBody>
      </p:sp>
      <p:sp>
        <p:nvSpPr>
          <p:cNvPr id="5" name="TextBox 4">
            <a:extLst>
              <a:ext uri="{FF2B5EF4-FFF2-40B4-BE49-F238E27FC236}">
                <a16:creationId xmlns:a16="http://schemas.microsoft.com/office/drawing/2014/main" id="{2CAA2D71-219E-9EA3-3567-2BD99AA5126A}"/>
              </a:ext>
            </a:extLst>
          </p:cNvPr>
          <p:cNvSpPr txBox="1"/>
          <p:nvPr/>
        </p:nvSpPr>
        <p:spPr>
          <a:xfrm>
            <a:off x="1007549" y="295706"/>
            <a:ext cx="5563588" cy="707886"/>
          </a:xfrm>
          <a:prstGeom prst="rect">
            <a:avLst/>
          </a:prstGeom>
          <a:noFill/>
          <a:ln>
            <a:noFill/>
            <a:extLst>
              <a:ext uri="{C807C97D-BFC1-408E-A445-0C87EB9F89A2}">
                <ask:lineSketchStyleProps xmlns:ask="http://schemas.microsoft.com/office/drawing/2018/sketchyshapes">
                  <ask:type>
                    <ask:lineSketchNone/>
                  </ask:type>
                </ask:lineSketchStyleProps>
              </a:ext>
            </a:extLst>
          </a:ln>
        </p:spPr>
        <p:txBody>
          <a:bodyPr wrap="square">
            <a:spAutoFit/>
          </a:bodyPr>
          <a:lstStyle/>
          <a:p>
            <a:pPr algn="ctr"/>
            <a:r>
              <a:rPr lang="en-US" sz="4000" u="sng" dirty="0">
                <a:solidFill>
                  <a:schemeClr val="accent4">
                    <a:lumMod val="50000"/>
                  </a:schemeClr>
                </a:solidFill>
                <a:latin typeface="Calabri"/>
              </a:rPr>
              <a:t>Whistle Blowing</a:t>
            </a:r>
            <a:endParaRPr lang="en-GB" sz="4000" u="sng" dirty="0">
              <a:solidFill>
                <a:schemeClr val="accent4">
                  <a:lumMod val="50000"/>
                </a:schemeClr>
              </a:solidFill>
              <a:latin typeface="Calabri"/>
            </a:endParaRPr>
          </a:p>
        </p:txBody>
      </p:sp>
      <p:sp>
        <p:nvSpPr>
          <p:cNvPr id="6" name="TextBox 5">
            <a:extLst>
              <a:ext uri="{FF2B5EF4-FFF2-40B4-BE49-F238E27FC236}">
                <a16:creationId xmlns:a16="http://schemas.microsoft.com/office/drawing/2014/main" id="{3A9E89E8-9B0B-6248-5566-69D1DBCF37AE}"/>
              </a:ext>
            </a:extLst>
          </p:cNvPr>
          <p:cNvSpPr txBox="1"/>
          <p:nvPr/>
        </p:nvSpPr>
        <p:spPr>
          <a:xfrm>
            <a:off x="7030191" y="1785513"/>
            <a:ext cx="1613746" cy="2624052"/>
          </a:xfrm>
          <a:prstGeom prst="rect">
            <a:avLst/>
          </a:prstGeom>
          <a:solidFill>
            <a:schemeClr val="bg1"/>
          </a:solidFill>
          <a:ln w="41275">
            <a:solidFill>
              <a:schemeClr val="accent4">
                <a:lumMod val="50000"/>
              </a:schemeClr>
            </a:solidFill>
            <a:extLst>
              <a:ext uri="{C807C97D-BFC1-408E-A445-0C87EB9F89A2}">
                <ask:lineSketchStyleProps xmlns:ask="http://schemas.microsoft.com/office/drawing/2018/sketchyshapes" sd="1219033472">
                  <a:custGeom>
                    <a:avLst/>
                    <a:gdLst>
                      <a:gd name="connsiteX0" fmla="*/ 0 w 2113808"/>
                      <a:gd name="connsiteY0" fmla="*/ 0 h 3186193"/>
                      <a:gd name="connsiteX1" fmla="*/ 507314 w 2113808"/>
                      <a:gd name="connsiteY1" fmla="*/ 0 h 3186193"/>
                      <a:gd name="connsiteX2" fmla="*/ 972352 w 2113808"/>
                      <a:gd name="connsiteY2" fmla="*/ 0 h 3186193"/>
                      <a:gd name="connsiteX3" fmla="*/ 1543080 w 2113808"/>
                      <a:gd name="connsiteY3" fmla="*/ 0 h 3186193"/>
                      <a:gd name="connsiteX4" fmla="*/ 2113808 w 2113808"/>
                      <a:gd name="connsiteY4" fmla="*/ 0 h 3186193"/>
                      <a:gd name="connsiteX5" fmla="*/ 2113808 w 2113808"/>
                      <a:gd name="connsiteY5" fmla="*/ 499170 h 3186193"/>
                      <a:gd name="connsiteX6" fmla="*/ 2113808 w 2113808"/>
                      <a:gd name="connsiteY6" fmla="*/ 966479 h 3186193"/>
                      <a:gd name="connsiteX7" fmla="*/ 2113808 w 2113808"/>
                      <a:gd name="connsiteY7" fmla="*/ 1497511 h 3186193"/>
                      <a:gd name="connsiteX8" fmla="*/ 2113808 w 2113808"/>
                      <a:gd name="connsiteY8" fmla="*/ 2028543 h 3186193"/>
                      <a:gd name="connsiteX9" fmla="*/ 2113808 w 2113808"/>
                      <a:gd name="connsiteY9" fmla="*/ 2495851 h 3186193"/>
                      <a:gd name="connsiteX10" fmla="*/ 2113808 w 2113808"/>
                      <a:gd name="connsiteY10" fmla="*/ 3186193 h 3186193"/>
                      <a:gd name="connsiteX11" fmla="*/ 1585356 w 2113808"/>
                      <a:gd name="connsiteY11" fmla="*/ 3186193 h 3186193"/>
                      <a:gd name="connsiteX12" fmla="*/ 1078042 w 2113808"/>
                      <a:gd name="connsiteY12" fmla="*/ 3186193 h 3186193"/>
                      <a:gd name="connsiteX13" fmla="*/ 507314 w 2113808"/>
                      <a:gd name="connsiteY13" fmla="*/ 3186193 h 3186193"/>
                      <a:gd name="connsiteX14" fmla="*/ 0 w 2113808"/>
                      <a:gd name="connsiteY14" fmla="*/ 3186193 h 3186193"/>
                      <a:gd name="connsiteX15" fmla="*/ 0 w 2113808"/>
                      <a:gd name="connsiteY15" fmla="*/ 2718885 h 3186193"/>
                      <a:gd name="connsiteX16" fmla="*/ 0 w 2113808"/>
                      <a:gd name="connsiteY16" fmla="*/ 2187853 h 3186193"/>
                      <a:gd name="connsiteX17" fmla="*/ 0 w 2113808"/>
                      <a:gd name="connsiteY17" fmla="*/ 1688682 h 3186193"/>
                      <a:gd name="connsiteX18" fmla="*/ 0 w 2113808"/>
                      <a:gd name="connsiteY18" fmla="*/ 1253236 h 3186193"/>
                      <a:gd name="connsiteX19" fmla="*/ 0 w 2113808"/>
                      <a:gd name="connsiteY19" fmla="*/ 785928 h 3186193"/>
                      <a:gd name="connsiteX20" fmla="*/ 0 w 2113808"/>
                      <a:gd name="connsiteY20" fmla="*/ 0 h 3186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13808" h="3186193" extrusionOk="0">
                        <a:moveTo>
                          <a:pt x="0" y="0"/>
                        </a:moveTo>
                        <a:cubicBezTo>
                          <a:pt x="153858" y="-32293"/>
                          <a:pt x="308107" y="4979"/>
                          <a:pt x="507314" y="0"/>
                        </a:cubicBezTo>
                        <a:cubicBezTo>
                          <a:pt x="706521" y="-4979"/>
                          <a:pt x="770383" y="42587"/>
                          <a:pt x="972352" y="0"/>
                        </a:cubicBezTo>
                        <a:cubicBezTo>
                          <a:pt x="1174321" y="-42587"/>
                          <a:pt x="1271680" y="41986"/>
                          <a:pt x="1543080" y="0"/>
                        </a:cubicBezTo>
                        <a:cubicBezTo>
                          <a:pt x="1814480" y="-41986"/>
                          <a:pt x="1836776" y="5785"/>
                          <a:pt x="2113808" y="0"/>
                        </a:cubicBezTo>
                        <a:cubicBezTo>
                          <a:pt x="2130113" y="168714"/>
                          <a:pt x="2088629" y="385908"/>
                          <a:pt x="2113808" y="499170"/>
                        </a:cubicBezTo>
                        <a:cubicBezTo>
                          <a:pt x="2138987" y="612432"/>
                          <a:pt x="2095894" y="746303"/>
                          <a:pt x="2113808" y="966479"/>
                        </a:cubicBezTo>
                        <a:cubicBezTo>
                          <a:pt x="2131722" y="1186655"/>
                          <a:pt x="2110918" y="1276839"/>
                          <a:pt x="2113808" y="1497511"/>
                        </a:cubicBezTo>
                        <a:cubicBezTo>
                          <a:pt x="2116698" y="1718183"/>
                          <a:pt x="2083216" y="1890833"/>
                          <a:pt x="2113808" y="2028543"/>
                        </a:cubicBezTo>
                        <a:cubicBezTo>
                          <a:pt x="2144400" y="2166253"/>
                          <a:pt x="2085620" y="2385142"/>
                          <a:pt x="2113808" y="2495851"/>
                        </a:cubicBezTo>
                        <a:cubicBezTo>
                          <a:pt x="2141996" y="2606560"/>
                          <a:pt x="2066768" y="2935665"/>
                          <a:pt x="2113808" y="3186193"/>
                        </a:cubicBezTo>
                        <a:cubicBezTo>
                          <a:pt x="1975919" y="3243352"/>
                          <a:pt x="1766241" y="3130164"/>
                          <a:pt x="1585356" y="3186193"/>
                        </a:cubicBezTo>
                        <a:cubicBezTo>
                          <a:pt x="1404471" y="3242222"/>
                          <a:pt x="1271481" y="3155484"/>
                          <a:pt x="1078042" y="3186193"/>
                        </a:cubicBezTo>
                        <a:cubicBezTo>
                          <a:pt x="884603" y="3216902"/>
                          <a:pt x="708046" y="3128563"/>
                          <a:pt x="507314" y="3186193"/>
                        </a:cubicBezTo>
                        <a:cubicBezTo>
                          <a:pt x="306582" y="3243823"/>
                          <a:pt x="123838" y="3140219"/>
                          <a:pt x="0" y="3186193"/>
                        </a:cubicBezTo>
                        <a:cubicBezTo>
                          <a:pt x="-5154" y="2963406"/>
                          <a:pt x="51490" y="2863889"/>
                          <a:pt x="0" y="2718885"/>
                        </a:cubicBezTo>
                        <a:cubicBezTo>
                          <a:pt x="-51490" y="2573881"/>
                          <a:pt x="22969" y="2321864"/>
                          <a:pt x="0" y="2187853"/>
                        </a:cubicBezTo>
                        <a:cubicBezTo>
                          <a:pt x="-22969" y="2053842"/>
                          <a:pt x="10279" y="1871299"/>
                          <a:pt x="0" y="1688682"/>
                        </a:cubicBezTo>
                        <a:cubicBezTo>
                          <a:pt x="-10279" y="1506065"/>
                          <a:pt x="33413" y="1459222"/>
                          <a:pt x="0" y="1253236"/>
                        </a:cubicBezTo>
                        <a:cubicBezTo>
                          <a:pt x="-33413" y="1047250"/>
                          <a:pt x="36281" y="988547"/>
                          <a:pt x="0" y="785928"/>
                        </a:cubicBezTo>
                        <a:cubicBezTo>
                          <a:pt x="-36281" y="583309"/>
                          <a:pt x="73639" y="200451"/>
                          <a:pt x="0" y="0"/>
                        </a:cubicBezTo>
                        <a:close/>
                      </a:path>
                    </a:pathLst>
                  </a:custGeom>
                  <ask:type>
                    <ask:lineSketchNone/>
                  </ask:type>
                </ask:lineSketchStyleProps>
              </a:ext>
            </a:extLst>
          </a:ln>
        </p:spPr>
        <p:txBody>
          <a:bodyPr wrap="square" rtlCol="0">
            <a:spAutoFit/>
          </a:bodyPr>
          <a:lstStyle/>
          <a:p>
            <a:pPr marL="130969" algn="ctr">
              <a:lnSpc>
                <a:spcPct val="115000"/>
              </a:lnSpc>
              <a:defRPr/>
            </a:pPr>
            <a:r>
              <a:rPr lang="en-GB" sz="1600" b="1" dirty="0">
                <a:solidFill>
                  <a:schemeClr val="tx1"/>
                </a:solidFill>
                <a:latin typeface="Calibri" pitchFamily="34" charset="0"/>
                <a:cs typeface="Arial" pitchFamily="34" charset="0"/>
              </a:rPr>
              <a:t>Students cannot be expected to raise concerns in an environment where staff members fail to do so</a:t>
            </a:r>
          </a:p>
        </p:txBody>
      </p:sp>
      <p:pic>
        <p:nvPicPr>
          <p:cNvPr id="7" name="Picture 6">
            <a:extLst>
              <a:ext uri="{FF2B5EF4-FFF2-40B4-BE49-F238E27FC236}">
                <a16:creationId xmlns:a16="http://schemas.microsoft.com/office/drawing/2014/main" id="{118FD65C-D989-CF6A-EE21-7E73C8E5E2C0}"/>
              </a:ext>
            </a:extLst>
          </p:cNvPr>
          <p:cNvPicPr>
            <a:picLocks noChangeAspect="1" noChangeArrowheads="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7179468" y="457031"/>
            <a:ext cx="1315193" cy="1003931"/>
          </a:xfrm>
          <a:prstGeom prst="rect">
            <a:avLst/>
          </a:prstGeom>
          <a:solidFill>
            <a:schemeClr val="accent1"/>
          </a:solidFill>
          <a:ln w="9525">
            <a:solidFill>
              <a:schemeClr val="accent4">
                <a:lumMod val="50000"/>
              </a:schemeClr>
            </a:solidFill>
            <a:miter lim="800000"/>
            <a:headEnd/>
            <a:tailEnd/>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6984711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7">
          <a:extLst>
            <a:ext uri="{FF2B5EF4-FFF2-40B4-BE49-F238E27FC236}">
              <a16:creationId xmlns:a16="http://schemas.microsoft.com/office/drawing/2014/main" id="{CE63B1A4-8CCE-2DCD-4B57-C6E8BF5F626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C1076B3-9B4A-537E-A36E-358F4049D7E8}"/>
              </a:ext>
            </a:extLst>
          </p:cNvPr>
          <p:cNvSpPr>
            <a:spLocks noGrp="1"/>
          </p:cNvSpPr>
          <p:nvPr>
            <p:ph type="title"/>
          </p:nvPr>
        </p:nvSpPr>
        <p:spPr>
          <a:xfrm>
            <a:off x="627985" y="164058"/>
            <a:ext cx="7957210" cy="696161"/>
          </a:xfrm>
        </p:spPr>
        <p:txBody>
          <a:bodyPr>
            <a:normAutofit/>
          </a:bodyPr>
          <a:lstStyle/>
          <a:p>
            <a:pPr algn="ctr"/>
            <a:r>
              <a:rPr lang="en-GB" sz="3000" b="1" u="sng" dirty="0">
                <a:solidFill>
                  <a:schemeClr val="tx1"/>
                </a:solidFill>
                <a:latin typeface="Calabri"/>
              </a:rPr>
              <a:t>What we ALL need to continue to do?</a:t>
            </a:r>
          </a:p>
        </p:txBody>
      </p:sp>
      <p:graphicFrame>
        <p:nvGraphicFramePr>
          <p:cNvPr id="7" name="Content Placeholder 2">
            <a:extLst>
              <a:ext uri="{FF2B5EF4-FFF2-40B4-BE49-F238E27FC236}">
                <a16:creationId xmlns:a16="http://schemas.microsoft.com/office/drawing/2014/main" id="{F13CB0AE-FEF2-80BE-919C-4D979F741D71}"/>
              </a:ext>
            </a:extLst>
          </p:cNvPr>
          <p:cNvGraphicFramePr/>
          <p:nvPr>
            <p:extLst>
              <p:ext uri="{D42A27DB-BD31-4B8C-83A1-F6EECF244321}">
                <p14:modId xmlns:p14="http://schemas.microsoft.com/office/powerpoint/2010/main" val="32298025"/>
              </p:ext>
            </p:extLst>
          </p:nvPr>
        </p:nvGraphicFramePr>
        <p:xfrm>
          <a:off x="388087" y="860219"/>
          <a:ext cx="8437005" cy="3915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Content Placeholder 3">
            <a:extLst>
              <a:ext uri="{FF2B5EF4-FFF2-40B4-BE49-F238E27FC236}">
                <a16:creationId xmlns:a16="http://schemas.microsoft.com/office/drawing/2014/main" id="{01B3DD26-6029-E0CE-F18F-DFEF23999F2F}"/>
              </a:ext>
            </a:extLst>
          </p:cNvPr>
          <p:cNvPicPr>
            <a:picLocks noChangeAspect="1"/>
          </p:cNvPicPr>
          <p:nvPr/>
        </p:nvPicPr>
        <p:blipFill>
          <a:blip r:embed="rId8">
            <a:alphaModFix amt="81000"/>
          </a:blip>
          <a:stretch>
            <a:fillRect/>
          </a:stretch>
        </p:blipFill>
        <p:spPr>
          <a:xfrm>
            <a:off x="7989823" y="164058"/>
            <a:ext cx="835269" cy="835269"/>
          </a:xfrm>
          <a:prstGeom prst="rect">
            <a:avLst/>
          </a:prstGeom>
        </p:spPr>
      </p:pic>
    </p:spTree>
    <p:extLst>
      <p:ext uri="{BB962C8B-B14F-4D97-AF65-F5344CB8AC3E}">
        <p14:creationId xmlns:p14="http://schemas.microsoft.com/office/powerpoint/2010/main" val="2913802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37"/>
        <p:cNvGrpSpPr/>
        <p:nvPr/>
      </p:nvGrpSpPr>
      <p:grpSpPr>
        <a:xfrm>
          <a:off x="0" y="0"/>
          <a:ext cx="0" cy="0"/>
          <a:chOff x="0" y="0"/>
          <a:chExt cx="0" cy="0"/>
        </a:xfrm>
      </p:grpSpPr>
      <p:sp>
        <p:nvSpPr>
          <p:cNvPr id="338" name="Google Shape;338;p45"/>
          <p:cNvSpPr txBox="1">
            <a:spLocks noGrp="1"/>
          </p:cNvSpPr>
          <p:nvPr>
            <p:ph type="body" idx="1"/>
          </p:nvPr>
        </p:nvSpPr>
        <p:spPr>
          <a:xfrm>
            <a:off x="241738" y="300464"/>
            <a:ext cx="3215837" cy="799674"/>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Calabri"/>
              </a:rPr>
              <a:t>To sum up: </a:t>
            </a:r>
            <a:endParaRPr dirty="0">
              <a:latin typeface="Calabri"/>
            </a:endParaRPr>
          </a:p>
        </p:txBody>
      </p:sp>
      <p:sp>
        <p:nvSpPr>
          <p:cNvPr id="3" name="TextBox 2">
            <a:extLst>
              <a:ext uri="{FF2B5EF4-FFF2-40B4-BE49-F238E27FC236}">
                <a16:creationId xmlns:a16="http://schemas.microsoft.com/office/drawing/2014/main" id="{9134AE54-E35F-4E68-6204-C916FA906C86}"/>
              </a:ext>
            </a:extLst>
          </p:cNvPr>
          <p:cNvSpPr txBox="1"/>
          <p:nvPr/>
        </p:nvSpPr>
        <p:spPr>
          <a:xfrm>
            <a:off x="2686050" y="942974"/>
            <a:ext cx="3057526" cy="1938992"/>
          </a:xfrm>
          <a:prstGeom prst="rect">
            <a:avLst/>
          </a:prstGeom>
          <a:noFill/>
        </p:spPr>
        <p:txBody>
          <a:bodyPr wrap="square">
            <a:spAutoFit/>
          </a:bodyPr>
          <a:lstStyle/>
          <a:p>
            <a:pPr marL="0" lvl="0" indent="0" algn="ctr" rtl="0">
              <a:spcBef>
                <a:spcPts val="0"/>
              </a:spcBef>
              <a:spcAft>
                <a:spcPts val="0"/>
              </a:spcAft>
              <a:buNone/>
            </a:pPr>
            <a:r>
              <a:rPr lang="en-GB" sz="2000" b="1" dirty="0">
                <a:solidFill>
                  <a:schemeClr val="tx1"/>
                </a:solidFill>
                <a:latin typeface="Calabri"/>
                <a:cs typeface="Vidaloka"/>
                <a:sym typeface="Vidaloka"/>
              </a:rPr>
              <a:t>Think the unthinkable…… it could happen anywhere</a:t>
            </a:r>
          </a:p>
          <a:p>
            <a:pPr marL="0" marR="0" lvl="0" indent="0" algn="ctr"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sz="2000" b="1" dirty="0">
              <a:solidFill>
                <a:schemeClr val="tx1"/>
              </a:solidFill>
              <a:latin typeface="Calabri"/>
              <a:cs typeface="Vidaloka"/>
              <a:sym typeface="Vidaloka"/>
            </a:endParaRPr>
          </a:p>
          <a:p>
            <a:pPr marL="0" marR="0" lvl="0" indent="0" algn="ctr" defTabSz="914400" rtl="0" eaLnBrk="1" fontAlgn="auto" latinLnBrk="0" hangingPunct="1">
              <a:lnSpc>
                <a:spcPct val="100000"/>
              </a:lnSpc>
              <a:spcBef>
                <a:spcPts val="0"/>
              </a:spcBef>
              <a:spcAft>
                <a:spcPts val="0"/>
              </a:spcAft>
              <a:buClr>
                <a:srgbClr val="000000"/>
              </a:buClr>
              <a:buSzPts val="1100"/>
              <a:buFont typeface="Arial"/>
              <a:buNone/>
              <a:tabLst/>
              <a:defRPr/>
            </a:pPr>
            <a:r>
              <a:rPr lang="en-GB" sz="2000" b="1" dirty="0">
                <a:solidFill>
                  <a:schemeClr val="tx1"/>
                </a:solidFill>
                <a:latin typeface="Calabri"/>
                <a:cs typeface="Vidaloka"/>
                <a:sym typeface="Vidaloka"/>
              </a:rPr>
              <a:t>Stay vigilant and remember you are never alone in safeguarding!</a:t>
            </a:r>
          </a:p>
        </p:txBody>
      </p:sp>
    </p:spTree>
  </p:cSld>
  <p:clrMapOvr>
    <a:masterClrMapping/>
  </p:clrMapOvr>
</p:sld>
</file>

<file path=ppt/theme/theme1.xml><?xml version="1.0" encoding="utf-8"?>
<a:theme xmlns:a="http://schemas.openxmlformats.org/drawingml/2006/main" name="Minimalist Business Slides by Slidesgo">
  <a:themeElements>
    <a:clrScheme name="Custom 2">
      <a:dk1>
        <a:sysClr val="windowText" lastClr="000000"/>
      </a:dk1>
      <a:lt1>
        <a:sysClr val="window" lastClr="FFFFFF"/>
      </a:lt1>
      <a:dk2>
        <a:srgbClr val="455F51"/>
      </a:dk2>
      <a:lt2>
        <a:srgbClr val="E2DFCC"/>
      </a:lt2>
      <a:accent1>
        <a:srgbClr val="99CB38"/>
      </a:accent1>
      <a:accent2>
        <a:srgbClr val="96DBFB"/>
      </a:accent2>
      <a:accent3>
        <a:srgbClr val="FE22F4"/>
      </a:accent3>
      <a:accent4>
        <a:srgbClr val="44C1A3"/>
      </a:accent4>
      <a:accent5>
        <a:srgbClr val="4EB3CF"/>
      </a:accent5>
      <a:accent6>
        <a:srgbClr val="51C3F9"/>
      </a:accent6>
      <a:hlink>
        <a:srgbClr val="EE7B08"/>
      </a:hlink>
      <a:folHlink>
        <a:srgbClr val="977B2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4316</TotalTime>
  <Words>6552</Words>
  <Application>Microsoft Office PowerPoint</Application>
  <PresentationFormat>On-screen Show (16:9)</PresentationFormat>
  <Paragraphs>431</Paragraphs>
  <Slides>30</Slides>
  <Notes>30</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30</vt:i4>
      </vt:variant>
    </vt:vector>
  </HeadingPairs>
  <TitlesOfParts>
    <vt:vector size="50" baseType="lpstr">
      <vt:lpstr>Symbol</vt:lpstr>
      <vt:lpstr>Calabri</vt:lpstr>
      <vt:lpstr>Cal</vt:lpstr>
      <vt:lpstr>Work Sans</vt:lpstr>
      <vt:lpstr>Lucida Sans Unicode</vt:lpstr>
      <vt:lpstr>Overpass Black</vt:lpstr>
      <vt:lpstr>Open Sans</vt:lpstr>
      <vt:lpstr>Lato</vt:lpstr>
      <vt:lpstr>Aptos</vt:lpstr>
      <vt:lpstr>Monserrat</vt:lpstr>
      <vt:lpstr>Arial</vt:lpstr>
      <vt:lpstr>Tondo</vt:lpstr>
      <vt:lpstr>Vidaloka</vt:lpstr>
      <vt:lpstr>Calibri</vt:lpstr>
      <vt:lpstr>Times New Roman</vt:lpstr>
      <vt:lpstr>Open Sans</vt:lpstr>
      <vt:lpstr>Crimson Text</vt:lpstr>
      <vt:lpstr>Webdings</vt:lpstr>
      <vt:lpstr>Montserrat</vt:lpstr>
      <vt:lpstr>Minimalist Business Slides by Slidesgo</vt:lpstr>
      <vt:lpstr>Staff Safeguarding  Training Update</vt:lpstr>
      <vt:lpstr>PowerPoint Presentation</vt:lpstr>
      <vt:lpstr>PowerPoint Presentation</vt:lpstr>
      <vt:lpstr>PowerPoint Presentation</vt:lpstr>
      <vt:lpstr>ABUSE</vt:lpstr>
      <vt:lpstr>PowerPoint Presentation</vt:lpstr>
      <vt:lpstr>Dealing with Disclosures</vt:lpstr>
      <vt:lpstr>What do we all NEED to continue do?</vt:lpstr>
      <vt:lpstr>Significant Updates to KCSIE 2026</vt:lpstr>
      <vt:lpstr>PowerPoint Presentation</vt:lpstr>
      <vt:lpstr>Mobile Phone Guidance</vt:lpstr>
      <vt:lpstr>Serious Violence</vt:lpstr>
      <vt:lpstr>Serious Violence</vt:lpstr>
      <vt:lpstr>PowerPoint Presentation</vt:lpstr>
      <vt:lpstr>PowerPoint Presentation</vt:lpstr>
      <vt:lpstr>PowerPoint Presentation</vt:lpstr>
      <vt:lpstr>Nudes &amp; Semi-Nudes</vt:lpstr>
      <vt:lpstr>PowerPoint Presentation</vt:lpstr>
      <vt:lpstr>PowerPoint Presentation</vt:lpstr>
      <vt:lpstr>Restrictive intervention, including reasonable force: the statutory requirements</vt:lpstr>
      <vt:lpstr>PowerPoint Presentation</vt:lpstr>
      <vt:lpstr>PowerPoint Presentation</vt:lpstr>
      <vt:lpstr>PowerPoint Presentation</vt:lpstr>
      <vt:lpstr>PowerPoint Presentation</vt:lpstr>
      <vt:lpstr>Professional Curiosity</vt:lpstr>
      <vt:lpstr>PowerPoint Presentation</vt:lpstr>
      <vt:lpstr>Everyone Has a Duty of Care to minimise risks to students and vulnerable adults, we must all take responsibility by: </vt:lpstr>
      <vt:lpstr>PowerPoint Presentation</vt:lpstr>
      <vt:lpstr>What we ALL need to continue to do?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Minimalist Business Slides</dc:title>
  <dc:creator>Waterfall, Amanda (CYPD)</dc:creator>
  <cp:lastModifiedBy>Waterfall, Amanda (CYPD)</cp:lastModifiedBy>
  <cp:revision>16</cp:revision>
  <dcterms:modified xsi:type="dcterms:W3CDTF">2026-08-25T13:57:07Z</dcterms:modified>
</cp:coreProperties>
</file>