
<file path=[Content_Types].xml><?xml version="1.0" encoding="utf-8"?>
<Types xmlns="http://schemas.openxmlformats.org/package/2006/content-types">
  <Default Extension="emf" ContentType="image/x-emf"/>
  <Default Extension="fntdata" ContentType="application/x-fontdata"/>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6.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9.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25.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40" r:id="rId1"/>
  </p:sldMasterIdLst>
  <p:notesMasterIdLst>
    <p:notesMasterId r:id="rId27"/>
  </p:notesMasterIdLst>
  <p:sldIdLst>
    <p:sldId id="539" r:id="rId2"/>
    <p:sldId id="416" r:id="rId3"/>
    <p:sldId id="612" r:id="rId4"/>
    <p:sldId id="610" r:id="rId5"/>
    <p:sldId id="613" r:id="rId6"/>
    <p:sldId id="609" r:id="rId7"/>
    <p:sldId id="466" r:id="rId8"/>
    <p:sldId id="568" r:id="rId9"/>
    <p:sldId id="468" r:id="rId10"/>
    <p:sldId id="260" r:id="rId11"/>
    <p:sldId id="511" r:id="rId12"/>
    <p:sldId id="615" r:id="rId13"/>
    <p:sldId id="508" r:id="rId14"/>
    <p:sldId id="546" r:id="rId15"/>
    <p:sldId id="567" r:id="rId16"/>
    <p:sldId id="553" r:id="rId17"/>
    <p:sldId id="618" r:id="rId18"/>
    <p:sldId id="584" r:id="rId19"/>
    <p:sldId id="543" r:id="rId20"/>
    <p:sldId id="616" r:id="rId21"/>
    <p:sldId id="587" r:id="rId22"/>
    <p:sldId id="401" r:id="rId23"/>
    <p:sldId id="525" r:id="rId24"/>
    <p:sldId id="462" r:id="rId25"/>
    <p:sldId id="589" r:id="rId26"/>
  </p:sldIdLst>
  <p:sldSz cx="9144000" cy="5143500" type="screen16x9"/>
  <p:notesSz cx="6797675" cy="9926638"/>
  <p:embeddedFontLst>
    <p:embeddedFont>
      <p:font typeface="Open Sans" panose="020B0606030504020204" pitchFamily="34" charset="0"/>
      <p:regular r:id="rId28"/>
      <p:bold r:id="rId29"/>
      <p:italic r:id="rId30"/>
      <p:boldItalic r:id="rId31"/>
    </p:embeddedFont>
    <p:embeddedFont>
      <p:font typeface="Open Sans" panose="020B0606030504020204" pitchFamily="34" charset="0"/>
      <p:regular r:id="rId28"/>
      <p:bold r:id="rId29"/>
      <p:italic r:id="rId30"/>
      <p:boldItalic r:id="rId31"/>
    </p:embeddedFont>
    <p:embeddedFont>
      <p:font typeface="Overpass Black" panose="020B0604020202020204" charset="0"/>
      <p:bold r:id="rId32"/>
      <p:boldItalic r:id="rId33"/>
    </p:embeddedFont>
    <p:embeddedFont>
      <p:font typeface="Poppins" panose="00000500000000000000" pitchFamily="2" charset="0"/>
      <p:regular r:id="rId34"/>
      <p:bold r:id="rId35"/>
      <p:italic r:id="rId36"/>
      <p:boldItalic r:id="rId37"/>
    </p:embeddedFont>
    <p:embeddedFont>
      <p:font typeface="Trebuchet MS" panose="020B0603020202020204" pitchFamily="34" charset="0"/>
      <p:regular r:id="rId38"/>
      <p:bold r:id="rId39"/>
      <p:italic r:id="rId40"/>
      <p:boldItalic r:id="rId41"/>
    </p:embeddedFont>
    <p:embeddedFont>
      <p:font typeface="Work Sans" pitchFamily="2" charset="0"/>
      <p:regular r:id="rId42"/>
      <p:bold r:id="rId43"/>
      <p:italic r:id="rId44"/>
      <p:boldItalic r:id="rId45"/>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6F219BC-5F2B-483E-82A9-5C225FA64E91}" v="770" dt="2025-08-26T17:43:44.626"/>
  </p1510:revLst>
</p1510:revInfo>
</file>

<file path=ppt/tableStyles.xml><?xml version="1.0" encoding="utf-8"?>
<a:tblStyleLst xmlns:a="http://schemas.openxmlformats.org/drawingml/2006/main" def="{9283DCD7-4B67-4F6F-AC3E-A907D79D0CA5}">
  <a:tblStyle styleId="{9283DCD7-4B67-4F6F-AC3E-A907D79D0CA5}"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1553" autoAdjust="0"/>
  </p:normalViewPr>
  <p:slideViewPr>
    <p:cSldViewPr snapToGrid="0">
      <p:cViewPr varScale="1">
        <p:scale>
          <a:sx n="90" d="100"/>
          <a:sy n="90" d="100"/>
        </p:scale>
        <p:origin x="1242"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12.fntdata"/><Relationship Id="rId21" Type="http://schemas.openxmlformats.org/officeDocument/2006/relationships/slide" Target="slides/slide20.xml"/><Relationship Id="rId34" Type="http://schemas.openxmlformats.org/officeDocument/2006/relationships/font" Target="fonts/font7.fntdata"/><Relationship Id="rId42" Type="http://schemas.openxmlformats.org/officeDocument/2006/relationships/font" Target="fonts/font15.fntdata"/><Relationship Id="rId47" Type="http://schemas.openxmlformats.org/officeDocument/2006/relationships/viewProps" Target="viewProps.xml"/><Relationship Id="rId50" Type="http://schemas.microsoft.com/office/2016/11/relationships/changesInfo" Target="changesInfos/changesInfo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2.fntdata"/><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5.fntdata"/><Relationship Id="rId37" Type="http://schemas.openxmlformats.org/officeDocument/2006/relationships/font" Target="fonts/font10.fntdata"/><Relationship Id="rId40" Type="http://schemas.openxmlformats.org/officeDocument/2006/relationships/font" Target="fonts/font13.fntdata"/><Relationship Id="rId45" Type="http://schemas.openxmlformats.org/officeDocument/2006/relationships/font" Target="fonts/font18.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1.fntdata"/><Relationship Id="rId36" Type="http://schemas.openxmlformats.org/officeDocument/2006/relationships/font" Target="fonts/font9.fntdata"/><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4.fntdata"/><Relationship Id="rId44" Type="http://schemas.openxmlformats.org/officeDocument/2006/relationships/font" Target="fonts/font1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font" Target="fonts/font3.fntdata"/><Relationship Id="rId35" Type="http://schemas.openxmlformats.org/officeDocument/2006/relationships/font" Target="fonts/font8.fntdata"/><Relationship Id="rId43" Type="http://schemas.openxmlformats.org/officeDocument/2006/relationships/font" Target="fonts/font16.fntdata"/><Relationship Id="rId48" Type="http://schemas.openxmlformats.org/officeDocument/2006/relationships/theme" Target="theme/theme1.xml"/><Relationship Id="rId8" Type="http://schemas.openxmlformats.org/officeDocument/2006/relationships/slide" Target="slides/slide7.xml"/><Relationship Id="rId51" Type="http://schemas.microsoft.com/office/2015/10/relationships/revisionInfo" Target="revisionInfo.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6.fntdata"/><Relationship Id="rId38" Type="http://schemas.openxmlformats.org/officeDocument/2006/relationships/font" Target="fonts/font11.fntdata"/><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font" Target="fonts/font14.fntdata"/><Relationship Id="rId1" Type="http://schemas.openxmlformats.org/officeDocument/2006/relationships/slideMaster" Target="slideMasters/slideMaster1.xml"/><Relationship Id="rId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aterfall, Amanda (CYPD)" userId="fbd73246-6e8f-42fb-8534-28c4d1cd8e15" providerId="ADAL" clId="{A6F219BC-5F2B-483E-82A9-5C225FA64E91}"/>
    <pc:docChg chg="undo redo custSel addSld delSld modSld sldOrd modMainMaster">
      <pc:chgData name="Waterfall, Amanda (CYPD)" userId="fbd73246-6e8f-42fb-8534-28c4d1cd8e15" providerId="ADAL" clId="{A6F219BC-5F2B-483E-82A9-5C225FA64E91}" dt="2025-08-26T17:50:44.980" v="2942" actId="1076"/>
      <pc:docMkLst>
        <pc:docMk/>
      </pc:docMkLst>
      <pc:sldChg chg="addSp delSp modSp mod modAnim">
        <pc:chgData name="Waterfall, Amanda (CYPD)" userId="fbd73246-6e8f-42fb-8534-28c4d1cd8e15" providerId="ADAL" clId="{A6F219BC-5F2B-483E-82A9-5C225FA64E91}" dt="2025-08-26T17:29:13.865" v="2631" actId="1076"/>
        <pc:sldMkLst>
          <pc:docMk/>
          <pc:sldMk cId="0" sldId="260"/>
        </pc:sldMkLst>
        <pc:spChg chg="mod">
          <ac:chgData name="Waterfall, Amanda (CYPD)" userId="fbd73246-6e8f-42fb-8534-28c4d1cd8e15" providerId="ADAL" clId="{A6F219BC-5F2B-483E-82A9-5C225FA64E91}" dt="2025-08-26T16:55:06.630" v="2294" actId="27636"/>
          <ac:spMkLst>
            <pc:docMk/>
            <pc:sldMk cId="0" sldId="260"/>
            <ac:spMk id="3" creationId="{CB4F44C0-5FAF-2418-FA14-96435F077D1E}"/>
          </ac:spMkLst>
        </pc:spChg>
        <pc:spChg chg="add mod">
          <ac:chgData name="Waterfall, Amanda (CYPD)" userId="fbd73246-6e8f-42fb-8534-28c4d1cd8e15" providerId="ADAL" clId="{A6F219BC-5F2B-483E-82A9-5C225FA64E91}" dt="2025-08-26T16:55:15.197" v="2295" actId="1076"/>
          <ac:spMkLst>
            <pc:docMk/>
            <pc:sldMk cId="0" sldId="260"/>
            <ac:spMk id="7" creationId="{36EA400A-7B39-7C63-B7FF-880EC1E4BAF4}"/>
          </ac:spMkLst>
        </pc:spChg>
        <pc:spChg chg="mod">
          <ac:chgData name="Waterfall, Amanda (CYPD)" userId="fbd73246-6e8f-42fb-8534-28c4d1cd8e15" providerId="ADAL" clId="{A6F219BC-5F2B-483E-82A9-5C225FA64E91}" dt="2025-08-26T16:44:51.016" v="2008" actId="1076"/>
          <ac:spMkLst>
            <pc:docMk/>
            <pc:sldMk cId="0" sldId="260"/>
            <ac:spMk id="2179" creationId="{00000000-0000-0000-0000-000000000000}"/>
          </ac:spMkLst>
        </pc:spChg>
        <pc:graphicFrameChg chg="mod">
          <ac:chgData name="Waterfall, Amanda (CYPD)" userId="fbd73246-6e8f-42fb-8534-28c4d1cd8e15" providerId="ADAL" clId="{A6F219BC-5F2B-483E-82A9-5C225FA64E91}" dt="2025-08-26T16:11:27.917" v="1178" actId="1076"/>
          <ac:graphicFrameMkLst>
            <pc:docMk/>
            <pc:sldMk cId="0" sldId="260"/>
            <ac:graphicFrameMk id="2" creationId="{744B9181-C073-7F51-85F7-911F9AF390D0}"/>
          </ac:graphicFrameMkLst>
        </pc:graphicFrameChg>
        <pc:picChg chg="del">
          <ac:chgData name="Waterfall, Amanda (CYPD)" userId="fbd73246-6e8f-42fb-8534-28c4d1cd8e15" providerId="ADAL" clId="{A6F219BC-5F2B-483E-82A9-5C225FA64E91}" dt="2025-08-26T17:29:10.938" v="2630" actId="478"/>
          <ac:picMkLst>
            <pc:docMk/>
            <pc:sldMk cId="0" sldId="260"/>
            <ac:picMk id="4" creationId="{9852C8A8-C943-B092-E0EA-0E76D9FFF362}"/>
          </ac:picMkLst>
        </pc:picChg>
        <pc:picChg chg="mod">
          <ac:chgData name="Waterfall, Amanda (CYPD)" userId="fbd73246-6e8f-42fb-8534-28c4d1cd8e15" providerId="ADAL" clId="{A6F219BC-5F2B-483E-82A9-5C225FA64E91}" dt="2025-08-26T14:49:56.110" v="136" actId="1076"/>
          <ac:picMkLst>
            <pc:docMk/>
            <pc:sldMk cId="0" sldId="260"/>
            <ac:picMk id="5" creationId="{908DD085-E6F1-BB76-E680-A4F863E6E30A}"/>
          </ac:picMkLst>
        </pc:picChg>
        <pc:picChg chg="add mod">
          <ac:chgData name="Waterfall, Amanda (CYPD)" userId="fbd73246-6e8f-42fb-8534-28c4d1cd8e15" providerId="ADAL" clId="{A6F219BC-5F2B-483E-82A9-5C225FA64E91}" dt="2025-08-26T17:29:13.865" v="2631" actId="1076"/>
          <ac:picMkLst>
            <pc:docMk/>
            <pc:sldMk cId="0" sldId="260"/>
            <ac:picMk id="8" creationId="{2D40884B-D7AD-FBFD-1A3C-138DC822BE9F}"/>
          </ac:picMkLst>
        </pc:picChg>
      </pc:sldChg>
      <pc:sldChg chg="modSp add del mod">
        <pc:chgData name="Waterfall, Amanda (CYPD)" userId="fbd73246-6e8f-42fb-8534-28c4d1cd8e15" providerId="ADAL" clId="{A6F219BC-5F2B-483E-82A9-5C225FA64E91}" dt="2025-08-26T17:40:36.330" v="2791" actId="47"/>
        <pc:sldMkLst>
          <pc:docMk/>
          <pc:sldMk cId="0" sldId="265"/>
        </pc:sldMkLst>
        <pc:spChg chg="mod">
          <ac:chgData name="Waterfall, Amanda (CYPD)" userId="fbd73246-6e8f-42fb-8534-28c4d1cd8e15" providerId="ADAL" clId="{A6F219BC-5F2B-483E-82A9-5C225FA64E91}" dt="2025-08-26T17:39:34.379" v="2782" actId="27636"/>
          <ac:spMkLst>
            <pc:docMk/>
            <pc:sldMk cId="0" sldId="265"/>
            <ac:spMk id="217" creationId="{00000000-0000-0000-0000-000000000000}"/>
          </ac:spMkLst>
        </pc:spChg>
      </pc:sldChg>
      <pc:sldChg chg="delSp add del mod delAnim">
        <pc:chgData name="Waterfall, Amanda (CYPD)" userId="fbd73246-6e8f-42fb-8534-28c4d1cd8e15" providerId="ADAL" clId="{A6F219BC-5F2B-483E-82A9-5C225FA64E91}" dt="2025-08-26T16:22:58.506" v="1531" actId="47"/>
        <pc:sldMkLst>
          <pc:docMk/>
          <pc:sldMk cId="1405237652" sldId="388"/>
        </pc:sldMkLst>
        <pc:spChg chg="del">
          <ac:chgData name="Waterfall, Amanda (CYPD)" userId="fbd73246-6e8f-42fb-8534-28c4d1cd8e15" providerId="ADAL" clId="{A6F219BC-5F2B-483E-82A9-5C225FA64E91}" dt="2025-08-26T16:22:08.715" v="1493" actId="21"/>
          <ac:spMkLst>
            <pc:docMk/>
            <pc:sldMk cId="1405237652" sldId="388"/>
            <ac:spMk id="23" creationId="{C2135A94-BB3A-4897-B769-53D45C93B9A8}"/>
          </ac:spMkLst>
        </pc:spChg>
        <pc:picChg chg="del">
          <ac:chgData name="Waterfall, Amanda (CYPD)" userId="fbd73246-6e8f-42fb-8534-28c4d1cd8e15" providerId="ADAL" clId="{A6F219BC-5F2B-483E-82A9-5C225FA64E91}" dt="2025-08-26T16:21:43.535" v="1489" actId="21"/>
          <ac:picMkLst>
            <pc:docMk/>
            <pc:sldMk cId="1405237652" sldId="388"/>
            <ac:picMk id="17" creationId="{BB48D382-6CBF-462F-8EC5-7B6FC9C39DA1}"/>
          </ac:picMkLst>
        </pc:picChg>
      </pc:sldChg>
      <pc:sldChg chg="addSp delSp modSp add mod ord setBg modAnim delDesignElem">
        <pc:chgData name="Waterfall, Amanda (CYPD)" userId="fbd73246-6e8f-42fb-8534-28c4d1cd8e15" providerId="ADAL" clId="{A6F219BC-5F2B-483E-82A9-5C225FA64E91}" dt="2025-08-26T17:26:59.077" v="2593" actId="20577"/>
        <pc:sldMkLst>
          <pc:docMk/>
          <pc:sldMk cId="228042863" sldId="401"/>
        </pc:sldMkLst>
        <pc:spChg chg="mod">
          <ac:chgData name="Waterfall, Amanda (CYPD)" userId="fbd73246-6e8f-42fb-8534-28c4d1cd8e15" providerId="ADAL" clId="{A6F219BC-5F2B-483E-82A9-5C225FA64E91}" dt="2025-08-26T16:50:56.735" v="2159" actId="14100"/>
          <ac:spMkLst>
            <pc:docMk/>
            <pc:sldMk cId="228042863" sldId="401"/>
            <ac:spMk id="4" creationId="{250BF600-C440-4B14-AB03-9C53BBB569A2}"/>
          </ac:spMkLst>
        </pc:spChg>
        <pc:spChg chg="del">
          <ac:chgData name="Waterfall, Amanda (CYPD)" userId="fbd73246-6e8f-42fb-8534-28c4d1cd8e15" providerId="ADAL" clId="{A6F219BC-5F2B-483E-82A9-5C225FA64E91}" dt="2025-08-26T16:47:24.443" v="2039"/>
          <ac:spMkLst>
            <pc:docMk/>
            <pc:sldMk cId="228042863" sldId="401"/>
            <ac:spMk id="8" creationId="{F9D96E3F-159B-4733-BE61-1AAB43A59AB8}"/>
          </ac:spMkLst>
        </pc:spChg>
        <pc:spChg chg="del">
          <ac:chgData name="Waterfall, Amanda (CYPD)" userId="fbd73246-6e8f-42fb-8534-28c4d1cd8e15" providerId="ADAL" clId="{A6F219BC-5F2B-483E-82A9-5C225FA64E91}" dt="2025-08-26T16:47:24.443" v="2039"/>
          <ac:spMkLst>
            <pc:docMk/>
            <pc:sldMk cId="228042863" sldId="401"/>
            <ac:spMk id="10" creationId="{A5202B2A-E3B3-4965-8D55-B58E54059356}"/>
          </ac:spMkLst>
        </pc:spChg>
        <pc:spChg chg="mod">
          <ac:chgData name="Waterfall, Amanda (CYPD)" userId="fbd73246-6e8f-42fb-8534-28c4d1cd8e15" providerId="ADAL" clId="{A6F219BC-5F2B-483E-82A9-5C225FA64E91}" dt="2025-08-26T17:26:59.077" v="2593" actId="20577"/>
          <ac:spMkLst>
            <pc:docMk/>
            <pc:sldMk cId="228042863" sldId="401"/>
            <ac:spMk id="17" creationId="{23030B54-84BC-42EF-B2A8-5523E34D3165}"/>
          </ac:spMkLst>
        </pc:spChg>
        <pc:grpChg chg="del">
          <ac:chgData name="Waterfall, Amanda (CYPD)" userId="fbd73246-6e8f-42fb-8534-28c4d1cd8e15" providerId="ADAL" clId="{A6F219BC-5F2B-483E-82A9-5C225FA64E91}" dt="2025-08-26T16:47:24.443" v="2039"/>
          <ac:grpSpMkLst>
            <pc:docMk/>
            <pc:sldMk cId="228042863" sldId="401"/>
            <ac:grpSpMk id="12" creationId="{EC505F6D-25F2-479B-AEEE-66F34B3FB13D}"/>
          </ac:grpSpMkLst>
        </pc:grpChg>
        <pc:grpChg chg="del">
          <ac:chgData name="Waterfall, Amanda (CYPD)" userId="fbd73246-6e8f-42fb-8534-28c4d1cd8e15" providerId="ADAL" clId="{A6F219BC-5F2B-483E-82A9-5C225FA64E91}" dt="2025-08-26T16:47:24.443" v="2039"/>
          <ac:grpSpMkLst>
            <pc:docMk/>
            <pc:sldMk cId="228042863" sldId="401"/>
            <ac:grpSpMk id="18" creationId="{6C0A542E-DBAB-412E-9F06-247CFE5FB942}"/>
          </ac:grpSpMkLst>
        </pc:grpChg>
        <pc:picChg chg="add del mod">
          <ac:chgData name="Waterfall, Amanda (CYPD)" userId="fbd73246-6e8f-42fb-8534-28c4d1cd8e15" providerId="ADAL" clId="{A6F219BC-5F2B-483E-82A9-5C225FA64E91}" dt="2025-08-26T17:02:32.272" v="2489" actId="478"/>
          <ac:picMkLst>
            <pc:docMk/>
            <pc:sldMk cId="228042863" sldId="401"/>
            <ac:picMk id="2" creationId="{D77A0D57-2ACA-082D-F8D4-94481B238D55}"/>
          </ac:picMkLst>
        </pc:picChg>
        <pc:picChg chg="add mod">
          <ac:chgData name="Waterfall, Amanda (CYPD)" userId="fbd73246-6e8f-42fb-8534-28c4d1cd8e15" providerId="ADAL" clId="{A6F219BC-5F2B-483E-82A9-5C225FA64E91}" dt="2025-08-26T17:02:43.124" v="2494" actId="1076"/>
          <ac:picMkLst>
            <pc:docMk/>
            <pc:sldMk cId="228042863" sldId="401"/>
            <ac:picMk id="3" creationId="{CEF84510-5CEB-9382-0393-F4246FA5E377}"/>
          </ac:picMkLst>
        </pc:picChg>
        <pc:picChg chg="mod">
          <ac:chgData name="Waterfall, Amanda (CYPD)" userId="fbd73246-6e8f-42fb-8534-28c4d1cd8e15" providerId="ADAL" clId="{A6F219BC-5F2B-483E-82A9-5C225FA64E91}" dt="2025-08-26T17:02:46.067" v="2495" actId="1076"/>
          <ac:picMkLst>
            <pc:docMk/>
            <pc:sldMk cId="228042863" sldId="401"/>
            <ac:picMk id="6" creationId="{F6507173-F8A5-4947-9E13-49EF21A38C30}"/>
          </ac:picMkLst>
        </pc:picChg>
      </pc:sldChg>
      <pc:sldChg chg="delSp modSp add mod ord setBg delDesignElem">
        <pc:chgData name="Waterfall, Amanda (CYPD)" userId="fbd73246-6e8f-42fb-8534-28c4d1cd8e15" providerId="ADAL" clId="{A6F219BC-5F2B-483E-82A9-5C225FA64E91}" dt="2025-08-26T16:53:12.762" v="2256" actId="14100"/>
        <pc:sldMkLst>
          <pc:docMk/>
          <pc:sldMk cId="2045603390" sldId="416"/>
        </pc:sldMkLst>
        <pc:spChg chg="mod">
          <ac:chgData name="Waterfall, Amanda (CYPD)" userId="fbd73246-6e8f-42fb-8534-28c4d1cd8e15" providerId="ADAL" clId="{A6F219BC-5F2B-483E-82A9-5C225FA64E91}" dt="2025-08-26T16:53:12.762" v="2256" actId="14100"/>
          <ac:spMkLst>
            <pc:docMk/>
            <pc:sldMk cId="2045603390" sldId="416"/>
            <ac:spMk id="4" creationId="{C1B52992-1380-4E45-B9B6-1CE73601658F}"/>
          </ac:spMkLst>
        </pc:spChg>
        <pc:spChg chg="del">
          <ac:chgData name="Waterfall, Amanda (CYPD)" userId="fbd73246-6e8f-42fb-8534-28c4d1cd8e15" providerId="ADAL" clId="{A6F219BC-5F2B-483E-82A9-5C225FA64E91}" dt="2025-08-26T15:59:57.438" v="648"/>
          <ac:spMkLst>
            <pc:docMk/>
            <pc:sldMk cId="2045603390" sldId="416"/>
            <ac:spMk id="8" creationId="{73A25D70-4A55-4F72-B9C5-A69CDBF4DB42}"/>
          </ac:spMkLst>
        </pc:spChg>
        <pc:spChg chg="mod">
          <ac:chgData name="Waterfall, Amanda (CYPD)" userId="fbd73246-6e8f-42fb-8534-28c4d1cd8e15" providerId="ADAL" clId="{A6F219BC-5F2B-483E-82A9-5C225FA64E91}" dt="2025-08-26T16:01:23.780" v="712" actId="207"/>
          <ac:spMkLst>
            <pc:docMk/>
            <pc:sldMk cId="2045603390" sldId="416"/>
            <ac:spMk id="9" creationId="{7EE27927-2175-4894-92E5-C554BB06678A}"/>
          </ac:spMkLst>
        </pc:spChg>
        <pc:spChg chg="del">
          <ac:chgData name="Waterfall, Amanda (CYPD)" userId="fbd73246-6e8f-42fb-8534-28c4d1cd8e15" providerId="ADAL" clId="{A6F219BC-5F2B-483E-82A9-5C225FA64E91}" dt="2025-08-26T15:59:57.438" v="648"/>
          <ac:spMkLst>
            <pc:docMk/>
            <pc:sldMk cId="2045603390" sldId="416"/>
            <ac:spMk id="10" creationId="{54957100-6D8B-4161-9F2F-C0A949EC84C4}"/>
          </ac:spMkLst>
        </pc:spChg>
        <pc:spChg chg="del">
          <ac:chgData name="Waterfall, Amanda (CYPD)" userId="fbd73246-6e8f-42fb-8534-28c4d1cd8e15" providerId="ADAL" clId="{A6F219BC-5F2B-483E-82A9-5C225FA64E91}" dt="2025-08-26T15:59:57.438" v="648"/>
          <ac:spMkLst>
            <pc:docMk/>
            <pc:sldMk cId="2045603390" sldId="416"/>
            <ac:spMk id="12" creationId="{CBCB02B1-1B82-403C-B7D2-E2CED1882F50}"/>
          </ac:spMkLst>
        </pc:spChg>
        <pc:grpChg chg="del">
          <ac:chgData name="Waterfall, Amanda (CYPD)" userId="fbd73246-6e8f-42fb-8534-28c4d1cd8e15" providerId="ADAL" clId="{A6F219BC-5F2B-483E-82A9-5C225FA64E91}" dt="2025-08-26T15:59:57.438" v="648"/>
          <ac:grpSpMkLst>
            <pc:docMk/>
            <pc:sldMk cId="2045603390" sldId="416"/>
            <ac:grpSpMk id="14" creationId="{CCDE13A7-6382-4A67-BEBE-4FF1F37C7F52}"/>
          </ac:grpSpMkLst>
        </pc:grpChg>
        <pc:grpChg chg="del">
          <ac:chgData name="Waterfall, Amanda (CYPD)" userId="fbd73246-6e8f-42fb-8534-28c4d1cd8e15" providerId="ADAL" clId="{A6F219BC-5F2B-483E-82A9-5C225FA64E91}" dt="2025-08-26T15:59:57.438" v="648"/>
          <ac:grpSpMkLst>
            <pc:docMk/>
            <pc:sldMk cId="2045603390" sldId="416"/>
            <ac:grpSpMk id="23" creationId="{17147D5D-F01F-4164-BD81-D10DC6F23E41}"/>
          </ac:grpSpMkLst>
        </pc:grpChg>
        <pc:grpChg chg="del">
          <ac:chgData name="Waterfall, Amanda (CYPD)" userId="fbd73246-6e8f-42fb-8534-28c4d1cd8e15" providerId="ADAL" clId="{A6F219BC-5F2B-483E-82A9-5C225FA64E91}" dt="2025-08-26T15:59:57.438" v="648"/>
          <ac:grpSpMkLst>
            <pc:docMk/>
            <pc:sldMk cId="2045603390" sldId="416"/>
            <ac:grpSpMk id="29" creationId="{6D0E248E-80AB-4B35-BA8D-F940FCB44326}"/>
          </ac:grpSpMkLst>
        </pc:grpChg>
        <pc:picChg chg="mod">
          <ac:chgData name="Waterfall, Amanda (CYPD)" userId="fbd73246-6e8f-42fb-8534-28c4d1cd8e15" providerId="ADAL" clId="{A6F219BC-5F2B-483E-82A9-5C225FA64E91}" dt="2025-08-26T16:00:13.542" v="651" actId="1076"/>
          <ac:picMkLst>
            <pc:docMk/>
            <pc:sldMk cId="2045603390" sldId="416"/>
            <ac:picMk id="3" creationId="{8F42BED6-4261-4E71-BB78-5A96FDCF5B8F}"/>
          </ac:picMkLst>
        </pc:picChg>
      </pc:sldChg>
      <pc:sldChg chg="modSp add del mod">
        <pc:chgData name="Waterfall, Amanda (CYPD)" userId="fbd73246-6e8f-42fb-8534-28c4d1cd8e15" providerId="ADAL" clId="{A6F219BC-5F2B-483E-82A9-5C225FA64E91}" dt="2025-08-26T14:49:58.556" v="138" actId="47"/>
        <pc:sldMkLst>
          <pc:docMk/>
          <pc:sldMk cId="747988233" sldId="457"/>
        </pc:sldMkLst>
        <pc:picChg chg="mod">
          <ac:chgData name="Waterfall, Amanda (CYPD)" userId="fbd73246-6e8f-42fb-8534-28c4d1cd8e15" providerId="ADAL" clId="{A6F219BC-5F2B-483E-82A9-5C225FA64E91}" dt="2025-08-26T11:28:21.681" v="7" actId="1076"/>
          <ac:picMkLst>
            <pc:docMk/>
            <pc:sldMk cId="747988233" sldId="457"/>
            <ac:picMk id="4" creationId="{D17C4D40-4D0D-1F74-92A3-B5A0621EA20D}"/>
          </ac:picMkLst>
        </pc:picChg>
      </pc:sldChg>
      <pc:sldChg chg="modSp mod">
        <pc:chgData name="Waterfall, Amanda (CYPD)" userId="fbd73246-6e8f-42fb-8534-28c4d1cd8e15" providerId="ADAL" clId="{A6F219BC-5F2B-483E-82A9-5C225FA64E91}" dt="2025-08-26T17:28:39.942" v="2626" actId="1076"/>
        <pc:sldMkLst>
          <pc:docMk/>
          <pc:sldMk cId="211491831" sldId="462"/>
        </pc:sldMkLst>
        <pc:spChg chg="mod">
          <ac:chgData name="Waterfall, Amanda (CYPD)" userId="fbd73246-6e8f-42fb-8534-28c4d1cd8e15" providerId="ADAL" clId="{A6F219BC-5F2B-483E-82A9-5C225FA64E91}" dt="2025-08-26T17:28:39.942" v="2626" actId="1076"/>
          <ac:spMkLst>
            <pc:docMk/>
            <pc:sldMk cId="211491831" sldId="462"/>
            <ac:spMk id="3" creationId="{CE73B364-EBE6-1376-82B2-101B8691DA28}"/>
          </ac:spMkLst>
        </pc:spChg>
        <pc:graphicFrameChg chg="mod">
          <ac:chgData name="Waterfall, Amanda (CYPD)" userId="fbd73246-6e8f-42fb-8534-28c4d1cd8e15" providerId="ADAL" clId="{A6F219BC-5F2B-483E-82A9-5C225FA64E91}" dt="2025-08-26T16:47:02.303" v="2037" actId="20577"/>
          <ac:graphicFrameMkLst>
            <pc:docMk/>
            <pc:sldMk cId="211491831" sldId="462"/>
            <ac:graphicFrameMk id="4" creationId="{A6F04FA5-53F2-AFA8-3F0D-8A7211B61D6D}"/>
          </ac:graphicFrameMkLst>
        </pc:graphicFrameChg>
      </pc:sldChg>
      <pc:sldChg chg="addSp delSp modSp mod ord setBg">
        <pc:chgData name="Waterfall, Amanda (CYPD)" userId="fbd73246-6e8f-42fb-8534-28c4d1cd8e15" providerId="ADAL" clId="{A6F219BC-5F2B-483E-82A9-5C225FA64E91}" dt="2025-08-26T15:45:24.345" v="635" actId="1076"/>
        <pc:sldMkLst>
          <pc:docMk/>
          <pc:sldMk cId="2434547919" sldId="466"/>
        </pc:sldMkLst>
        <pc:spChg chg="mod ord">
          <ac:chgData name="Waterfall, Amanda (CYPD)" userId="fbd73246-6e8f-42fb-8534-28c4d1cd8e15" providerId="ADAL" clId="{A6F219BC-5F2B-483E-82A9-5C225FA64E91}" dt="2025-08-26T15:44:14.106" v="611" actId="1076"/>
          <ac:spMkLst>
            <pc:docMk/>
            <pc:sldMk cId="2434547919" sldId="466"/>
            <ac:spMk id="2" creationId="{89DC52C2-17EF-640F-7670-16E53595BEE4}"/>
          </ac:spMkLst>
        </pc:spChg>
        <pc:spChg chg="mod">
          <ac:chgData name="Waterfall, Amanda (CYPD)" userId="fbd73246-6e8f-42fb-8534-28c4d1cd8e15" providerId="ADAL" clId="{A6F219BC-5F2B-483E-82A9-5C225FA64E91}" dt="2025-08-26T15:42:44.795" v="548" actId="14100"/>
          <ac:spMkLst>
            <pc:docMk/>
            <pc:sldMk cId="2434547919" sldId="466"/>
            <ac:spMk id="5" creationId="{267CA6AB-511F-A86E-2E57-D86D19870956}"/>
          </ac:spMkLst>
        </pc:spChg>
        <pc:spChg chg="add mod">
          <ac:chgData name="Waterfall, Amanda (CYPD)" userId="fbd73246-6e8f-42fb-8534-28c4d1cd8e15" providerId="ADAL" clId="{A6F219BC-5F2B-483E-82A9-5C225FA64E91}" dt="2025-08-26T15:45:24.345" v="635" actId="1076"/>
          <ac:spMkLst>
            <pc:docMk/>
            <pc:sldMk cId="2434547919" sldId="466"/>
            <ac:spMk id="6" creationId="{C68D4377-E1C6-3CDC-91F3-0A8D13CF8D92}"/>
          </ac:spMkLst>
        </pc:spChg>
        <pc:spChg chg="add del">
          <ac:chgData name="Waterfall, Amanda (CYPD)" userId="fbd73246-6e8f-42fb-8534-28c4d1cd8e15" providerId="ADAL" clId="{A6F219BC-5F2B-483E-82A9-5C225FA64E91}" dt="2025-08-26T15:42:30.262" v="535" actId="26606"/>
          <ac:spMkLst>
            <pc:docMk/>
            <pc:sldMk cId="2434547919" sldId="466"/>
            <ac:spMk id="10" creationId="{605A42EF-68E6-4808-81CD-E5ABD0ED92CA}"/>
          </ac:spMkLst>
        </pc:spChg>
        <pc:spChg chg="add del">
          <ac:chgData name="Waterfall, Amanda (CYPD)" userId="fbd73246-6e8f-42fb-8534-28c4d1cd8e15" providerId="ADAL" clId="{A6F219BC-5F2B-483E-82A9-5C225FA64E91}" dt="2025-08-26T15:42:30.262" v="535" actId="26606"/>
          <ac:spMkLst>
            <pc:docMk/>
            <pc:sldMk cId="2434547919" sldId="466"/>
            <ac:spMk id="14" creationId="{3FE9C285-56FB-4B36-8ECA-C2D6596AA906}"/>
          </ac:spMkLst>
        </pc:spChg>
        <pc:spChg chg="add del">
          <ac:chgData name="Waterfall, Amanda (CYPD)" userId="fbd73246-6e8f-42fb-8534-28c4d1cd8e15" providerId="ADAL" clId="{A6F219BC-5F2B-483E-82A9-5C225FA64E91}" dt="2025-08-26T15:42:30.262" v="535" actId="26606"/>
          <ac:spMkLst>
            <pc:docMk/>
            <pc:sldMk cId="2434547919" sldId="466"/>
            <ac:spMk id="16" creationId="{937C076B-00B1-4629-B27F-A86F9885FB4D}"/>
          </ac:spMkLst>
        </pc:spChg>
        <pc:graphicFrameChg chg="mod ord modGraphic">
          <ac:chgData name="Waterfall, Amanda (CYPD)" userId="fbd73246-6e8f-42fb-8534-28c4d1cd8e15" providerId="ADAL" clId="{A6F219BC-5F2B-483E-82A9-5C225FA64E91}" dt="2025-08-26T15:43:58.094" v="609" actId="14100"/>
          <ac:graphicFrameMkLst>
            <pc:docMk/>
            <pc:sldMk cId="2434547919" sldId="466"/>
            <ac:graphicFrameMk id="3" creationId="{9A7556B3-41CD-23EB-6608-587CB511995B}"/>
          </ac:graphicFrameMkLst>
        </pc:graphicFrameChg>
        <pc:picChg chg="add mod">
          <ac:chgData name="Waterfall, Amanda (CYPD)" userId="fbd73246-6e8f-42fb-8534-28c4d1cd8e15" providerId="ADAL" clId="{A6F219BC-5F2B-483E-82A9-5C225FA64E91}" dt="2025-08-26T15:43:28.977" v="604" actId="14100"/>
          <ac:picMkLst>
            <pc:docMk/>
            <pc:sldMk cId="2434547919" sldId="466"/>
            <ac:picMk id="4" creationId="{9B478DAF-BF14-ACCC-9E47-78D0BE79702C}"/>
          </ac:picMkLst>
        </pc:picChg>
        <pc:cxnChg chg="add del">
          <ac:chgData name="Waterfall, Amanda (CYPD)" userId="fbd73246-6e8f-42fb-8534-28c4d1cd8e15" providerId="ADAL" clId="{A6F219BC-5F2B-483E-82A9-5C225FA64E91}" dt="2025-08-26T15:42:30.262" v="535" actId="26606"/>
          <ac:cxnSpMkLst>
            <pc:docMk/>
            <pc:sldMk cId="2434547919" sldId="466"/>
            <ac:cxnSpMk id="12" creationId="{3C4A154E-1950-4755-A5FC-5998EE0CC14B}"/>
          </ac:cxnSpMkLst>
        </pc:cxnChg>
      </pc:sldChg>
      <pc:sldChg chg="addSp modSp add mod">
        <pc:chgData name="Waterfall, Amanda (CYPD)" userId="fbd73246-6e8f-42fb-8534-28c4d1cd8e15" providerId="ADAL" clId="{A6F219BC-5F2B-483E-82A9-5C225FA64E91}" dt="2025-08-26T16:44:40.184" v="2007" actId="20577"/>
        <pc:sldMkLst>
          <pc:docMk/>
          <pc:sldMk cId="2065965118" sldId="468"/>
        </pc:sldMkLst>
        <pc:spChg chg="mod">
          <ac:chgData name="Waterfall, Amanda (CYPD)" userId="fbd73246-6e8f-42fb-8534-28c4d1cd8e15" providerId="ADAL" clId="{A6F219BC-5F2B-483E-82A9-5C225FA64E91}" dt="2025-08-26T16:43:37.073" v="1998" actId="1076"/>
          <ac:spMkLst>
            <pc:docMk/>
            <pc:sldMk cId="2065965118" sldId="468"/>
            <ac:spMk id="2" creationId="{FC370015-F0E2-4C5B-9998-59446D008F68}"/>
          </ac:spMkLst>
        </pc:spChg>
        <pc:spChg chg="add mod">
          <ac:chgData name="Waterfall, Amanda (CYPD)" userId="fbd73246-6e8f-42fb-8534-28c4d1cd8e15" providerId="ADAL" clId="{A6F219BC-5F2B-483E-82A9-5C225FA64E91}" dt="2025-08-26T16:42:49.766" v="1989" actId="207"/>
          <ac:spMkLst>
            <pc:docMk/>
            <pc:sldMk cId="2065965118" sldId="468"/>
            <ac:spMk id="3" creationId="{66C76847-49A0-C5BD-8BF4-1F4FBE924BE9}"/>
          </ac:spMkLst>
        </pc:spChg>
        <pc:spChg chg="add mod">
          <ac:chgData name="Waterfall, Amanda (CYPD)" userId="fbd73246-6e8f-42fb-8534-28c4d1cd8e15" providerId="ADAL" clId="{A6F219BC-5F2B-483E-82A9-5C225FA64E91}" dt="2025-08-26T16:44:40.184" v="2007" actId="20577"/>
          <ac:spMkLst>
            <pc:docMk/>
            <pc:sldMk cId="2065965118" sldId="468"/>
            <ac:spMk id="6" creationId="{5F8D08A9-0C53-A5AE-136F-5CA9925AE5D2}"/>
          </ac:spMkLst>
        </pc:spChg>
        <pc:graphicFrameChg chg="mod ord">
          <ac:chgData name="Waterfall, Amanda (CYPD)" userId="fbd73246-6e8f-42fb-8534-28c4d1cd8e15" providerId="ADAL" clId="{A6F219BC-5F2B-483E-82A9-5C225FA64E91}" dt="2025-08-26T16:44:33.575" v="2005" actId="1076"/>
          <ac:graphicFrameMkLst>
            <pc:docMk/>
            <pc:sldMk cId="2065965118" sldId="468"/>
            <ac:graphicFrameMk id="4" creationId="{F9099CAB-E3BC-4A70-77FA-1A623EC37830}"/>
          </ac:graphicFrameMkLst>
        </pc:graphicFrameChg>
      </pc:sldChg>
      <pc:sldChg chg="modSp mod ord">
        <pc:chgData name="Waterfall, Amanda (CYPD)" userId="fbd73246-6e8f-42fb-8534-28c4d1cd8e15" providerId="ADAL" clId="{A6F219BC-5F2B-483E-82A9-5C225FA64E91}" dt="2025-08-26T16:57:48.029" v="2359" actId="20577"/>
        <pc:sldMkLst>
          <pc:docMk/>
          <pc:sldMk cId="331487396" sldId="508"/>
        </pc:sldMkLst>
        <pc:spChg chg="mod">
          <ac:chgData name="Waterfall, Amanda (CYPD)" userId="fbd73246-6e8f-42fb-8534-28c4d1cd8e15" providerId="ADAL" clId="{A6F219BC-5F2B-483E-82A9-5C225FA64E91}" dt="2025-08-26T16:52:04.197" v="2213" actId="5793"/>
          <ac:spMkLst>
            <pc:docMk/>
            <pc:sldMk cId="331487396" sldId="508"/>
            <ac:spMk id="2" creationId="{0BC249C6-0953-485D-BA8D-479F540F5968}"/>
          </ac:spMkLst>
        </pc:spChg>
        <pc:graphicFrameChg chg="mod">
          <ac:chgData name="Waterfall, Amanda (CYPD)" userId="fbd73246-6e8f-42fb-8534-28c4d1cd8e15" providerId="ADAL" clId="{A6F219BC-5F2B-483E-82A9-5C225FA64E91}" dt="2025-08-26T16:57:48.029" v="2359" actId="20577"/>
          <ac:graphicFrameMkLst>
            <pc:docMk/>
            <pc:sldMk cId="331487396" sldId="508"/>
            <ac:graphicFrameMk id="3" creationId="{EB47C4E5-D871-970A-2673-BC9B4FB92E63}"/>
          </ac:graphicFrameMkLst>
        </pc:graphicFrameChg>
      </pc:sldChg>
      <pc:sldChg chg="modSp add mod ord modNotesTx">
        <pc:chgData name="Waterfall, Amanda (CYPD)" userId="fbd73246-6e8f-42fb-8534-28c4d1cd8e15" providerId="ADAL" clId="{A6F219BC-5F2B-483E-82A9-5C225FA64E91}" dt="2025-08-26T16:55:49.931" v="2296" actId="14100"/>
        <pc:sldMkLst>
          <pc:docMk/>
          <pc:sldMk cId="3534627523" sldId="511"/>
        </pc:sldMkLst>
        <pc:spChg chg="mod">
          <ac:chgData name="Waterfall, Amanda (CYPD)" userId="fbd73246-6e8f-42fb-8534-28c4d1cd8e15" providerId="ADAL" clId="{A6F219BC-5F2B-483E-82A9-5C225FA64E91}" dt="2025-08-26T16:55:49.931" v="2296" actId="14100"/>
          <ac:spMkLst>
            <pc:docMk/>
            <pc:sldMk cId="3534627523" sldId="511"/>
            <ac:spMk id="2" creationId="{A8F022B2-08F3-9D65-6225-D4BEA92E6A9E}"/>
          </ac:spMkLst>
        </pc:spChg>
        <pc:spChg chg="mod">
          <ac:chgData name="Waterfall, Amanda (CYPD)" userId="fbd73246-6e8f-42fb-8534-28c4d1cd8e15" providerId="ADAL" clId="{A6F219BC-5F2B-483E-82A9-5C225FA64E91}" dt="2025-08-26T16:14:34.563" v="1316" actId="1076"/>
          <ac:spMkLst>
            <pc:docMk/>
            <pc:sldMk cId="3534627523" sldId="511"/>
            <ac:spMk id="7" creationId="{32DFF7DB-B01E-8634-2245-3AAEFC537F0A}"/>
          </ac:spMkLst>
        </pc:spChg>
      </pc:sldChg>
      <pc:sldChg chg="del">
        <pc:chgData name="Waterfall, Amanda (CYPD)" userId="fbd73246-6e8f-42fb-8534-28c4d1cd8e15" providerId="ADAL" clId="{A6F219BC-5F2B-483E-82A9-5C225FA64E91}" dt="2025-08-26T15:05:20.229" v="143" actId="47"/>
        <pc:sldMkLst>
          <pc:docMk/>
          <pc:sldMk cId="162283079" sldId="512"/>
        </pc:sldMkLst>
      </pc:sldChg>
      <pc:sldChg chg="modSp mod">
        <pc:chgData name="Waterfall, Amanda (CYPD)" userId="fbd73246-6e8f-42fb-8534-28c4d1cd8e15" providerId="ADAL" clId="{A6F219BC-5F2B-483E-82A9-5C225FA64E91}" dt="2025-08-26T17:28:04.564" v="2623" actId="1076"/>
        <pc:sldMkLst>
          <pc:docMk/>
          <pc:sldMk cId="2882855338" sldId="525"/>
        </pc:sldMkLst>
        <pc:spChg chg="mod">
          <ac:chgData name="Waterfall, Amanda (CYPD)" userId="fbd73246-6e8f-42fb-8534-28c4d1cd8e15" providerId="ADAL" clId="{A6F219BC-5F2B-483E-82A9-5C225FA64E91}" dt="2025-08-26T12:01:50.665" v="127" actId="20577"/>
          <ac:spMkLst>
            <pc:docMk/>
            <pc:sldMk cId="2882855338" sldId="525"/>
            <ac:spMk id="2" creationId="{E5BF0820-E595-9935-5654-F33F0676CCE6}"/>
          </ac:spMkLst>
        </pc:spChg>
        <pc:spChg chg="mod">
          <ac:chgData name="Waterfall, Amanda (CYPD)" userId="fbd73246-6e8f-42fb-8534-28c4d1cd8e15" providerId="ADAL" clId="{A6F219BC-5F2B-483E-82A9-5C225FA64E91}" dt="2025-08-26T17:28:00.558" v="2622" actId="1076"/>
          <ac:spMkLst>
            <pc:docMk/>
            <pc:sldMk cId="2882855338" sldId="525"/>
            <ac:spMk id="4" creationId="{D8C69A28-614C-E4B6-98F6-F4E4C7D7DC34}"/>
          </ac:spMkLst>
        </pc:spChg>
        <pc:spChg chg="mod">
          <ac:chgData name="Waterfall, Amanda (CYPD)" userId="fbd73246-6e8f-42fb-8534-28c4d1cd8e15" providerId="ADAL" clId="{A6F219BC-5F2B-483E-82A9-5C225FA64E91}" dt="2025-08-26T17:27:46.419" v="2618" actId="20577"/>
          <ac:spMkLst>
            <pc:docMk/>
            <pc:sldMk cId="2882855338" sldId="525"/>
            <ac:spMk id="6" creationId="{40303554-BFC9-94FC-4611-8F1C44866620}"/>
          </ac:spMkLst>
        </pc:spChg>
        <pc:picChg chg="mod">
          <ac:chgData name="Waterfall, Amanda (CYPD)" userId="fbd73246-6e8f-42fb-8534-28c4d1cd8e15" providerId="ADAL" clId="{A6F219BC-5F2B-483E-82A9-5C225FA64E91}" dt="2025-08-26T17:28:04.564" v="2623" actId="1076"/>
          <ac:picMkLst>
            <pc:docMk/>
            <pc:sldMk cId="2882855338" sldId="525"/>
            <ac:picMk id="8" creationId="{F35D956E-275E-3103-B242-E4F449817AA8}"/>
          </ac:picMkLst>
        </pc:picChg>
      </pc:sldChg>
      <pc:sldChg chg="modSp mod">
        <pc:chgData name="Waterfall, Amanda (CYPD)" userId="fbd73246-6e8f-42fb-8534-28c4d1cd8e15" providerId="ADAL" clId="{A6F219BC-5F2B-483E-82A9-5C225FA64E91}" dt="2025-08-26T16:01:10.346" v="710" actId="207"/>
        <pc:sldMkLst>
          <pc:docMk/>
          <pc:sldMk cId="3419770807" sldId="539"/>
        </pc:sldMkLst>
        <pc:spChg chg="mod">
          <ac:chgData name="Waterfall, Amanda (CYPD)" userId="fbd73246-6e8f-42fb-8534-28c4d1cd8e15" providerId="ADAL" clId="{A6F219BC-5F2B-483E-82A9-5C225FA64E91}" dt="2025-08-26T16:01:10.346" v="710" actId="207"/>
          <ac:spMkLst>
            <pc:docMk/>
            <pc:sldMk cId="3419770807" sldId="539"/>
            <ac:spMk id="2" creationId="{00000000-0000-0000-0000-000000000000}"/>
          </ac:spMkLst>
        </pc:spChg>
        <pc:picChg chg="mod">
          <ac:chgData name="Waterfall, Amanda (CYPD)" userId="fbd73246-6e8f-42fb-8534-28c4d1cd8e15" providerId="ADAL" clId="{A6F219BC-5F2B-483E-82A9-5C225FA64E91}" dt="2025-08-26T11:28:02.067" v="6" actId="1367"/>
          <ac:picMkLst>
            <pc:docMk/>
            <pc:sldMk cId="3419770807" sldId="539"/>
            <ac:picMk id="3" creationId="{83071DF3-DB1D-6738-31D7-511F221F8D3F}"/>
          </ac:picMkLst>
        </pc:picChg>
      </pc:sldChg>
      <pc:sldChg chg="addSp modSp mod">
        <pc:chgData name="Waterfall, Amanda (CYPD)" userId="fbd73246-6e8f-42fb-8534-28c4d1cd8e15" providerId="ADAL" clId="{A6F219BC-5F2B-483E-82A9-5C225FA64E91}" dt="2025-08-26T17:37:38.965" v="2780" actId="20577"/>
        <pc:sldMkLst>
          <pc:docMk/>
          <pc:sldMk cId="1451326475" sldId="543"/>
        </pc:sldMkLst>
        <pc:spChg chg="mod">
          <ac:chgData name="Waterfall, Amanda (CYPD)" userId="fbd73246-6e8f-42fb-8534-28c4d1cd8e15" providerId="ADAL" clId="{A6F219BC-5F2B-483E-82A9-5C225FA64E91}" dt="2025-08-26T17:35:57.718" v="2730" actId="207"/>
          <ac:spMkLst>
            <pc:docMk/>
            <pc:sldMk cId="1451326475" sldId="543"/>
            <ac:spMk id="3" creationId="{7AAD87B8-7CA1-708E-790D-116539457C0C}"/>
          </ac:spMkLst>
        </pc:spChg>
        <pc:spChg chg="mod">
          <ac:chgData name="Waterfall, Amanda (CYPD)" userId="fbd73246-6e8f-42fb-8534-28c4d1cd8e15" providerId="ADAL" clId="{A6F219BC-5F2B-483E-82A9-5C225FA64E91}" dt="2025-08-26T17:35:00.144" v="2716" actId="1076"/>
          <ac:spMkLst>
            <pc:docMk/>
            <pc:sldMk cId="1451326475" sldId="543"/>
            <ac:spMk id="5" creationId="{6E6B23BB-892D-9475-FEB8-A433A86DE9F2}"/>
          </ac:spMkLst>
        </pc:spChg>
        <pc:spChg chg="add mod">
          <ac:chgData name="Waterfall, Amanda (CYPD)" userId="fbd73246-6e8f-42fb-8534-28c4d1cd8e15" providerId="ADAL" clId="{A6F219BC-5F2B-483E-82A9-5C225FA64E91}" dt="2025-08-26T17:37:38.965" v="2780" actId="20577"/>
          <ac:spMkLst>
            <pc:docMk/>
            <pc:sldMk cId="1451326475" sldId="543"/>
            <ac:spMk id="6" creationId="{8C37CF61-681D-1353-FAD6-1C4F5EC302F1}"/>
          </ac:spMkLst>
        </pc:spChg>
        <pc:spChg chg="add mod ord">
          <ac:chgData name="Waterfall, Amanda (CYPD)" userId="fbd73246-6e8f-42fb-8534-28c4d1cd8e15" providerId="ADAL" clId="{A6F219BC-5F2B-483E-82A9-5C225FA64E91}" dt="2025-08-26T17:35:47.076" v="2727" actId="14100"/>
          <ac:spMkLst>
            <pc:docMk/>
            <pc:sldMk cId="1451326475" sldId="543"/>
            <ac:spMk id="7" creationId="{4B75B24A-A727-8928-71A8-DB6C2F0FD188}"/>
          </ac:spMkLst>
        </pc:spChg>
        <pc:graphicFrameChg chg="mod">
          <ac:chgData name="Waterfall, Amanda (CYPD)" userId="fbd73246-6e8f-42fb-8534-28c4d1cd8e15" providerId="ADAL" clId="{A6F219BC-5F2B-483E-82A9-5C225FA64E91}" dt="2025-08-26T17:36:19.064" v="2737" actId="1076"/>
          <ac:graphicFrameMkLst>
            <pc:docMk/>
            <pc:sldMk cId="1451326475" sldId="543"/>
            <ac:graphicFrameMk id="2" creationId="{A2423E36-55AC-E5AF-754E-804C1B47D192}"/>
          </ac:graphicFrameMkLst>
        </pc:graphicFrameChg>
        <pc:picChg chg="mod">
          <ac:chgData name="Waterfall, Amanda (CYPD)" userId="fbd73246-6e8f-42fb-8534-28c4d1cd8e15" providerId="ADAL" clId="{A6F219BC-5F2B-483E-82A9-5C225FA64E91}" dt="2025-08-26T17:36:11.577" v="2735" actId="1076"/>
          <ac:picMkLst>
            <pc:docMk/>
            <pc:sldMk cId="1451326475" sldId="543"/>
            <ac:picMk id="4" creationId="{FD19BB20-ADA0-4AAF-9FB8-F09CFBF64448}"/>
          </ac:picMkLst>
        </pc:picChg>
      </pc:sldChg>
      <pc:sldChg chg="modSp mod ord">
        <pc:chgData name="Waterfall, Amanda (CYPD)" userId="fbd73246-6e8f-42fb-8534-28c4d1cd8e15" providerId="ADAL" clId="{A6F219BC-5F2B-483E-82A9-5C225FA64E91}" dt="2025-08-26T16:29:33.729" v="1819"/>
        <pc:sldMkLst>
          <pc:docMk/>
          <pc:sldMk cId="2113812010" sldId="546"/>
        </pc:sldMkLst>
        <pc:spChg chg="mod">
          <ac:chgData name="Waterfall, Amanda (CYPD)" userId="fbd73246-6e8f-42fb-8534-28c4d1cd8e15" providerId="ADAL" clId="{A6F219BC-5F2B-483E-82A9-5C225FA64E91}" dt="2025-08-26T16:19:33.503" v="1479" actId="20577"/>
          <ac:spMkLst>
            <pc:docMk/>
            <pc:sldMk cId="2113812010" sldId="546"/>
            <ac:spMk id="2" creationId="{0C2E5D34-B69B-4A9B-9ED5-B3645B37DD71}"/>
          </ac:spMkLst>
        </pc:spChg>
        <pc:spChg chg="mod">
          <ac:chgData name="Waterfall, Amanda (CYPD)" userId="fbd73246-6e8f-42fb-8534-28c4d1cd8e15" providerId="ADAL" clId="{A6F219BC-5F2B-483E-82A9-5C225FA64E91}" dt="2025-08-26T16:18:31.060" v="1398" actId="20577"/>
          <ac:spMkLst>
            <pc:docMk/>
            <pc:sldMk cId="2113812010" sldId="546"/>
            <ac:spMk id="3" creationId="{CA18FE2F-A870-A9A3-9A2B-47E4F6551A4A}"/>
          </ac:spMkLst>
        </pc:spChg>
      </pc:sldChg>
      <pc:sldChg chg="modSp del mod">
        <pc:chgData name="Waterfall, Amanda (CYPD)" userId="fbd73246-6e8f-42fb-8534-28c4d1cd8e15" providerId="ADAL" clId="{A6F219BC-5F2B-483E-82A9-5C225FA64E91}" dt="2025-08-26T14:51:06.816" v="139" actId="47"/>
        <pc:sldMkLst>
          <pc:docMk/>
          <pc:sldMk cId="729591819" sldId="551"/>
        </pc:sldMkLst>
        <pc:spChg chg="mod">
          <ac:chgData name="Waterfall, Amanda (CYPD)" userId="fbd73246-6e8f-42fb-8534-28c4d1cd8e15" providerId="ADAL" clId="{A6F219BC-5F2B-483E-82A9-5C225FA64E91}" dt="2025-08-26T12:00:08.008" v="41" actId="1076"/>
          <ac:spMkLst>
            <pc:docMk/>
            <pc:sldMk cId="729591819" sldId="551"/>
            <ac:spMk id="2" creationId="{E5CF60B8-90D2-4135-837C-AA1FF7525912}"/>
          </ac:spMkLst>
        </pc:spChg>
        <pc:graphicFrameChg chg="mod">
          <ac:chgData name="Waterfall, Amanda (CYPD)" userId="fbd73246-6e8f-42fb-8534-28c4d1cd8e15" providerId="ADAL" clId="{A6F219BC-5F2B-483E-82A9-5C225FA64E91}" dt="2025-08-26T12:00:03.649" v="40" actId="1076"/>
          <ac:graphicFrameMkLst>
            <pc:docMk/>
            <pc:sldMk cId="729591819" sldId="551"/>
            <ac:graphicFrameMk id="16" creationId="{97AB01D1-84F9-4646-B9C6-D95A162A2C4C}"/>
          </ac:graphicFrameMkLst>
        </pc:graphicFrameChg>
      </pc:sldChg>
      <pc:sldChg chg="addSp modSp add mod ord modNotesTx">
        <pc:chgData name="Waterfall, Amanda (CYPD)" userId="fbd73246-6e8f-42fb-8534-28c4d1cd8e15" providerId="ADAL" clId="{A6F219BC-5F2B-483E-82A9-5C225FA64E91}" dt="2025-08-26T17:01:43.401" v="2486" actId="20577"/>
        <pc:sldMkLst>
          <pc:docMk/>
          <pc:sldMk cId="4055654900" sldId="553"/>
        </pc:sldMkLst>
        <pc:spChg chg="mod">
          <ac:chgData name="Waterfall, Amanda (CYPD)" userId="fbd73246-6e8f-42fb-8534-28c4d1cd8e15" providerId="ADAL" clId="{A6F219BC-5F2B-483E-82A9-5C225FA64E91}" dt="2025-08-26T16:16:39.824" v="1335" actId="20577"/>
          <ac:spMkLst>
            <pc:docMk/>
            <pc:sldMk cId="4055654900" sldId="553"/>
            <ac:spMk id="2" creationId="{1EBBDADC-23E7-2E9F-9E7E-851BE1062BA2}"/>
          </ac:spMkLst>
        </pc:spChg>
        <pc:spChg chg="mod">
          <ac:chgData name="Waterfall, Amanda (CYPD)" userId="fbd73246-6e8f-42fb-8534-28c4d1cd8e15" providerId="ADAL" clId="{A6F219BC-5F2B-483E-82A9-5C225FA64E91}" dt="2025-08-26T15:06:32.171" v="156" actId="1076"/>
          <ac:spMkLst>
            <pc:docMk/>
            <pc:sldMk cId="4055654900" sldId="553"/>
            <ac:spMk id="3" creationId="{0977A017-B683-4C51-27A3-6C580D6EA1C1}"/>
          </ac:spMkLst>
        </pc:spChg>
        <pc:spChg chg="mod">
          <ac:chgData name="Waterfall, Amanda (CYPD)" userId="fbd73246-6e8f-42fb-8534-28c4d1cd8e15" providerId="ADAL" clId="{A6F219BC-5F2B-483E-82A9-5C225FA64E91}" dt="2025-08-26T16:18:02.350" v="1391" actId="20577"/>
          <ac:spMkLst>
            <pc:docMk/>
            <pc:sldMk cId="4055654900" sldId="553"/>
            <ac:spMk id="5" creationId="{956B0275-AE2C-428B-23B7-990E2DA0EEAE}"/>
          </ac:spMkLst>
        </pc:spChg>
        <pc:spChg chg="add mod">
          <ac:chgData name="Waterfall, Amanda (CYPD)" userId="fbd73246-6e8f-42fb-8534-28c4d1cd8e15" providerId="ADAL" clId="{A6F219BC-5F2B-483E-82A9-5C225FA64E91}" dt="2025-08-26T16:17:37.407" v="1385" actId="1076"/>
          <ac:spMkLst>
            <pc:docMk/>
            <pc:sldMk cId="4055654900" sldId="553"/>
            <ac:spMk id="6" creationId="{E19714DB-5DB8-FD93-72B2-9B01334DF498}"/>
          </ac:spMkLst>
        </pc:spChg>
        <pc:graphicFrameChg chg="mod">
          <ac:chgData name="Waterfall, Amanda (CYPD)" userId="fbd73246-6e8f-42fb-8534-28c4d1cd8e15" providerId="ADAL" clId="{A6F219BC-5F2B-483E-82A9-5C225FA64E91}" dt="2025-08-26T17:01:43.401" v="2486" actId="20577"/>
          <ac:graphicFrameMkLst>
            <pc:docMk/>
            <pc:sldMk cId="4055654900" sldId="553"/>
            <ac:graphicFrameMk id="4" creationId="{AB2FBFA7-0381-EBB5-6AF5-2C3F315B762A}"/>
          </ac:graphicFrameMkLst>
        </pc:graphicFrameChg>
      </pc:sldChg>
      <pc:sldChg chg="del ord">
        <pc:chgData name="Waterfall, Amanda (CYPD)" userId="fbd73246-6e8f-42fb-8534-28c4d1cd8e15" providerId="ADAL" clId="{A6F219BC-5F2B-483E-82A9-5C225FA64E91}" dt="2025-08-26T16:19:44.069" v="1480" actId="47"/>
        <pc:sldMkLst>
          <pc:docMk/>
          <pc:sldMk cId="2117031336" sldId="554"/>
        </pc:sldMkLst>
      </pc:sldChg>
      <pc:sldChg chg="addSp delSp modSp add mod ord setBg">
        <pc:chgData name="Waterfall, Amanda (CYPD)" userId="fbd73246-6e8f-42fb-8534-28c4d1cd8e15" providerId="ADAL" clId="{A6F219BC-5F2B-483E-82A9-5C225FA64E91}" dt="2025-08-26T17:29:39.995" v="2639" actId="20577"/>
        <pc:sldMkLst>
          <pc:docMk/>
          <pc:sldMk cId="2954981367" sldId="567"/>
        </pc:sldMkLst>
        <pc:spChg chg="mod">
          <ac:chgData name="Waterfall, Amanda (CYPD)" userId="fbd73246-6e8f-42fb-8534-28c4d1cd8e15" providerId="ADAL" clId="{A6F219BC-5F2B-483E-82A9-5C225FA64E91}" dt="2025-08-26T17:29:39.995" v="2639" actId="20577"/>
          <ac:spMkLst>
            <pc:docMk/>
            <pc:sldMk cId="2954981367" sldId="567"/>
            <ac:spMk id="2" creationId="{AC26B43A-7D7F-4559-9F53-34413ED88841}"/>
          </ac:spMkLst>
        </pc:spChg>
        <pc:spChg chg="add del">
          <ac:chgData name="Waterfall, Amanda (CYPD)" userId="fbd73246-6e8f-42fb-8534-28c4d1cd8e15" providerId="ADAL" clId="{A6F219BC-5F2B-483E-82A9-5C225FA64E91}" dt="2025-08-26T16:41:12.348" v="1982" actId="26606"/>
          <ac:spMkLst>
            <pc:docMk/>
            <pc:sldMk cId="2954981367" sldId="567"/>
            <ac:spMk id="12" creationId="{E48D01E3-AED1-46C9-B523-17A9461C00EB}"/>
          </ac:spMkLst>
        </pc:spChg>
        <pc:spChg chg="add del">
          <ac:chgData name="Waterfall, Amanda (CYPD)" userId="fbd73246-6e8f-42fb-8534-28c4d1cd8e15" providerId="ADAL" clId="{A6F219BC-5F2B-483E-82A9-5C225FA64E91}" dt="2025-08-26T16:41:12.348" v="1982" actId="26606"/>
          <ac:spMkLst>
            <pc:docMk/>
            <pc:sldMk cId="2954981367" sldId="567"/>
            <ac:spMk id="14" creationId="{7695FC05-2594-4673-AAC8-0FD2D0413A4F}"/>
          </ac:spMkLst>
        </pc:spChg>
        <pc:spChg chg="add del">
          <ac:chgData name="Waterfall, Amanda (CYPD)" userId="fbd73246-6e8f-42fb-8534-28c4d1cd8e15" providerId="ADAL" clId="{A6F219BC-5F2B-483E-82A9-5C225FA64E91}" dt="2025-08-26T16:41:12.348" v="1982" actId="26606"/>
          <ac:spMkLst>
            <pc:docMk/>
            <pc:sldMk cId="2954981367" sldId="567"/>
            <ac:spMk id="16" creationId="{DF327FF0-C38E-4831-A8A2-BD705672D281}"/>
          </ac:spMkLst>
        </pc:spChg>
        <pc:spChg chg="add del">
          <ac:chgData name="Waterfall, Amanda (CYPD)" userId="fbd73246-6e8f-42fb-8534-28c4d1cd8e15" providerId="ADAL" clId="{A6F219BC-5F2B-483E-82A9-5C225FA64E91}" dt="2025-08-26T16:41:12.348" v="1982" actId="26606"/>
          <ac:spMkLst>
            <pc:docMk/>
            <pc:sldMk cId="2954981367" sldId="567"/>
            <ac:spMk id="18" creationId="{13AC83F2-62BC-408B-8009-1BF496146533}"/>
          </ac:spMkLst>
        </pc:spChg>
        <pc:graphicFrameChg chg="mod ord modGraphic">
          <ac:chgData name="Waterfall, Amanda (CYPD)" userId="fbd73246-6e8f-42fb-8534-28c4d1cd8e15" providerId="ADAL" clId="{A6F219BC-5F2B-483E-82A9-5C225FA64E91}" dt="2025-08-26T16:41:12.348" v="1982" actId="26606"/>
          <ac:graphicFrameMkLst>
            <pc:docMk/>
            <pc:sldMk cId="2954981367" sldId="567"/>
            <ac:graphicFrameMk id="5" creationId="{A34E10BC-2EA5-4E08-8B87-58250DC86B1F}"/>
          </ac:graphicFrameMkLst>
        </pc:graphicFrameChg>
        <pc:picChg chg="add mod">
          <ac:chgData name="Waterfall, Amanda (CYPD)" userId="fbd73246-6e8f-42fb-8534-28c4d1cd8e15" providerId="ADAL" clId="{A6F219BC-5F2B-483E-82A9-5C225FA64E91}" dt="2025-08-26T16:41:12.348" v="1982" actId="26606"/>
          <ac:picMkLst>
            <pc:docMk/>
            <pc:sldMk cId="2954981367" sldId="567"/>
            <ac:picMk id="3" creationId="{90583C10-EA00-4D70-452E-C6E69E9C0CEC}"/>
          </ac:picMkLst>
        </pc:picChg>
        <pc:picChg chg="mod">
          <ac:chgData name="Waterfall, Amanda (CYPD)" userId="fbd73246-6e8f-42fb-8534-28c4d1cd8e15" providerId="ADAL" clId="{A6F219BC-5F2B-483E-82A9-5C225FA64E91}" dt="2025-08-26T16:41:24.929" v="1984" actId="1076"/>
          <ac:picMkLst>
            <pc:docMk/>
            <pc:sldMk cId="2954981367" sldId="567"/>
            <ac:picMk id="7" creationId="{2EE00929-B72D-4F08-B282-FF651D3FAC61}"/>
          </ac:picMkLst>
        </pc:picChg>
      </pc:sldChg>
      <pc:sldChg chg="modSp mod">
        <pc:chgData name="Waterfall, Amanda (CYPD)" userId="fbd73246-6e8f-42fb-8534-28c4d1cd8e15" providerId="ADAL" clId="{A6F219BC-5F2B-483E-82A9-5C225FA64E91}" dt="2025-08-26T16:54:33.617" v="2267" actId="20577"/>
        <pc:sldMkLst>
          <pc:docMk/>
          <pc:sldMk cId="1744866363" sldId="568"/>
        </pc:sldMkLst>
        <pc:spChg chg="mod">
          <ac:chgData name="Waterfall, Amanda (CYPD)" userId="fbd73246-6e8f-42fb-8534-28c4d1cd8e15" providerId="ADAL" clId="{A6F219BC-5F2B-483E-82A9-5C225FA64E91}" dt="2025-08-26T16:54:33.617" v="2267" actId="20577"/>
          <ac:spMkLst>
            <pc:docMk/>
            <pc:sldMk cId="1744866363" sldId="568"/>
            <ac:spMk id="4" creationId="{764256C9-7650-363D-7074-C7CFA30609AC}"/>
          </ac:spMkLst>
        </pc:spChg>
        <pc:spChg chg="mod">
          <ac:chgData name="Waterfall, Amanda (CYPD)" userId="fbd73246-6e8f-42fb-8534-28c4d1cd8e15" providerId="ADAL" clId="{A6F219BC-5F2B-483E-82A9-5C225FA64E91}" dt="2025-08-26T16:54:03.076" v="2261" actId="1076"/>
          <ac:spMkLst>
            <pc:docMk/>
            <pc:sldMk cId="1744866363" sldId="568"/>
            <ac:spMk id="2696" creationId="{00000000-0000-0000-0000-000000000000}"/>
          </ac:spMkLst>
        </pc:spChg>
        <pc:spChg chg="mod">
          <ac:chgData name="Waterfall, Amanda (CYPD)" userId="fbd73246-6e8f-42fb-8534-28c4d1cd8e15" providerId="ADAL" clId="{A6F219BC-5F2B-483E-82A9-5C225FA64E91}" dt="2025-08-26T16:07:12.480" v="925" actId="1076"/>
          <ac:spMkLst>
            <pc:docMk/>
            <pc:sldMk cId="1744866363" sldId="568"/>
            <ac:spMk id="2702" creationId="{00000000-0000-0000-0000-000000000000}"/>
          </ac:spMkLst>
        </pc:spChg>
        <pc:spChg chg="mod">
          <ac:chgData name="Waterfall, Amanda (CYPD)" userId="fbd73246-6e8f-42fb-8534-28c4d1cd8e15" providerId="ADAL" clId="{A6F219BC-5F2B-483E-82A9-5C225FA64E91}" dt="2025-08-26T16:07:28.274" v="929" actId="1076"/>
          <ac:spMkLst>
            <pc:docMk/>
            <pc:sldMk cId="1744866363" sldId="568"/>
            <ac:spMk id="2704" creationId="{00000000-0000-0000-0000-000000000000}"/>
          </ac:spMkLst>
        </pc:spChg>
        <pc:spChg chg="mod">
          <ac:chgData name="Waterfall, Amanda (CYPD)" userId="fbd73246-6e8f-42fb-8534-28c4d1cd8e15" providerId="ADAL" clId="{A6F219BC-5F2B-483E-82A9-5C225FA64E91}" dt="2025-08-26T11:27:41.358" v="0"/>
          <ac:spMkLst>
            <pc:docMk/>
            <pc:sldMk cId="1744866363" sldId="568"/>
            <ac:spMk id="2705" creationId="{00000000-0000-0000-0000-000000000000}"/>
          </ac:spMkLst>
        </pc:spChg>
        <pc:spChg chg="mod">
          <ac:chgData name="Waterfall, Amanda (CYPD)" userId="fbd73246-6e8f-42fb-8534-28c4d1cd8e15" providerId="ADAL" clId="{A6F219BC-5F2B-483E-82A9-5C225FA64E91}" dt="2025-08-26T11:27:41.358" v="0"/>
          <ac:spMkLst>
            <pc:docMk/>
            <pc:sldMk cId="1744866363" sldId="568"/>
            <ac:spMk id="2706" creationId="{00000000-0000-0000-0000-000000000000}"/>
          </ac:spMkLst>
        </pc:spChg>
        <pc:spChg chg="mod">
          <ac:chgData name="Waterfall, Amanda (CYPD)" userId="fbd73246-6e8f-42fb-8534-28c4d1cd8e15" providerId="ADAL" clId="{A6F219BC-5F2B-483E-82A9-5C225FA64E91}" dt="2025-08-26T16:07:56.953" v="944" actId="1076"/>
          <ac:spMkLst>
            <pc:docMk/>
            <pc:sldMk cId="1744866363" sldId="568"/>
            <ac:spMk id="2707" creationId="{00000000-0000-0000-0000-000000000000}"/>
          </ac:spMkLst>
        </pc:spChg>
        <pc:spChg chg="mod">
          <ac:chgData name="Waterfall, Amanda (CYPD)" userId="fbd73246-6e8f-42fb-8534-28c4d1cd8e15" providerId="ADAL" clId="{A6F219BC-5F2B-483E-82A9-5C225FA64E91}" dt="2025-08-26T16:07:09.363" v="924" actId="1076"/>
          <ac:spMkLst>
            <pc:docMk/>
            <pc:sldMk cId="1744866363" sldId="568"/>
            <ac:spMk id="2708" creationId="{00000000-0000-0000-0000-000000000000}"/>
          </ac:spMkLst>
        </pc:spChg>
        <pc:spChg chg="mod">
          <ac:chgData name="Waterfall, Amanda (CYPD)" userId="fbd73246-6e8f-42fb-8534-28c4d1cd8e15" providerId="ADAL" clId="{A6F219BC-5F2B-483E-82A9-5C225FA64E91}" dt="2025-08-26T16:07:52.731" v="943" actId="1076"/>
          <ac:spMkLst>
            <pc:docMk/>
            <pc:sldMk cId="1744866363" sldId="568"/>
            <ac:spMk id="2709" creationId="{00000000-0000-0000-0000-000000000000}"/>
          </ac:spMkLst>
        </pc:spChg>
        <pc:picChg chg="mod">
          <ac:chgData name="Waterfall, Amanda (CYPD)" userId="fbd73246-6e8f-42fb-8534-28c4d1cd8e15" providerId="ADAL" clId="{A6F219BC-5F2B-483E-82A9-5C225FA64E91}" dt="2025-08-26T11:59:34.377" v="37" actId="1076"/>
          <ac:picMkLst>
            <pc:docMk/>
            <pc:sldMk cId="1744866363" sldId="568"/>
            <ac:picMk id="2698" creationId="{00000000-0000-0000-0000-000000000000}"/>
          </ac:picMkLst>
        </pc:picChg>
        <pc:picChg chg="mod">
          <ac:chgData name="Waterfall, Amanda (CYPD)" userId="fbd73246-6e8f-42fb-8534-28c4d1cd8e15" providerId="ADAL" clId="{A6F219BC-5F2B-483E-82A9-5C225FA64E91}" dt="2025-08-26T16:07:20.359" v="927" actId="1076"/>
          <ac:picMkLst>
            <pc:docMk/>
            <pc:sldMk cId="1744866363" sldId="568"/>
            <ac:picMk id="2700" creationId="{00000000-0000-0000-0000-000000000000}"/>
          </ac:picMkLst>
        </pc:picChg>
        <pc:picChg chg="mod">
          <ac:chgData name="Waterfall, Amanda (CYPD)" userId="fbd73246-6e8f-42fb-8534-28c4d1cd8e15" providerId="ADAL" clId="{A6F219BC-5F2B-483E-82A9-5C225FA64E91}" dt="2025-08-26T16:07:23.593" v="928" actId="14100"/>
          <ac:picMkLst>
            <pc:docMk/>
            <pc:sldMk cId="1744866363" sldId="568"/>
            <ac:picMk id="2701" creationId="{00000000-0000-0000-0000-000000000000}"/>
          </ac:picMkLst>
        </pc:picChg>
      </pc:sldChg>
      <pc:sldChg chg="addSp delSp modSp del mod">
        <pc:chgData name="Waterfall, Amanda (CYPD)" userId="fbd73246-6e8f-42fb-8534-28c4d1cd8e15" providerId="ADAL" clId="{A6F219BC-5F2B-483E-82A9-5C225FA64E91}" dt="2025-08-26T11:59:20.071" v="36" actId="47"/>
        <pc:sldMkLst>
          <pc:docMk/>
          <pc:sldMk cId="1836845657" sldId="580"/>
        </pc:sldMkLst>
        <pc:picChg chg="del">
          <ac:chgData name="Waterfall, Amanda (CYPD)" userId="fbd73246-6e8f-42fb-8534-28c4d1cd8e15" providerId="ADAL" clId="{A6F219BC-5F2B-483E-82A9-5C225FA64E91}" dt="2025-08-26T11:28:30.098" v="8" actId="478"/>
          <ac:picMkLst>
            <pc:docMk/>
            <pc:sldMk cId="1836845657" sldId="580"/>
            <ac:picMk id="3" creationId="{B978B04E-72A7-364F-7D6B-A31B351C70A9}"/>
          </ac:picMkLst>
        </pc:picChg>
        <pc:picChg chg="add del mod">
          <ac:chgData name="Waterfall, Amanda (CYPD)" userId="fbd73246-6e8f-42fb-8534-28c4d1cd8e15" providerId="ADAL" clId="{A6F219BC-5F2B-483E-82A9-5C225FA64E91}" dt="2025-08-26T11:58:21.401" v="22" actId="21"/>
          <ac:picMkLst>
            <pc:docMk/>
            <pc:sldMk cId="1836845657" sldId="580"/>
            <ac:picMk id="23" creationId="{0D6ECCB2-B30F-AEB3-108B-B69EC42E7AF1}"/>
          </ac:picMkLst>
        </pc:picChg>
      </pc:sldChg>
      <pc:sldChg chg="del">
        <pc:chgData name="Waterfall, Amanda (CYPD)" userId="fbd73246-6e8f-42fb-8534-28c4d1cd8e15" providerId="ADAL" clId="{A6F219BC-5F2B-483E-82A9-5C225FA64E91}" dt="2025-08-26T16:29:26.640" v="1817" actId="47"/>
        <pc:sldMkLst>
          <pc:docMk/>
          <pc:sldMk cId="1783279148" sldId="581"/>
        </pc:sldMkLst>
      </pc:sldChg>
      <pc:sldChg chg="modSp add mod ord">
        <pc:chgData name="Waterfall, Amanda (CYPD)" userId="fbd73246-6e8f-42fb-8534-28c4d1cd8e15" providerId="ADAL" clId="{A6F219BC-5F2B-483E-82A9-5C225FA64E91}" dt="2025-08-26T17:30:38.528" v="2681" actId="20577"/>
        <pc:sldMkLst>
          <pc:docMk/>
          <pc:sldMk cId="3097867068" sldId="584"/>
        </pc:sldMkLst>
        <pc:spChg chg="mod">
          <ac:chgData name="Waterfall, Amanda (CYPD)" userId="fbd73246-6e8f-42fb-8534-28c4d1cd8e15" providerId="ADAL" clId="{A6F219BC-5F2B-483E-82A9-5C225FA64E91}" dt="2025-08-26T16:59:56.719" v="2402" actId="14100"/>
          <ac:spMkLst>
            <pc:docMk/>
            <pc:sldMk cId="3097867068" sldId="584"/>
            <ac:spMk id="3" creationId="{68FA754F-BD0A-A9C7-7963-367A019F80E8}"/>
          </ac:spMkLst>
        </pc:spChg>
        <pc:graphicFrameChg chg="mod">
          <ac:chgData name="Waterfall, Amanda (CYPD)" userId="fbd73246-6e8f-42fb-8534-28c4d1cd8e15" providerId="ADAL" clId="{A6F219BC-5F2B-483E-82A9-5C225FA64E91}" dt="2025-08-26T17:30:38.528" v="2681" actId="20577"/>
          <ac:graphicFrameMkLst>
            <pc:docMk/>
            <pc:sldMk cId="3097867068" sldId="584"/>
            <ac:graphicFrameMk id="4" creationId="{356A4F76-8A46-88A0-5C00-F6BFCEE1ED9C}"/>
          </ac:graphicFrameMkLst>
        </pc:graphicFrameChg>
      </pc:sldChg>
      <pc:sldChg chg="addSp modSp mod">
        <pc:chgData name="Waterfall, Amanda (CYPD)" userId="fbd73246-6e8f-42fb-8534-28c4d1cd8e15" providerId="ADAL" clId="{A6F219BC-5F2B-483E-82A9-5C225FA64E91}" dt="2025-08-26T17:26:37.284" v="2571" actId="113"/>
        <pc:sldMkLst>
          <pc:docMk/>
          <pc:sldMk cId="2323061802" sldId="587"/>
        </pc:sldMkLst>
        <pc:spChg chg="mod">
          <ac:chgData name="Waterfall, Amanda (CYPD)" userId="fbd73246-6e8f-42fb-8534-28c4d1cd8e15" providerId="ADAL" clId="{A6F219BC-5F2B-483E-82A9-5C225FA64E91}" dt="2025-08-26T16:29:48.659" v="1822" actId="20577"/>
          <ac:spMkLst>
            <pc:docMk/>
            <pc:sldMk cId="2323061802" sldId="587"/>
            <ac:spMk id="4" creationId="{4571BA3D-2B31-6076-514E-D4C1726C71D2}"/>
          </ac:spMkLst>
        </pc:spChg>
        <pc:spChg chg="mod">
          <ac:chgData name="Waterfall, Amanda (CYPD)" userId="fbd73246-6e8f-42fb-8534-28c4d1cd8e15" providerId="ADAL" clId="{A6F219BC-5F2B-483E-82A9-5C225FA64E91}" dt="2025-08-26T17:26:37.284" v="2571" actId="113"/>
          <ac:spMkLst>
            <pc:docMk/>
            <pc:sldMk cId="2323061802" sldId="587"/>
            <ac:spMk id="5" creationId="{513E2ED2-D76B-3C55-CECF-9240E6768CD3}"/>
          </ac:spMkLst>
        </pc:spChg>
        <pc:spChg chg="mod">
          <ac:chgData name="Waterfall, Amanda (CYPD)" userId="fbd73246-6e8f-42fb-8534-28c4d1cd8e15" providerId="ADAL" clId="{A6F219BC-5F2B-483E-82A9-5C225FA64E91}" dt="2025-08-26T17:25:24.942" v="2561" actId="1076"/>
          <ac:spMkLst>
            <pc:docMk/>
            <pc:sldMk cId="2323061802" sldId="587"/>
            <ac:spMk id="6" creationId="{252EACDA-4404-F878-8F3E-FD612598371D}"/>
          </ac:spMkLst>
        </pc:spChg>
        <pc:picChg chg="add mod">
          <ac:chgData name="Waterfall, Amanda (CYPD)" userId="fbd73246-6e8f-42fb-8534-28c4d1cd8e15" providerId="ADAL" clId="{A6F219BC-5F2B-483E-82A9-5C225FA64E91}" dt="2025-08-26T17:26:30.880" v="2570" actId="1076"/>
          <ac:picMkLst>
            <pc:docMk/>
            <pc:sldMk cId="2323061802" sldId="587"/>
            <ac:picMk id="3" creationId="{E37510DB-6A72-88DD-EBED-54A7D5A7E181}"/>
          </ac:picMkLst>
        </pc:picChg>
      </pc:sldChg>
      <pc:sldChg chg="modSp add mod">
        <pc:chgData name="Waterfall, Amanda (CYPD)" userId="fbd73246-6e8f-42fb-8534-28c4d1cd8e15" providerId="ADAL" clId="{A6F219BC-5F2B-483E-82A9-5C225FA64E91}" dt="2025-08-26T17:28:55.417" v="2627" actId="1076"/>
        <pc:sldMkLst>
          <pc:docMk/>
          <pc:sldMk cId="3692479948" sldId="589"/>
        </pc:sldMkLst>
        <pc:spChg chg="mod">
          <ac:chgData name="Waterfall, Amanda (CYPD)" userId="fbd73246-6e8f-42fb-8534-28c4d1cd8e15" providerId="ADAL" clId="{A6F219BC-5F2B-483E-82A9-5C225FA64E91}" dt="2025-08-26T16:31:25.775" v="1845" actId="20577"/>
          <ac:spMkLst>
            <pc:docMk/>
            <pc:sldMk cId="3692479948" sldId="589"/>
            <ac:spMk id="2" creationId="{0BC249C6-0953-485D-BA8D-479F540F5968}"/>
          </ac:spMkLst>
        </pc:spChg>
        <pc:graphicFrameChg chg="mod modGraphic">
          <ac:chgData name="Waterfall, Amanda (CYPD)" userId="fbd73246-6e8f-42fb-8534-28c4d1cd8e15" providerId="ADAL" clId="{A6F219BC-5F2B-483E-82A9-5C225FA64E91}" dt="2025-08-26T16:34:10.957" v="1978" actId="20577"/>
          <ac:graphicFrameMkLst>
            <pc:docMk/>
            <pc:sldMk cId="3692479948" sldId="589"/>
            <ac:graphicFrameMk id="5" creationId="{A2EB42E9-7E88-1C68-CC8E-A5BF90A43AEC}"/>
          </ac:graphicFrameMkLst>
        </pc:graphicFrameChg>
        <pc:picChg chg="mod ord">
          <ac:chgData name="Waterfall, Amanda (CYPD)" userId="fbd73246-6e8f-42fb-8534-28c4d1cd8e15" providerId="ADAL" clId="{A6F219BC-5F2B-483E-82A9-5C225FA64E91}" dt="2025-08-26T17:28:55.417" v="2627" actId="1076"/>
          <ac:picMkLst>
            <pc:docMk/>
            <pc:sldMk cId="3692479948" sldId="589"/>
            <ac:picMk id="4" creationId="{FDECB915-4A8E-45E0-9B89-B1CDA411AE33}"/>
          </ac:picMkLst>
        </pc:picChg>
      </pc:sldChg>
      <pc:sldChg chg="del">
        <pc:chgData name="Waterfall, Amanda (CYPD)" userId="fbd73246-6e8f-42fb-8534-28c4d1cd8e15" providerId="ADAL" clId="{A6F219BC-5F2B-483E-82A9-5C225FA64E91}" dt="2025-08-26T16:29:41.825" v="1820" actId="47"/>
        <pc:sldMkLst>
          <pc:docMk/>
          <pc:sldMk cId="2102698189" sldId="592"/>
        </pc:sldMkLst>
      </pc:sldChg>
      <pc:sldChg chg="modSp add mod ord">
        <pc:chgData name="Waterfall, Amanda (CYPD)" userId="fbd73246-6e8f-42fb-8534-28c4d1cd8e15" providerId="ADAL" clId="{A6F219BC-5F2B-483E-82A9-5C225FA64E91}" dt="2025-08-26T16:53:43.941" v="2259" actId="207"/>
        <pc:sldMkLst>
          <pc:docMk/>
          <pc:sldMk cId="2839133784" sldId="609"/>
        </pc:sldMkLst>
        <pc:spChg chg="mod">
          <ac:chgData name="Waterfall, Amanda (CYPD)" userId="fbd73246-6e8f-42fb-8534-28c4d1cd8e15" providerId="ADAL" clId="{A6F219BC-5F2B-483E-82A9-5C225FA64E91}" dt="2025-08-26T16:53:43.941" v="2259" actId="207"/>
          <ac:spMkLst>
            <pc:docMk/>
            <pc:sldMk cId="2839133784" sldId="609"/>
            <ac:spMk id="3079" creationId="{00000000-0000-0000-0000-000000000000}"/>
          </ac:spMkLst>
        </pc:spChg>
        <pc:spChg chg="mod">
          <ac:chgData name="Waterfall, Amanda (CYPD)" userId="fbd73246-6e8f-42fb-8534-28c4d1cd8e15" providerId="ADAL" clId="{A6F219BC-5F2B-483E-82A9-5C225FA64E91}" dt="2025-08-26T16:03:41.237" v="783" actId="20577"/>
          <ac:spMkLst>
            <pc:docMk/>
            <pc:sldMk cId="2839133784" sldId="609"/>
            <ac:spMk id="3096" creationId="{00000000-0000-0000-0000-000000000000}"/>
          </ac:spMkLst>
        </pc:spChg>
        <pc:picChg chg="mod">
          <ac:chgData name="Waterfall, Amanda (CYPD)" userId="fbd73246-6e8f-42fb-8534-28c4d1cd8e15" providerId="ADAL" clId="{A6F219BC-5F2B-483E-82A9-5C225FA64E91}" dt="2025-08-26T15:46:31.293" v="644" actId="1076"/>
          <ac:picMkLst>
            <pc:docMk/>
            <pc:sldMk cId="2839133784" sldId="609"/>
            <ac:picMk id="3" creationId="{0730AB89-BA71-BE9D-3508-69A5E11FF050}"/>
          </ac:picMkLst>
        </pc:picChg>
      </pc:sldChg>
      <pc:sldChg chg="addSp modSp add mod">
        <pc:chgData name="Waterfall, Amanda (CYPD)" userId="fbd73246-6e8f-42fb-8534-28c4d1cd8e15" providerId="ADAL" clId="{A6F219BC-5F2B-483E-82A9-5C225FA64E91}" dt="2025-08-26T16:02:26.602" v="748" actId="122"/>
        <pc:sldMkLst>
          <pc:docMk/>
          <pc:sldMk cId="353315405" sldId="610"/>
        </pc:sldMkLst>
        <pc:spChg chg="mod">
          <ac:chgData name="Waterfall, Amanda (CYPD)" userId="fbd73246-6e8f-42fb-8534-28c4d1cd8e15" providerId="ADAL" clId="{A6F219BC-5F2B-483E-82A9-5C225FA64E91}" dt="2025-08-26T14:49:33.547" v="133" actId="1076"/>
          <ac:spMkLst>
            <pc:docMk/>
            <pc:sldMk cId="353315405" sldId="610"/>
            <ac:spMk id="3" creationId="{83028176-DB5F-CF48-0489-EF18C043F9FC}"/>
          </ac:spMkLst>
        </pc:spChg>
        <pc:spChg chg="mod">
          <ac:chgData name="Waterfall, Amanda (CYPD)" userId="fbd73246-6e8f-42fb-8534-28c4d1cd8e15" providerId="ADAL" clId="{A6F219BC-5F2B-483E-82A9-5C225FA64E91}" dt="2025-08-26T14:49:12.806" v="129" actId="1076"/>
          <ac:spMkLst>
            <pc:docMk/>
            <pc:sldMk cId="353315405" sldId="610"/>
            <ac:spMk id="5" creationId="{435A1060-5751-5D84-8CA3-37A2518D3EE3}"/>
          </ac:spMkLst>
        </pc:spChg>
        <pc:spChg chg="add mod">
          <ac:chgData name="Waterfall, Amanda (CYPD)" userId="fbd73246-6e8f-42fb-8534-28c4d1cd8e15" providerId="ADAL" clId="{A6F219BC-5F2B-483E-82A9-5C225FA64E91}" dt="2025-08-26T16:02:26.602" v="748" actId="122"/>
          <ac:spMkLst>
            <pc:docMk/>
            <pc:sldMk cId="353315405" sldId="610"/>
            <ac:spMk id="7" creationId="{FC01E833-C174-1910-2C61-712B1908E04C}"/>
          </ac:spMkLst>
        </pc:spChg>
        <pc:picChg chg="mod">
          <ac:chgData name="Waterfall, Amanda (CYPD)" userId="fbd73246-6e8f-42fb-8534-28c4d1cd8e15" providerId="ADAL" clId="{A6F219BC-5F2B-483E-82A9-5C225FA64E91}" dt="2025-08-26T14:49:19.851" v="131" actId="14100"/>
          <ac:picMkLst>
            <pc:docMk/>
            <pc:sldMk cId="353315405" sldId="610"/>
            <ac:picMk id="2" creationId="{7DCCD31C-3D2A-3BEC-3F0E-13181BEE14FD}"/>
          </ac:picMkLst>
        </pc:picChg>
        <pc:picChg chg="mod ord">
          <ac:chgData name="Waterfall, Amanda (CYPD)" userId="fbd73246-6e8f-42fb-8534-28c4d1cd8e15" providerId="ADAL" clId="{A6F219BC-5F2B-483E-82A9-5C225FA64E91}" dt="2025-08-26T16:02:15.132" v="740" actId="1076"/>
          <ac:picMkLst>
            <pc:docMk/>
            <pc:sldMk cId="353315405" sldId="610"/>
            <ac:picMk id="4" creationId="{D17C4D40-4D0D-1F74-92A3-B5A0621EA20D}"/>
          </ac:picMkLst>
        </pc:picChg>
        <pc:picChg chg="add mod">
          <ac:chgData name="Waterfall, Amanda (CYPD)" userId="fbd73246-6e8f-42fb-8534-28c4d1cd8e15" providerId="ADAL" clId="{A6F219BC-5F2B-483E-82A9-5C225FA64E91}" dt="2025-08-26T15:42:21.724" v="532" actId="1076"/>
          <ac:picMkLst>
            <pc:docMk/>
            <pc:sldMk cId="353315405" sldId="610"/>
            <ac:picMk id="6" creationId="{B5773935-96CF-6A32-BDCC-6774F5195723}"/>
          </ac:picMkLst>
        </pc:picChg>
      </pc:sldChg>
      <pc:sldChg chg="addSp delSp modSp add del mod">
        <pc:chgData name="Waterfall, Amanda (CYPD)" userId="fbd73246-6e8f-42fb-8534-28c4d1cd8e15" providerId="ADAL" clId="{A6F219BC-5F2B-483E-82A9-5C225FA64E91}" dt="2025-08-26T11:59:12.076" v="35" actId="1076"/>
        <pc:sldMkLst>
          <pc:docMk/>
          <pc:sldMk cId="3647831596" sldId="612"/>
        </pc:sldMkLst>
        <pc:graphicFrameChg chg="mod">
          <ac:chgData name="Waterfall, Amanda (CYPD)" userId="fbd73246-6e8f-42fb-8534-28c4d1cd8e15" providerId="ADAL" clId="{A6F219BC-5F2B-483E-82A9-5C225FA64E91}" dt="2025-08-26T11:58:55.357" v="33" actId="20577"/>
          <ac:graphicFrameMkLst>
            <pc:docMk/>
            <pc:sldMk cId="3647831596" sldId="612"/>
            <ac:graphicFrameMk id="3" creationId="{0339B4CF-AD35-51CB-2306-E9B605679384}"/>
          </ac:graphicFrameMkLst>
        </pc:graphicFrameChg>
        <pc:picChg chg="add mod">
          <ac:chgData name="Waterfall, Amanda (CYPD)" userId="fbd73246-6e8f-42fb-8534-28c4d1cd8e15" providerId="ADAL" clId="{A6F219BC-5F2B-483E-82A9-5C225FA64E91}" dt="2025-08-26T11:58:40.793" v="27" actId="14100"/>
          <ac:picMkLst>
            <pc:docMk/>
            <pc:sldMk cId="3647831596" sldId="612"/>
            <ac:picMk id="4" creationId="{503D969E-5647-1971-7C08-38C65A7CAEC9}"/>
          </ac:picMkLst>
        </pc:picChg>
        <pc:picChg chg="mod">
          <ac:chgData name="Waterfall, Amanda (CYPD)" userId="fbd73246-6e8f-42fb-8534-28c4d1cd8e15" providerId="ADAL" clId="{A6F219BC-5F2B-483E-82A9-5C225FA64E91}" dt="2025-08-26T11:59:12.076" v="35" actId="1076"/>
          <ac:picMkLst>
            <pc:docMk/>
            <pc:sldMk cId="3647831596" sldId="612"/>
            <ac:picMk id="8" creationId="{1C4397C8-9F01-691D-6758-A5F8A08E1CC3}"/>
          </ac:picMkLst>
        </pc:picChg>
        <pc:picChg chg="mod">
          <ac:chgData name="Waterfall, Amanda (CYPD)" userId="fbd73246-6e8f-42fb-8534-28c4d1cd8e15" providerId="ADAL" clId="{A6F219BC-5F2B-483E-82A9-5C225FA64E91}" dt="2025-08-26T11:59:04.021" v="34" actId="1076"/>
          <ac:picMkLst>
            <pc:docMk/>
            <pc:sldMk cId="3647831596" sldId="612"/>
            <ac:picMk id="22" creationId="{179CD1CB-2FF2-D74B-969C-C4042AEF9B06}"/>
          </ac:picMkLst>
        </pc:picChg>
        <pc:picChg chg="del">
          <ac:chgData name="Waterfall, Amanda (CYPD)" userId="fbd73246-6e8f-42fb-8534-28c4d1cd8e15" providerId="ADAL" clId="{A6F219BC-5F2B-483E-82A9-5C225FA64E91}" dt="2025-08-26T11:58:27.931" v="23" actId="478"/>
          <ac:picMkLst>
            <pc:docMk/>
            <pc:sldMk cId="3647831596" sldId="612"/>
            <ac:picMk id="23" creationId="{67127B7B-BF27-74F8-3295-529BADA107F2}"/>
          </ac:picMkLst>
        </pc:picChg>
      </pc:sldChg>
      <pc:sldChg chg="addSp delSp modSp new mod modAnim">
        <pc:chgData name="Waterfall, Amanda (CYPD)" userId="fbd73246-6e8f-42fb-8534-28c4d1cd8e15" providerId="ADAL" clId="{A6F219BC-5F2B-483E-82A9-5C225FA64E91}" dt="2025-08-26T16:03:12.572" v="769" actId="692"/>
        <pc:sldMkLst>
          <pc:docMk/>
          <pc:sldMk cId="2017980180" sldId="613"/>
        </pc:sldMkLst>
        <pc:spChg chg="del">
          <ac:chgData name="Waterfall, Amanda (CYPD)" userId="fbd73246-6e8f-42fb-8534-28c4d1cd8e15" providerId="ADAL" clId="{A6F219BC-5F2B-483E-82A9-5C225FA64E91}" dt="2025-08-26T15:31:04.925" v="460" actId="478"/>
          <ac:spMkLst>
            <pc:docMk/>
            <pc:sldMk cId="2017980180" sldId="613"/>
            <ac:spMk id="2" creationId="{BF04B260-62F4-16CC-4093-24FBD3E6FBB1}"/>
          </ac:spMkLst>
        </pc:spChg>
        <pc:spChg chg="del">
          <ac:chgData name="Waterfall, Amanda (CYPD)" userId="fbd73246-6e8f-42fb-8534-28c4d1cd8e15" providerId="ADAL" clId="{A6F219BC-5F2B-483E-82A9-5C225FA64E91}" dt="2025-08-26T15:31:08.737" v="461" actId="478"/>
          <ac:spMkLst>
            <pc:docMk/>
            <pc:sldMk cId="2017980180" sldId="613"/>
            <ac:spMk id="3" creationId="{6C0533DD-756C-32FE-0D91-6FBD26FC2192}"/>
          </ac:spMkLst>
        </pc:spChg>
        <pc:spChg chg="add mod">
          <ac:chgData name="Waterfall, Amanda (CYPD)" userId="fbd73246-6e8f-42fb-8534-28c4d1cd8e15" providerId="ADAL" clId="{A6F219BC-5F2B-483E-82A9-5C225FA64E91}" dt="2025-08-26T16:03:12.572" v="769" actId="692"/>
          <ac:spMkLst>
            <pc:docMk/>
            <pc:sldMk cId="2017980180" sldId="613"/>
            <ac:spMk id="5" creationId="{C246F5A6-AF6F-16CD-35AE-E8EEB20C2459}"/>
          </ac:spMkLst>
        </pc:spChg>
        <pc:picChg chg="add mod">
          <ac:chgData name="Waterfall, Amanda (CYPD)" userId="fbd73246-6e8f-42fb-8534-28c4d1cd8e15" providerId="ADAL" clId="{A6F219BC-5F2B-483E-82A9-5C225FA64E91}" dt="2025-08-26T15:31:53.043" v="473" actId="1076"/>
          <ac:picMkLst>
            <pc:docMk/>
            <pc:sldMk cId="2017980180" sldId="613"/>
            <ac:picMk id="4" creationId="{8FFE8A1D-6440-097B-C0DE-61CF684F6F22}"/>
          </ac:picMkLst>
        </pc:picChg>
        <pc:picChg chg="add mod">
          <ac:chgData name="Waterfall, Amanda (CYPD)" userId="fbd73246-6e8f-42fb-8534-28c4d1cd8e15" providerId="ADAL" clId="{A6F219BC-5F2B-483E-82A9-5C225FA64E91}" dt="2025-08-26T15:33:18.727" v="520" actId="1076"/>
          <ac:picMkLst>
            <pc:docMk/>
            <pc:sldMk cId="2017980180" sldId="613"/>
            <ac:picMk id="6" creationId="{1D38A70E-1CDE-BB19-B541-45083AE87118}"/>
          </ac:picMkLst>
        </pc:picChg>
      </pc:sldChg>
      <pc:sldChg chg="add del">
        <pc:chgData name="Waterfall, Amanda (CYPD)" userId="fbd73246-6e8f-42fb-8534-28c4d1cd8e15" providerId="ADAL" clId="{A6F219BC-5F2B-483E-82A9-5C225FA64E91}" dt="2025-08-26T16:29:24.544" v="1816" actId="47"/>
        <pc:sldMkLst>
          <pc:docMk/>
          <pc:sldMk cId="490663771" sldId="614"/>
        </pc:sldMkLst>
      </pc:sldChg>
      <pc:sldChg chg="addSp delSp modSp new mod modAnim modNotesTx">
        <pc:chgData name="Waterfall, Amanda (CYPD)" userId="fbd73246-6e8f-42fb-8534-28c4d1cd8e15" providerId="ADAL" clId="{A6F219BC-5F2B-483E-82A9-5C225FA64E91}" dt="2025-08-26T16:56:37.516" v="2313" actId="14100"/>
        <pc:sldMkLst>
          <pc:docMk/>
          <pc:sldMk cId="934172554" sldId="615"/>
        </pc:sldMkLst>
        <pc:spChg chg="del">
          <ac:chgData name="Waterfall, Amanda (CYPD)" userId="fbd73246-6e8f-42fb-8534-28c4d1cd8e15" providerId="ADAL" clId="{A6F219BC-5F2B-483E-82A9-5C225FA64E91}" dt="2025-08-26T16:21:23.557" v="1485" actId="478"/>
          <ac:spMkLst>
            <pc:docMk/>
            <pc:sldMk cId="934172554" sldId="615"/>
            <ac:spMk id="2" creationId="{E0084DE7-9422-F94A-0622-EF94233DBBE2}"/>
          </ac:spMkLst>
        </pc:spChg>
        <pc:spChg chg="del">
          <ac:chgData name="Waterfall, Amanda (CYPD)" userId="fbd73246-6e8f-42fb-8534-28c4d1cd8e15" providerId="ADAL" clId="{A6F219BC-5F2B-483E-82A9-5C225FA64E91}" dt="2025-08-26T16:21:26.331" v="1486" actId="478"/>
          <ac:spMkLst>
            <pc:docMk/>
            <pc:sldMk cId="934172554" sldId="615"/>
            <ac:spMk id="3" creationId="{BAA1665B-3B59-9DB6-5A7E-EA560AC361B8}"/>
          </ac:spMkLst>
        </pc:spChg>
        <pc:spChg chg="add mod">
          <ac:chgData name="Waterfall, Amanda (CYPD)" userId="fbd73246-6e8f-42fb-8534-28c4d1cd8e15" providerId="ADAL" clId="{A6F219BC-5F2B-483E-82A9-5C225FA64E91}" dt="2025-08-26T16:21:38.131" v="1488" actId="207"/>
          <ac:spMkLst>
            <pc:docMk/>
            <pc:sldMk cId="934172554" sldId="615"/>
            <ac:spMk id="4" creationId="{EA74727A-CAAE-51F9-69F2-FFBF74B3514C}"/>
          </ac:spMkLst>
        </pc:spChg>
        <pc:spChg chg="add mod">
          <ac:chgData name="Waterfall, Amanda (CYPD)" userId="fbd73246-6e8f-42fb-8534-28c4d1cd8e15" providerId="ADAL" clId="{A6F219BC-5F2B-483E-82A9-5C225FA64E91}" dt="2025-08-26T16:28:23.176" v="1803" actId="1076"/>
          <ac:spMkLst>
            <pc:docMk/>
            <pc:sldMk cId="934172554" sldId="615"/>
            <ac:spMk id="6" creationId="{27256176-FFA5-9335-0E56-5B6ED136B8A1}"/>
          </ac:spMkLst>
        </pc:spChg>
        <pc:spChg chg="add mod">
          <ac:chgData name="Waterfall, Amanda (CYPD)" userId="fbd73246-6e8f-42fb-8534-28c4d1cd8e15" providerId="ADAL" clId="{A6F219BC-5F2B-483E-82A9-5C225FA64E91}" dt="2025-08-26T16:56:13.955" v="2309" actId="1076"/>
          <ac:spMkLst>
            <pc:docMk/>
            <pc:sldMk cId="934172554" sldId="615"/>
            <ac:spMk id="23" creationId="{C2135A94-BB3A-4897-B769-53D45C93B9A8}"/>
          </ac:spMkLst>
        </pc:spChg>
        <pc:picChg chg="add mod">
          <ac:chgData name="Waterfall, Amanda (CYPD)" userId="fbd73246-6e8f-42fb-8534-28c4d1cd8e15" providerId="ADAL" clId="{A6F219BC-5F2B-483E-82A9-5C225FA64E91}" dt="2025-08-26T16:29:09.005" v="1813" actId="1076"/>
          <ac:picMkLst>
            <pc:docMk/>
            <pc:sldMk cId="934172554" sldId="615"/>
            <ac:picMk id="5" creationId="{D7E1C625-53B3-2B5A-47A9-9604771777C4}"/>
          </ac:picMkLst>
        </pc:picChg>
        <pc:picChg chg="add mod">
          <ac:chgData name="Waterfall, Amanda (CYPD)" userId="fbd73246-6e8f-42fb-8534-28c4d1cd8e15" providerId="ADAL" clId="{A6F219BC-5F2B-483E-82A9-5C225FA64E91}" dt="2025-08-26T16:56:37.516" v="2313" actId="14100"/>
          <ac:picMkLst>
            <pc:docMk/>
            <pc:sldMk cId="934172554" sldId="615"/>
            <ac:picMk id="7" creationId="{65CD68FC-DB31-CBBE-0EEE-7E26F52D5F79}"/>
          </ac:picMkLst>
        </pc:picChg>
        <pc:picChg chg="add mod">
          <ac:chgData name="Waterfall, Amanda (CYPD)" userId="fbd73246-6e8f-42fb-8534-28c4d1cd8e15" providerId="ADAL" clId="{A6F219BC-5F2B-483E-82A9-5C225FA64E91}" dt="2025-08-26T16:21:55.125" v="1492" actId="1076"/>
          <ac:picMkLst>
            <pc:docMk/>
            <pc:sldMk cId="934172554" sldId="615"/>
            <ac:picMk id="17" creationId="{BB48D382-6CBF-462F-8EC5-7B6FC9C39DA1}"/>
          </ac:picMkLst>
        </pc:picChg>
      </pc:sldChg>
      <pc:sldChg chg="new del">
        <pc:chgData name="Waterfall, Amanda (CYPD)" userId="fbd73246-6e8f-42fb-8534-28c4d1cd8e15" providerId="ADAL" clId="{A6F219BC-5F2B-483E-82A9-5C225FA64E91}" dt="2025-08-26T16:21:11.012" v="1483" actId="680"/>
        <pc:sldMkLst>
          <pc:docMk/>
          <pc:sldMk cId="4049992283" sldId="615"/>
        </pc:sldMkLst>
      </pc:sldChg>
      <pc:sldChg chg="addSp modSp add mod ord">
        <pc:chgData name="Waterfall, Amanda (CYPD)" userId="fbd73246-6e8f-42fb-8534-28c4d1cd8e15" providerId="ADAL" clId="{A6F219BC-5F2B-483E-82A9-5C225FA64E91}" dt="2025-08-26T17:26:14.985" v="2567"/>
        <pc:sldMkLst>
          <pc:docMk/>
          <pc:sldMk cId="621045999" sldId="616"/>
        </pc:sldMkLst>
        <pc:spChg chg="mod">
          <ac:chgData name="Waterfall, Amanda (CYPD)" userId="fbd73246-6e8f-42fb-8534-28c4d1cd8e15" providerId="ADAL" clId="{A6F219BC-5F2B-483E-82A9-5C225FA64E91}" dt="2025-08-26T17:25:07.578" v="2559" actId="20577"/>
          <ac:spMkLst>
            <pc:docMk/>
            <pc:sldMk cId="621045999" sldId="616"/>
            <ac:spMk id="4" creationId="{0A529DF2-CCE7-D2EE-016F-61F3A41BCD29}"/>
          </ac:spMkLst>
        </pc:spChg>
        <pc:spChg chg="mod">
          <ac:chgData name="Waterfall, Amanda (CYPD)" userId="fbd73246-6e8f-42fb-8534-28c4d1cd8e15" providerId="ADAL" clId="{A6F219BC-5F2B-483E-82A9-5C225FA64E91}" dt="2025-08-26T17:24:53.838" v="2538" actId="122"/>
          <ac:spMkLst>
            <pc:docMk/>
            <pc:sldMk cId="621045999" sldId="616"/>
            <ac:spMk id="6" creationId="{7AFF17EB-F0D7-F6E2-EE3E-7CE49F3DE348}"/>
          </ac:spMkLst>
        </pc:spChg>
        <pc:picChg chg="add mod">
          <ac:chgData name="Waterfall, Amanda (CYPD)" userId="fbd73246-6e8f-42fb-8534-28c4d1cd8e15" providerId="ADAL" clId="{A6F219BC-5F2B-483E-82A9-5C225FA64E91}" dt="2025-08-26T17:25:52.586" v="2563"/>
          <ac:picMkLst>
            <pc:docMk/>
            <pc:sldMk cId="621045999" sldId="616"/>
            <ac:picMk id="2" creationId="{BE63F6D4-EEE9-4719-8CE0-63CB39808AF5}"/>
          </ac:picMkLst>
        </pc:picChg>
      </pc:sldChg>
      <pc:sldChg chg="modSp add del mod">
        <pc:chgData name="Waterfall, Amanda (CYPD)" userId="fbd73246-6e8f-42fb-8534-28c4d1cd8e15" providerId="ADAL" clId="{A6F219BC-5F2B-483E-82A9-5C225FA64E91}" dt="2025-08-26T17:40:38.429" v="2792" actId="47"/>
        <pc:sldMkLst>
          <pc:docMk/>
          <pc:sldMk cId="0" sldId="617"/>
        </pc:sldMkLst>
        <pc:spChg chg="mod">
          <ac:chgData name="Waterfall, Amanda (CYPD)" userId="fbd73246-6e8f-42fb-8534-28c4d1cd8e15" providerId="ADAL" clId="{A6F219BC-5F2B-483E-82A9-5C225FA64E91}" dt="2025-08-26T17:39:43.249" v="2784" actId="27636"/>
          <ac:spMkLst>
            <pc:docMk/>
            <pc:sldMk cId="0" sldId="617"/>
            <ac:spMk id="217" creationId="{00000000-0000-0000-0000-000000000000}"/>
          </ac:spMkLst>
        </pc:spChg>
      </pc:sldChg>
      <pc:sldChg chg="addSp delSp modSp new mod ord modNotesTx">
        <pc:chgData name="Waterfall, Amanda (CYPD)" userId="fbd73246-6e8f-42fb-8534-28c4d1cd8e15" providerId="ADAL" clId="{A6F219BC-5F2B-483E-82A9-5C225FA64E91}" dt="2025-08-26T17:50:44.980" v="2942" actId="1076"/>
        <pc:sldMkLst>
          <pc:docMk/>
          <pc:sldMk cId="1539954490" sldId="618"/>
        </pc:sldMkLst>
        <pc:spChg chg="del">
          <ac:chgData name="Waterfall, Amanda (CYPD)" userId="fbd73246-6e8f-42fb-8534-28c4d1cd8e15" providerId="ADAL" clId="{A6F219BC-5F2B-483E-82A9-5C225FA64E91}" dt="2025-08-26T17:39:53.347" v="2786" actId="478"/>
          <ac:spMkLst>
            <pc:docMk/>
            <pc:sldMk cId="1539954490" sldId="618"/>
            <ac:spMk id="2" creationId="{16D21AC0-5C9C-2C5B-1599-463CF7C262C5}"/>
          </ac:spMkLst>
        </pc:spChg>
        <pc:spChg chg="del">
          <ac:chgData name="Waterfall, Amanda (CYPD)" userId="fbd73246-6e8f-42fb-8534-28c4d1cd8e15" providerId="ADAL" clId="{A6F219BC-5F2B-483E-82A9-5C225FA64E91}" dt="2025-08-26T17:40:21.799" v="2788" actId="478"/>
          <ac:spMkLst>
            <pc:docMk/>
            <pc:sldMk cId="1539954490" sldId="618"/>
            <ac:spMk id="3" creationId="{9D8C3B44-BB8B-18DF-727B-9073C7F71765}"/>
          </ac:spMkLst>
        </pc:spChg>
        <pc:spChg chg="add mod">
          <ac:chgData name="Waterfall, Amanda (CYPD)" userId="fbd73246-6e8f-42fb-8534-28c4d1cd8e15" providerId="ADAL" clId="{A6F219BC-5F2B-483E-82A9-5C225FA64E91}" dt="2025-08-26T17:50:44.980" v="2942" actId="1076"/>
          <ac:spMkLst>
            <pc:docMk/>
            <pc:sldMk cId="1539954490" sldId="618"/>
            <ac:spMk id="8" creationId="{3B82022E-41BA-D672-FCB8-475505A64FC7}"/>
          </ac:spMkLst>
        </pc:spChg>
        <pc:picChg chg="add mod modCrop">
          <ac:chgData name="Waterfall, Amanda (CYPD)" userId="fbd73246-6e8f-42fb-8534-28c4d1cd8e15" providerId="ADAL" clId="{A6F219BC-5F2B-483E-82A9-5C225FA64E91}" dt="2025-08-26T17:50:28.530" v="2938" actId="1076"/>
          <ac:picMkLst>
            <pc:docMk/>
            <pc:sldMk cId="1539954490" sldId="618"/>
            <ac:picMk id="5" creationId="{3AFF73A5-E808-56FE-C20E-1C67804446B0}"/>
          </ac:picMkLst>
        </pc:picChg>
        <pc:picChg chg="add del mod modCrop">
          <ac:chgData name="Waterfall, Amanda (CYPD)" userId="fbd73246-6e8f-42fb-8534-28c4d1cd8e15" providerId="ADAL" clId="{A6F219BC-5F2B-483E-82A9-5C225FA64E91}" dt="2025-08-26T17:44:46.355" v="2830" actId="478"/>
          <ac:picMkLst>
            <pc:docMk/>
            <pc:sldMk cId="1539954490" sldId="618"/>
            <ac:picMk id="7" creationId="{F9E3C5F8-B94C-52A1-FDBB-EF69A8B2DA50}"/>
          </ac:picMkLst>
        </pc:picChg>
        <pc:picChg chg="add mod">
          <ac:chgData name="Waterfall, Amanda (CYPD)" userId="fbd73246-6e8f-42fb-8534-28c4d1cd8e15" providerId="ADAL" clId="{A6F219BC-5F2B-483E-82A9-5C225FA64E91}" dt="2025-08-26T17:49:20.445" v="2921" actId="1076"/>
          <ac:picMkLst>
            <pc:docMk/>
            <pc:sldMk cId="1539954490" sldId="618"/>
            <ac:picMk id="10" creationId="{BB9C234E-0183-AB9D-378C-92D8963B5629}"/>
          </ac:picMkLst>
        </pc:picChg>
        <pc:picChg chg="add mod">
          <ac:chgData name="Waterfall, Amanda (CYPD)" userId="fbd73246-6e8f-42fb-8534-28c4d1cd8e15" providerId="ADAL" clId="{A6F219BC-5F2B-483E-82A9-5C225FA64E91}" dt="2025-08-26T17:50:31.202" v="2939" actId="1076"/>
          <ac:picMkLst>
            <pc:docMk/>
            <pc:sldMk cId="1539954490" sldId="618"/>
            <ac:picMk id="12" creationId="{B541510B-7FFA-20DF-C336-5BAF4D4B9C57}"/>
          </ac:picMkLst>
        </pc:picChg>
        <pc:picChg chg="add mod modCrop">
          <ac:chgData name="Waterfall, Amanda (CYPD)" userId="fbd73246-6e8f-42fb-8534-28c4d1cd8e15" providerId="ADAL" clId="{A6F219BC-5F2B-483E-82A9-5C225FA64E91}" dt="2025-08-26T17:50:20.176" v="2936" actId="14100"/>
          <ac:picMkLst>
            <pc:docMk/>
            <pc:sldMk cId="1539954490" sldId="618"/>
            <ac:picMk id="14" creationId="{08877C3F-AF0D-F2C7-1825-F3D85DE490AD}"/>
          </ac:picMkLst>
        </pc:picChg>
      </pc:sldChg>
      <pc:sldMasterChg chg="delSldLayout modSldLayout">
        <pc:chgData name="Waterfall, Amanda (CYPD)" userId="fbd73246-6e8f-42fb-8534-28c4d1cd8e15" providerId="ADAL" clId="{A6F219BC-5F2B-483E-82A9-5C225FA64E91}" dt="2025-08-26T17:40:38.429" v="2792" actId="47"/>
        <pc:sldMasterMkLst>
          <pc:docMk/>
          <pc:sldMasterMk cId="2576150401" sldId="2147483740"/>
        </pc:sldMasterMkLst>
        <pc:sldLayoutChg chg="addSp">
          <pc:chgData name="Waterfall, Amanda (CYPD)" userId="fbd73246-6e8f-42fb-8534-28c4d1cd8e15" providerId="ADAL" clId="{A6F219BC-5F2B-483E-82A9-5C225FA64E91}" dt="2025-08-26T11:27:41.358" v="0"/>
          <pc:sldLayoutMkLst>
            <pc:docMk/>
            <pc:sldMasterMk cId="2576150401" sldId="2147483740"/>
            <pc:sldLayoutMk cId="646898257" sldId="2147483741"/>
          </pc:sldLayoutMkLst>
          <pc:spChg chg="add">
            <ac:chgData name="Waterfall, Amanda (CYPD)" userId="fbd73246-6e8f-42fb-8534-28c4d1cd8e15" providerId="ADAL" clId="{A6F219BC-5F2B-483E-82A9-5C225FA64E91}" dt="2025-08-26T11:27:41.358" v="0"/>
            <ac:spMkLst>
              <pc:docMk/>
              <pc:sldMasterMk cId="2576150401" sldId="2147483740"/>
              <pc:sldLayoutMk cId="646898257" sldId="2147483741"/>
              <ac:spMk id="11" creationId="{E89A8DC6-D449-100C-D802-016D5F66F673}"/>
            </ac:spMkLst>
          </pc:spChg>
          <pc:spChg chg="add">
            <ac:chgData name="Waterfall, Amanda (CYPD)" userId="fbd73246-6e8f-42fb-8534-28c4d1cd8e15" providerId="ADAL" clId="{A6F219BC-5F2B-483E-82A9-5C225FA64E91}" dt="2025-08-26T11:27:41.358" v="0"/>
            <ac:spMkLst>
              <pc:docMk/>
              <pc:sldMasterMk cId="2576150401" sldId="2147483740"/>
              <pc:sldLayoutMk cId="646898257" sldId="2147483741"/>
              <ac:spMk id="12" creationId="{2AF3FB29-9B61-FC87-3253-B8F59CF16B69}"/>
            </ac:spMkLst>
          </pc:spChg>
          <pc:spChg chg="add">
            <ac:chgData name="Waterfall, Amanda (CYPD)" userId="fbd73246-6e8f-42fb-8534-28c4d1cd8e15" providerId="ADAL" clId="{A6F219BC-5F2B-483E-82A9-5C225FA64E91}" dt="2025-08-26T11:27:41.358" v="0"/>
            <ac:spMkLst>
              <pc:docMk/>
              <pc:sldMasterMk cId="2576150401" sldId="2147483740"/>
              <pc:sldLayoutMk cId="646898257" sldId="2147483741"/>
              <ac:spMk id="13" creationId="{5C05D971-64FA-9D03-0E81-F046D8CBE463}"/>
            </ac:spMkLst>
          </pc:spChg>
          <pc:spChg chg="add">
            <ac:chgData name="Waterfall, Amanda (CYPD)" userId="fbd73246-6e8f-42fb-8534-28c4d1cd8e15" providerId="ADAL" clId="{A6F219BC-5F2B-483E-82A9-5C225FA64E91}" dt="2025-08-26T11:27:41.358" v="0"/>
            <ac:spMkLst>
              <pc:docMk/>
              <pc:sldMasterMk cId="2576150401" sldId="2147483740"/>
              <pc:sldLayoutMk cId="646898257" sldId="2147483741"/>
              <ac:spMk id="14" creationId="{C489334A-26DA-0A5B-5985-A39A624C7D54}"/>
            </ac:spMkLst>
          </pc:spChg>
          <pc:cxnChg chg="add">
            <ac:chgData name="Waterfall, Amanda (CYPD)" userId="fbd73246-6e8f-42fb-8534-28c4d1cd8e15" providerId="ADAL" clId="{A6F219BC-5F2B-483E-82A9-5C225FA64E91}" dt="2025-08-26T11:27:41.358" v="0"/>
            <ac:cxnSpMkLst>
              <pc:docMk/>
              <pc:sldMasterMk cId="2576150401" sldId="2147483740"/>
              <pc:sldLayoutMk cId="646898257" sldId="2147483741"/>
              <ac:cxnSpMk id="10" creationId="{2FB1B5C4-46C2-6E63-FFDF-B7B9AAE6708E}"/>
            </ac:cxnSpMkLst>
          </pc:cxnChg>
        </pc:sldLayoutChg>
        <pc:sldLayoutChg chg="addSp">
          <pc:chgData name="Waterfall, Amanda (CYPD)" userId="fbd73246-6e8f-42fb-8534-28c4d1cd8e15" providerId="ADAL" clId="{A6F219BC-5F2B-483E-82A9-5C225FA64E91}" dt="2025-08-26T11:27:41.358" v="0"/>
          <pc:sldLayoutMkLst>
            <pc:docMk/>
            <pc:sldMasterMk cId="2576150401" sldId="2147483740"/>
            <pc:sldLayoutMk cId="2419000942" sldId="2147483742"/>
          </pc:sldLayoutMkLst>
          <pc:spChg chg="add">
            <ac:chgData name="Waterfall, Amanda (CYPD)" userId="fbd73246-6e8f-42fb-8534-28c4d1cd8e15" providerId="ADAL" clId="{A6F219BC-5F2B-483E-82A9-5C225FA64E91}" dt="2025-08-26T11:27:41.358" v="0"/>
            <ac:spMkLst>
              <pc:docMk/>
              <pc:sldMasterMk cId="2576150401" sldId="2147483740"/>
              <pc:sldLayoutMk cId="2419000942" sldId="2147483742"/>
              <ac:spMk id="7" creationId="{8076F520-9B5E-266B-B9A7-01F133853722}"/>
            </ac:spMkLst>
          </pc:spChg>
          <pc:spChg chg="add">
            <ac:chgData name="Waterfall, Amanda (CYPD)" userId="fbd73246-6e8f-42fb-8534-28c4d1cd8e15" providerId="ADAL" clId="{A6F219BC-5F2B-483E-82A9-5C225FA64E91}" dt="2025-08-26T11:27:41.358" v="0"/>
            <ac:spMkLst>
              <pc:docMk/>
              <pc:sldMasterMk cId="2576150401" sldId="2147483740"/>
              <pc:sldLayoutMk cId="2419000942" sldId="2147483742"/>
              <ac:spMk id="8" creationId="{B3EB3252-9749-0111-7FB3-0876C5758A86}"/>
            </ac:spMkLst>
          </pc:spChg>
          <pc:spChg chg="add">
            <ac:chgData name="Waterfall, Amanda (CYPD)" userId="fbd73246-6e8f-42fb-8534-28c4d1cd8e15" providerId="ADAL" clId="{A6F219BC-5F2B-483E-82A9-5C225FA64E91}" dt="2025-08-26T11:27:41.358" v="0"/>
            <ac:spMkLst>
              <pc:docMk/>
              <pc:sldMasterMk cId="2576150401" sldId="2147483740"/>
              <pc:sldLayoutMk cId="2419000942" sldId="2147483742"/>
              <ac:spMk id="9" creationId="{AB04C5D2-37FA-5B0D-7D05-7BA7214697A9}"/>
            </ac:spMkLst>
          </pc:spChg>
          <pc:spChg chg="add">
            <ac:chgData name="Waterfall, Amanda (CYPD)" userId="fbd73246-6e8f-42fb-8534-28c4d1cd8e15" providerId="ADAL" clId="{A6F219BC-5F2B-483E-82A9-5C225FA64E91}" dt="2025-08-26T11:27:41.358" v="0"/>
            <ac:spMkLst>
              <pc:docMk/>
              <pc:sldMasterMk cId="2576150401" sldId="2147483740"/>
              <pc:sldLayoutMk cId="2419000942" sldId="2147483742"/>
              <ac:spMk id="10" creationId="{A6E01479-E167-A8B8-E489-CED526978631}"/>
            </ac:spMkLst>
          </pc:spChg>
        </pc:sldLayoutChg>
        <pc:sldLayoutChg chg="del">
          <pc:chgData name="Waterfall, Amanda (CYPD)" userId="fbd73246-6e8f-42fb-8534-28c4d1cd8e15" providerId="ADAL" clId="{A6F219BC-5F2B-483E-82A9-5C225FA64E91}" dt="2025-08-26T17:40:38.429" v="2792" actId="47"/>
          <pc:sldLayoutMkLst>
            <pc:docMk/>
            <pc:sldMasterMk cId="2576150401" sldId="2147483740"/>
            <pc:sldLayoutMk cId="3974195459" sldId="2147483752"/>
          </pc:sldLayoutMkLst>
        </pc:sldLayoutChg>
      </pc:sldMasterChg>
    </pc:docChg>
  </pc:docChgLst>
</pc:chgInfo>
</file>

<file path=ppt/diagrams/_rels/data5.xml.rels><?xml version="1.0" encoding="UTF-8" standalone="yes"?>
<Relationships xmlns="http://schemas.openxmlformats.org/package/2006/relationships"><Relationship Id="rId8" Type="http://schemas.openxmlformats.org/officeDocument/2006/relationships/image" Target="../media/image29.sv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image" Target="../media/image23.svg"/><Relationship Id="rId1" Type="http://schemas.openxmlformats.org/officeDocument/2006/relationships/image" Target="../media/image22.png"/><Relationship Id="rId6" Type="http://schemas.openxmlformats.org/officeDocument/2006/relationships/image" Target="../media/image27.svg"/><Relationship Id="rId5" Type="http://schemas.openxmlformats.org/officeDocument/2006/relationships/image" Target="../media/image26.png"/><Relationship Id="rId4" Type="http://schemas.openxmlformats.org/officeDocument/2006/relationships/image" Target="../media/image25.svg"/></Relationships>
</file>

<file path=ppt/diagrams/_rels/drawing5.xml.rels><?xml version="1.0" encoding="UTF-8" standalone="yes"?>
<Relationships xmlns="http://schemas.openxmlformats.org/package/2006/relationships"><Relationship Id="rId8" Type="http://schemas.openxmlformats.org/officeDocument/2006/relationships/image" Target="../media/image29.sv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image" Target="../media/image23.svg"/><Relationship Id="rId1" Type="http://schemas.openxmlformats.org/officeDocument/2006/relationships/image" Target="../media/image22.png"/><Relationship Id="rId6" Type="http://schemas.openxmlformats.org/officeDocument/2006/relationships/image" Target="../media/image27.svg"/><Relationship Id="rId5" Type="http://schemas.openxmlformats.org/officeDocument/2006/relationships/image" Target="../media/image26.png"/><Relationship Id="rId4" Type="http://schemas.openxmlformats.org/officeDocument/2006/relationships/image" Target="../media/image25.sv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77C49A7-2622-4C63-B982-64E7E775F942}" type="doc">
      <dgm:prSet loTypeId="urn:microsoft.com/office/officeart/2011/layout/CircleProcess" loCatId="process" qsTypeId="urn:microsoft.com/office/officeart/2005/8/quickstyle/simple3" qsCatId="simple" csTypeId="urn:microsoft.com/office/officeart/2005/8/colors/colorful1" csCatId="colorful" phldr="1"/>
      <dgm:spPr/>
      <dgm:t>
        <a:bodyPr/>
        <a:lstStyle/>
        <a:p>
          <a:endParaRPr lang="en-GB"/>
        </a:p>
      </dgm:t>
    </dgm:pt>
    <dgm:pt modelId="{9182A1D7-1894-43E3-ABEE-7AAD0FF6C02D}">
      <dgm:prSet phldrT="[Text]" custT="1"/>
      <dgm:spPr/>
      <dgm:t>
        <a:bodyPr/>
        <a:lstStyle/>
        <a:p>
          <a:pPr>
            <a:buNone/>
          </a:pPr>
          <a:r>
            <a:rPr lang="en-GB" sz="1000" b="1" i="0" u="none" strike="noStrike" cap="none" dirty="0">
              <a:ln/>
              <a:effectLst/>
              <a:latin typeface="Open sans" panose="020B0606030504020204" pitchFamily="34" charset="0"/>
              <a:ea typeface="Open sans" panose="020B0606030504020204" pitchFamily="34" charset="0"/>
              <a:cs typeface="Open sans" panose="020B0606030504020204" pitchFamily="34" charset="0"/>
            </a:rPr>
            <a:t>Preventing impairment of children’s mental and physical health or development</a:t>
          </a:r>
          <a:endParaRPr lang="en-GB" sz="1000" dirty="0"/>
        </a:p>
      </dgm:t>
    </dgm:pt>
    <dgm:pt modelId="{D6BDAD84-8E9F-4797-97C1-C110212977C4}" type="parTrans" cxnId="{09DC5BAC-364D-4A8D-BE79-952094AB6E74}">
      <dgm:prSet/>
      <dgm:spPr/>
      <dgm:t>
        <a:bodyPr/>
        <a:lstStyle/>
        <a:p>
          <a:endParaRPr lang="en-GB"/>
        </a:p>
      </dgm:t>
    </dgm:pt>
    <dgm:pt modelId="{EBD025EE-12F7-4C03-96A5-FCAF9525DBE6}" type="sibTrans" cxnId="{09DC5BAC-364D-4A8D-BE79-952094AB6E74}">
      <dgm:prSet/>
      <dgm:spPr/>
      <dgm:t>
        <a:bodyPr/>
        <a:lstStyle/>
        <a:p>
          <a:endParaRPr lang="en-GB"/>
        </a:p>
      </dgm:t>
    </dgm:pt>
    <dgm:pt modelId="{3AD9408D-0DAC-4964-9DFC-71FACA0E2CB4}">
      <dgm:prSet phldrT="[Text]" custT="1"/>
      <dgm:spPr/>
      <dgm:t>
        <a:bodyPr/>
        <a:lstStyle/>
        <a:p>
          <a:pPr>
            <a:buNone/>
          </a:pPr>
          <a:r>
            <a:rPr lang="en-GB" altLang="en-US" sz="950" b="1" i="0" u="none" strike="noStrike" cap="none" dirty="0">
              <a:ln/>
              <a:effectLst/>
              <a:latin typeface="Open sans" panose="020B0606030504020204" pitchFamily="34" charset="0"/>
              <a:ea typeface="Open sans" panose="020B0606030504020204" pitchFamily="34" charset="0"/>
              <a:cs typeface="Open sans" panose="020B0606030504020204" pitchFamily="34" charset="0"/>
              <a:sym typeface="Overpass Black"/>
            </a:rPr>
            <a:t>Protecting from </a:t>
          </a:r>
          <a:br>
            <a:rPr lang="en-GB" altLang="en-US" sz="950" b="1" i="0" u="none" strike="noStrike" cap="none" dirty="0">
              <a:ln/>
              <a:effectLst/>
              <a:latin typeface="Open sans" panose="020B0606030504020204" pitchFamily="34" charset="0"/>
              <a:ea typeface="Open sans" panose="020B0606030504020204" pitchFamily="34" charset="0"/>
              <a:cs typeface="Open sans" panose="020B0606030504020204" pitchFamily="34" charset="0"/>
              <a:sym typeface="Overpass Black"/>
            </a:rPr>
          </a:br>
          <a:r>
            <a:rPr lang="en-GB" altLang="en-US" sz="950" b="1" i="0" u="none" strike="noStrike" cap="none" dirty="0">
              <a:ln/>
              <a:effectLst/>
              <a:latin typeface="Open sans" panose="020B0606030504020204" pitchFamily="34" charset="0"/>
              <a:ea typeface="Open sans" panose="020B0606030504020204" pitchFamily="34" charset="0"/>
              <a:cs typeface="Open sans" panose="020B0606030504020204" pitchFamily="34" charset="0"/>
              <a:sym typeface="Overpass Black"/>
            </a:rPr>
            <a:t>maltreatment</a:t>
          </a:r>
          <a:r>
            <a:rPr lang="en-GB" altLang="en-US" sz="950" b="1" dirty="0">
              <a:ln/>
              <a:latin typeface="Open sans" panose="020B0606030504020204" pitchFamily="34" charset="0"/>
              <a:ea typeface="Open sans" panose="020B0606030504020204" pitchFamily="34" charset="0"/>
              <a:cs typeface="Open sans" panose="020B0606030504020204" pitchFamily="34" charset="0"/>
              <a:sym typeface="Overpass Black"/>
            </a:rPr>
            <a:t>, </a:t>
          </a:r>
          <a:r>
            <a:rPr lang="en-GB" altLang="en-US" sz="950" b="1" u="sng" dirty="0">
              <a:ln/>
              <a:latin typeface="Open sans" panose="020B0606030504020204" pitchFamily="34" charset="0"/>
              <a:ea typeface="Open sans" panose="020B0606030504020204" pitchFamily="34" charset="0"/>
              <a:cs typeface="Open sans" panose="020B0606030504020204" pitchFamily="34" charset="0"/>
              <a:sym typeface="Overpass Black"/>
            </a:rPr>
            <a:t>whether that is within or outside the home, including online </a:t>
          </a:r>
          <a:endParaRPr lang="en-GB" sz="950" dirty="0"/>
        </a:p>
      </dgm:t>
    </dgm:pt>
    <dgm:pt modelId="{D05A0B39-E50C-4783-90BE-6B382B682CA4}" type="sibTrans" cxnId="{A9FCA454-4A7F-486E-B629-513FBC84DBFD}">
      <dgm:prSet/>
      <dgm:spPr/>
      <dgm:t>
        <a:bodyPr/>
        <a:lstStyle/>
        <a:p>
          <a:endParaRPr lang="en-GB"/>
        </a:p>
      </dgm:t>
    </dgm:pt>
    <dgm:pt modelId="{DEE2E28E-7662-405E-8F5A-FED04470B8FE}" type="parTrans" cxnId="{A9FCA454-4A7F-486E-B629-513FBC84DBFD}">
      <dgm:prSet/>
      <dgm:spPr/>
      <dgm:t>
        <a:bodyPr/>
        <a:lstStyle/>
        <a:p>
          <a:endParaRPr lang="en-GB"/>
        </a:p>
      </dgm:t>
    </dgm:pt>
    <dgm:pt modelId="{427FD34B-FF58-4F0F-8302-B94852C22AEB}">
      <dgm:prSet custT="1"/>
      <dgm:spPr/>
      <dgm:t>
        <a:bodyPr/>
        <a:lstStyle/>
        <a:p>
          <a:pPr>
            <a:buNone/>
          </a:pPr>
          <a:r>
            <a:rPr lang="en-GB" sz="1000" b="1" i="0" u="none" strike="noStrike" cap="none">
              <a:ln/>
              <a:effectLst/>
              <a:latin typeface="Open sans" panose="020B0606030504020204" pitchFamily="34" charset="0"/>
              <a:ea typeface="Open sans" panose="020B0606030504020204" pitchFamily="34" charset="0"/>
              <a:cs typeface="Open sans" panose="020B0606030504020204" pitchFamily="34" charset="0"/>
            </a:rPr>
            <a:t>Taking action to enable all children to have the best outcomes</a:t>
          </a:r>
          <a:endParaRPr lang="en-GB" sz="1000" b="1" dirty="0">
            <a:latin typeface="Open sans" panose="020B0606030504020204" pitchFamily="34" charset="0"/>
            <a:ea typeface="Open sans" panose="020B0606030504020204" pitchFamily="34" charset="0"/>
            <a:cs typeface="Open sans" panose="020B0606030504020204" pitchFamily="34" charset="0"/>
          </a:endParaRPr>
        </a:p>
      </dgm:t>
    </dgm:pt>
    <dgm:pt modelId="{93D5EB44-04A2-43A6-9D82-F11DBC9B04FF}" type="parTrans" cxnId="{477F4BA3-6740-4127-8D1D-A8D7C99A33A9}">
      <dgm:prSet/>
      <dgm:spPr/>
      <dgm:t>
        <a:bodyPr/>
        <a:lstStyle/>
        <a:p>
          <a:endParaRPr lang="en-GB"/>
        </a:p>
      </dgm:t>
    </dgm:pt>
    <dgm:pt modelId="{F190676C-4F8B-4464-BE5D-C0B2206A74EB}" type="sibTrans" cxnId="{477F4BA3-6740-4127-8D1D-A8D7C99A33A9}">
      <dgm:prSet/>
      <dgm:spPr/>
      <dgm:t>
        <a:bodyPr/>
        <a:lstStyle/>
        <a:p>
          <a:endParaRPr lang="en-GB"/>
        </a:p>
      </dgm:t>
    </dgm:pt>
    <dgm:pt modelId="{A67A8794-FE34-4195-A20D-80D774BF5C86}">
      <dgm:prSet custT="1"/>
      <dgm:spPr/>
      <dgm:t>
        <a:bodyPr/>
        <a:lstStyle/>
        <a:p>
          <a:pPr>
            <a:buNone/>
          </a:pPr>
          <a:r>
            <a:rPr lang="en-GB" sz="1000" b="1" i="0" u="none" strike="noStrike" cap="none">
              <a:ln/>
              <a:effectLst/>
              <a:latin typeface="Open sans" panose="020B0606030504020204" pitchFamily="34" charset="0"/>
              <a:ea typeface="Open sans" panose="020B0606030504020204" pitchFamily="34" charset="0"/>
              <a:cs typeface="Open sans" panose="020B0606030504020204" pitchFamily="34" charset="0"/>
            </a:rPr>
            <a:t>Children grow up in circumstances consistent with  provision of safe &amp; effective care</a:t>
          </a:r>
          <a:endParaRPr lang="en-GB" sz="1000" b="1" i="0" u="none" strike="noStrike" cap="none" dirty="0">
            <a:ln/>
            <a:effectLst/>
            <a:latin typeface="Open sans" panose="020B0606030504020204" pitchFamily="34" charset="0"/>
            <a:ea typeface="Open sans" panose="020B0606030504020204" pitchFamily="34" charset="0"/>
            <a:cs typeface="Open sans" panose="020B0606030504020204" pitchFamily="34" charset="0"/>
          </a:endParaRPr>
        </a:p>
      </dgm:t>
    </dgm:pt>
    <dgm:pt modelId="{220C5151-8791-4406-AD06-17441D49ACA0}" type="parTrans" cxnId="{0E3177C3-DDD6-425D-91AF-AF09CC15D1E7}">
      <dgm:prSet/>
      <dgm:spPr/>
      <dgm:t>
        <a:bodyPr/>
        <a:lstStyle/>
        <a:p>
          <a:endParaRPr lang="en-GB"/>
        </a:p>
      </dgm:t>
    </dgm:pt>
    <dgm:pt modelId="{1C052B76-92EC-4917-9609-3F6995E31E51}" type="sibTrans" cxnId="{0E3177C3-DDD6-425D-91AF-AF09CC15D1E7}">
      <dgm:prSet/>
      <dgm:spPr/>
      <dgm:t>
        <a:bodyPr/>
        <a:lstStyle/>
        <a:p>
          <a:endParaRPr lang="en-GB"/>
        </a:p>
      </dgm:t>
    </dgm:pt>
    <dgm:pt modelId="{8579426F-640C-440F-ADA1-0DD8104A6766}">
      <dgm:prSet phldrT="[Text]" custT="1"/>
      <dgm:spPr/>
      <dgm:t>
        <a:bodyPr/>
        <a:lstStyle/>
        <a:p>
          <a:r>
            <a:rPr lang="en-GB" sz="1000" b="1"/>
            <a:t>Providing help and support to meet the needs of children as soon as problems emerge</a:t>
          </a:r>
          <a:endParaRPr lang="en-GB" sz="1000" b="1" i="0" u="none" strike="noStrike" cap="none" dirty="0">
            <a:ln/>
            <a:effectLst/>
            <a:latin typeface="Open sans" panose="020B0606030504020204" pitchFamily="34" charset="0"/>
            <a:ea typeface="Open sans" panose="020B0606030504020204" pitchFamily="34" charset="0"/>
            <a:cs typeface="Open sans" panose="020B0606030504020204" pitchFamily="34" charset="0"/>
          </a:endParaRPr>
        </a:p>
      </dgm:t>
    </dgm:pt>
    <dgm:pt modelId="{FE7454CC-F43F-4CD6-B33A-863510E02D6D}" type="parTrans" cxnId="{681F1F3C-3E21-4CE9-BEB9-D81DC5572B1A}">
      <dgm:prSet/>
      <dgm:spPr/>
      <dgm:t>
        <a:bodyPr/>
        <a:lstStyle/>
        <a:p>
          <a:endParaRPr lang="en-GB"/>
        </a:p>
      </dgm:t>
    </dgm:pt>
    <dgm:pt modelId="{0C829163-35E6-4AE3-89DF-7DA36D8E2B94}" type="sibTrans" cxnId="{681F1F3C-3E21-4CE9-BEB9-D81DC5572B1A}">
      <dgm:prSet/>
      <dgm:spPr/>
      <dgm:t>
        <a:bodyPr/>
        <a:lstStyle/>
        <a:p>
          <a:endParaRPr lang="en-GB"/>
        </a:p>
      </dgm:t>
    </dgm:pt>
    <dgm:pt modelId="{3AFBC641-7555-45B3-B283-B4F014E0FC8A}" type="pres">
      <dgm:prSet presAssocID="{477C49A7-2622-4C63-B982-64E7E775F942}" presName="Name0" presStyleCnt="0">
        <dgm:presLayoutVars>
          <dgm:chMax val="11"/>
          <dgm:chPref val="11"/>
          <dgm:dir/>
          <dgm:resizeHandles/>
        </dgm:presLayoutVars>
      </dgm:prSet>
      <dgm:spPr/>
    </dgm:pt>
    <dgm:pt modelId="{973B3AD7-401E-4BDA-9004-0E6F16F4748C}" type="pres">
      <dgm:prSet presAssocID="{8579426F-640C-440F-ADA1-0DD8104A6766}" presName="Accent5" presStyleCnt="0"/>
      <dgm:spPr/>
    </dgm:pt>
    <dgm:pt modelId="{4E367D7B-5FAF-44DF-8AE2-2D294B88B9A7}" type="pres">
      <dgm:prSet presAssocID="{8579426F-640C-440F-ADA1-0DD8104A6766}" presName="Accent" presStyleLbl="node1" presStyleIdx="0" presStyleCnt="5"/>
      <dgm:spPr/>
    </dgm:pt>
    <dgm:pt modelId="{1FDE94C4-8D9B-4647-88FE-825941056E5C}" type="pres">
      <dgm:prSet presAssocID="{8579426F-640C-440F-ADA1-0DD8104A6766}" presName="ParentBackground5" presStyleCnt="0"/>
      <dgm:spPr/>
    </dgm:pt>
    <dgm:pt modelId="{DD2A87B8-E723-429B-A6CB-728AE0F27B6E}" type="pres">
      <dgm:prSet presAssocID="{8579426F-640C-440F-ADA1-0DD8104A6766}" presName="ParentBackground" presStyleLbl="fgAcc1" presStyleIdx="0" presStyleCnt="5"/>
      <dgm:spPr/>
    </dgm:pt>
    <dgm:pt modelId="{CDEDB69B-6806-463F-AA44-770CE7ABDA85}" type="pres">
      <dgm:prSet presAssocID="{8579426F-640C-440F-ADA1-0DD8104A6766}" presName="Parent5" presStyleLbl="revTx" presStyleIdx="0" presStyleCnt="0">
        <dgm:presLayoutVars>
          <dgm:chMax val="1"/>
          <dgm:chPref val="1"/>
          <dgm:bulletEnabled val="1"/>
        </dgm:presLayoutVars>
      </dgm:prSet>
      <dgm:spPr/>
    </dgm:pt>
    <dgm:pt modelId="{811534F5-81D9-4472-9B4A-0D5B33B0473E}" type="pres">
      <dgm:prSet presAssocID="{A67A8794-FE34-4195-A20D-80D774BF5C86}" presName="Accent4" presStyleCnt="0"/>
      <dgm:spPr/>
    </dgm:pt>
    <dgm:pt modelId="{90FAFDA8-E48D-4826-A522-DD9BB76C3224}" type="pres">
      <dgm:prSet presAssocID="{A67A8794-FE34-4195-A20D-80D774BF5C86}" presName="Accent" presStyleLbl="node1" presStyleIdx="1" presStyleCnt="5"/>
      <dgm:spPr/>
    </dgm:pt>
    <dgm:pt modelId="{026C6E67-9838-4016-9FB8-1C00BA6306CA}" type="pres">
      <dgm:prSet presAssocID="{A67A8794-FE34-4195-A20D-80D774BF5C86}" presName="ParentBackground4" presStyleCnt="0"/>
      <dgm:spPr/>
    </dgm:pt>
    <dgm:pt modelId="{D2A36707-DCA5-4538-B8F0-1523BC6C6A2F}" type="pres">
      <dgm:prSet presAssocID="{A67A8794-FE34-4195-A20D-80D774BF5C86}" presName="ParentBackground" presStyleLbl="fgAcc1" presStyleIdx="1" presStyleCnt="5"/>
      <dgm:spPr/>
    </dgm:pt>
    <dgm:pt modelId="{382C1192-CDF8-4023-B0C7-3BBCFBDF6C4F}" type="pres">
      <dgm:prSet presAssocID="{A67A8794-FE34-4195-A20D-80D774BF5C86}" presName="Parent4" presStyleLbl="revTx" presStyleIdx="0" presStyleCnt="0">
        <dgm:presLayoutVars>
          <dgm:chMax val="1"/>
          <dgm:chPref val="1"/>
          <dgm:bulletEnabled val="1"/>
        </dgm:presLayoutVars>
      </dgm:prSet>
      <dgm:spPr/>
    </dgm:pt>
    <dgm:pt modelId="{2442A8C4-0EF3-4D4A-BACB-EE9546A378E5}" type="pres">
      <dgm:prSet presAssocID="{427FD34B-FF58-4F0F-8302-B94852C22AEB}" presName="Accent3" presStyleCnt="0"/>
      <dgm:spPr/>
    </dgm:pt>
    <dgm:pt modelId="{14B283A5-33CC-4F6D-8BAA-D8C13027350B}" type="pres">
      <dgm:prSet presAssocID="{427FD34B-FF58-4F0F-8302-B94852C22AEB}" presName="Accent" presStyleLbl="node1" presStyleIdx="2" presStyleCnt="5"/>
      <dgm:spPr/>
    </dgm:pt>
    <dgm:pt modelId="{1543E176-F50A-4E48-AF09-8A8549C264DD}" type="pres">
      <dgm:prSet presAssocID="{427FD34B-FF58-4F0F-8302-B94852C22AEB}" presName="ParentBackground3" presStyleCnt="0"/>
      <dgm:spPr/>
    </dgm:pt>
    <dgm:pt modelId="{DA349966-1865-44FB-AD96-FED09A643B20}" type="pres">
      <dgm:prSet presAssocID="{427FD34B-FF58-4F0F-8302-B94852C22AEB}" presName="ParentBackground" presStyleLbl="fgAcc1" presStyleIdx="2" presStyleCnt="5"/>
      <dgm:spPr/>
    </dgm:pt>
    <dgm:pt modelId="{3CE9D888-B9BD-41C7-8D69-C9B088793B11}" type="pres">
      <dgm:prSet presAssocID="{427FD34B-FF58-4F0F-8302-B94852C22AEB}" presName="Parent3" presStyleLbl="revTx" presStyleIdx="0" presStyleCnt="0">
        <dgm:presLayoutVars>
          <dgm:chMax val="1"/>
          <dgm:chPref val="1"/>
          <dgm:bulletEnabled val="1"/>
        </dgm:presLayoutVars>
      </dgm:prSet>
      <dgm:spPr/>
    </dgm:pt>
    <dgm:pt modelId="{F0DC5174-F1E8-404D-94E2-7CA3E9316442}" type="pres">
      <dgm:prSet presAssocID="{9182A1D7-1894-43E3-ABEE-7AAD0FF6C02D}" presName="Accent2" presStyleCnt="0"/>
      <dgm:spPr/>
    </dgm:pt>
    <dgm:pt modelId="{6C0FD473-E4A4-4587-97DE-6EC65B294F7D}" type="pres">
      <dgm:prSet presAssocID="{9182A1D7-1894-43E3-ABEE-7AAD0FF6C02D}" presName="Accent" presStyleLbl="node1" presStyleIdx="3" presStyleCnt="5"/>
      <dgm:spPr/>
    </dgm:pt>
    <dgm:pt modelId="{CB180256-AA17-4B40-9652-24EC4D337FCC}" type="pres">
      <dgm:prSet presAssocID="{9182A1D7-1894-43E3-ABEE-7AAD0FF6C02D}" presName="ParentBackground2" presStyleCnt="0"/>
      <dgm:spPr/>
    </dgm:pt>
    <dgm:pt modelId="{05F756E0-8241-4961-8E54-8CD1A5C97FF7}" type="pres">
      <dgm:prSet presAssocID="{9182A1D7-1894-43E3-ABEE-7AAD0FF6C02D}" presName="ParentBackground" presStyleLbl="fgAcc1" presStyleIdx="3" presStyleCnt="5"/>
      <dgm:spPr/>
    </dgm:pt>
    <dgm:pt modelId="{6C51C639-0959-4375-BB5C-7DFDD4AB6F90}" type="pres">
      <dgm:prSet presAssocID="{9182A1D7-1894-43E3-ABEE-7AAD0FF6C02D}" presName="Parent2" presStyleLbl="revTx" presStyleIdx="0" presStyleCnt="0">
        <dgm:presLayoutVars>
          <dgm:chMax val="1"/>
          <dgm:chPref val="1"/>
          <dgm:bulletEnabled val="1"/>
        </dgm:presLayoutVars>
      </dgm:prSet>
      <dgm:spPr/>
    </dgm:pt>
    <dgm:pt modelId="{D4F64348-81AF-489B-9C5F-E6FE42D79646}" type="pres">
      <dgm:prSet presAssocID="{3AD9408D-0DAC-4964-9DFC-71FACA0E2CB4}" presName="Accent1" presStyleCnt="0"/>
      <dgm:spPr/>
    </dgm:pt>
    <dgm:pt modelId="{F105B4FB-8CED-47C7-95F4-C316F9C36543}" type="pres">
      <dgm:prSet presAssocID="{3AD9408D-0DAC-4964-9DFC-71FACA0E2CB4}" presName="Accent" presStyleLbl="node1" presStyleIdx="4" presStyleCnt="5"/>
      <dgm:spPr/>
    </dgm:pt>
    <dgm:pt modelId="{A245CF6E-631F-4910-A4EA-244829B66300}" type="pres">
      <dgm:prSet presAssocID="{3AD9408D-0DAC-4964-9DFC-71FACA0E2CB4}" presName="ParentBackground1" presStyleCnt="0"/>
      <dgm:spPr/>
    </dgm:pt>
    <dgm:pt modelId="{9F791C08-7F00-4207-8738-E043856FD6F1}" type="pres">
      <dgm:prSet presAssocID="{3AD9408D-0DAC-4964-9DFC-71FACA0E2CB4}" presName="ParentBackground" presStyleLbl="fgAcc1" presStyleIdx="4" presStyleCnt="5"/>
      <dgm:spPr/>
    </dgm:pt>
    <dgm:pt modelId="{1AB07E13-4D61-486E-818C-0B3A24467DD1}" type="pres">
      <dgm:prSet presAssocID="{3AD9408D-0DAC-4964-9DFC-71FACA0E2CB4}" presName="Parent1" presStyleLbl="revTx" presStyleIdx="0" presStyleCnt="0">
        <dgm:presLayoutVars>
          <dgm:chMax val="1"/>
          <dgm:chPref val="1"/>
          <dgm:bulletEnabled val="1"/>
        </dgm:presLayoutVars>
      </dgm:prSet>
      <dgm:spPr/>
    </dgm:pt>
  </dgm:ptLst>
  <dgm:cxnLst>
    <dgm:cxn modelId="{E2612B2B-77DE-4AE9-B997-A8F26B7A228F}" type="presOf" srcId="{9182A1D7-1894-43E3-ABEE-7AAD0FF6C02D}" destId="{05F756E0-8241-4961-8E54-8CD1A5C97FF7}" srcOrd="0" destOrd="0" presId="urn:microsoft.com/office/officeart/2011/layout/CircleProcess"/>
    <dgm:cxn modelId="{681F1F3C-3E21-4CE9-BEB9-D81DC5572B1A}" srcId="{477C49A7-2622-4C63-B982-64E7E775F942}" destId="{8579426F-640C-440F-ADA1-0DD8104A6766}" srcOrd="4" destOrd="0" parTransId="{FE7454CC-F43F-4CD6-B33A-863510E02D6D}" sibTransId="{0C829163-35E6-4AE3-89DF-7DA36D8E2B94}"/>
    <dgm:cxn modelId="{217FD066-9AAF-4FA5-9EF9-F7AA403D3720}" type="presOf" srcId="{A67A8794-FE34-4195-A20D-80D774BF5C86}" destId="{382C1192-CDF8-4023-B0C7-3BBCFBDF6C4F}" srcOrd="1" destOrd="0" presId="urn:microsoft.com/office/officeart/2011/layout/CircleProcess"/>
    <dgm:cxn modelId="{0405DD4A-CD8D-476B-81FE-223DABE1E500}" type="presOf" srcId="{3AD9408D-0DAC-4964-9DFC-71FACA0E2CB4}" destId="{1AB07E13-4D61-486E-818C-0B3A24467DD1}" srcOrd="1" destOrd="0" presId="urn:microsoft.com/office/officeart/2011/layout/CircleProcess"/>
    <dgm:cxn modelId="{A9FCA454-4A7F-486E-B629-513FBC84DBFD}" srcId="{477C49A7-2622-4C63-B982-64E7E775F942}" destId="{3AD9408D-0DAC-4964-9DFC-71FACA0E2CB4}" srcOrd="0" destOrd="0" parTransId="{DEE2E28E-7662-405E-8F5A-FED04470B8FE}" sibTransId="{D05A0B39-E50C-4783-90BE-6B382B682CA4}"/>
    <dgm:cxn modelId="{467F857C-588A-44E4-82E9-31CA709F1644}" type="presOf" srcId="{427FD34B-FF58-4F0F-8302-B94852C22AEB}" destId="{3CE9D888-B9BD-41C7-8D69-C9B088793B11}" srcOrd="1" destOrd="0" presId="urn:microsoft.com/office/officeart/2011/layout/CircleProcess"/>
    <dgm:cxn modelId="{AE060882-BA99-4386-9665-B3D7726C41A3}" type="presOf" srcId="{8579426F-640C-440F-ADA1-0DD8104A6766}" destId="{CDEDB69B-6806-463F-AA44-770CE7ABDA85}" srcOrd="1" destOrd="0" presId="urn:microsoft.com/office/officeart/2011/layout/CircleProcess"/>
    <dgm:cxn modelId="{271E5688-7BC5-4B19-8344-E318F3145CAE}" type="presOf" srcId="{477C49A7-2622-4C63-B982-64E7E775F942}" destId="{3AFBC641-7555-45B3-B283-B4F014E0FC8A}" srcOrd="0" destOrd="0" presId="urn:microsoft.com/office/officeart/2011/layout/CircleProcess"/>
    <dgm:cxn modelId="{477F4BA3-6740-4127-8D1D-A8D7C99A33A9}" srcId="{477C49A7-2622-4C63-B982-64E7E775F942}" destId="{427FD34B-FF58-4F0F-8302-B94852C22AEB}" srcOrd="2" destOrd="0" parTransId="{93D5EB44-04A2-43A6-9D82-F11DBC9B04FF}" sibTransId="{F190676C-4F8B-4464-BE5D-C0B2206A74EB}"/>
    <dgm:cxn modelId="{38664BAA-F9B3-4636-A51A-2276D3B93151}" type="presOf" srcId="{3AD9408D-0DAC-4964-9DFC-71FACA0E2CB4}" destId="{9F791C08-7F00-4207-8738-E043856FD6F1}" srcOrd="0" destOrd="0" presId="urn:microsoft.com/office/officeart/2011/layout/CircleProcess"/>
    <dgm:cxn modelId="{09DC5BAC-364D-4A8D-BE79-952094AB6E74}" srcId="{477C49A7-2622-4C63-B982-64E7E775F942}" destId="{9182A1D7-1894-43E3-ABEE-7AAD0FF6C02D}" srcOrd="1" destOrd="0" parTransId="{D6BDAD84-8E9F-4797-97C1-C110212977C4}" sibTransId="{EBD025EE-12F7-4C03-96A5-FCAF9525DBE6}"/>
    <dgm:cxn modelId="{84172FBB-1310-48B9-9BB5-0F47354F98E1}" type="presOf" srcId="{427FD34B-FF58-4F0F-8302-B94852C22AEB}" destId="{DA349966-1865-44FB-AD96-FED09A643B20}" srcOrd="0" destOrd="0" presId="urn:microsoft.com/office/officeart/2011/layout/CircleProcess"/>
    <dgm:cxn modelId="{0E3177C3-DDD6-425D-91AF-AF09CC15D1E7}" srcId="{477C49A7-2622-4C63-B982-64E7E775F942}" destId="{A67A8794-FE34-4195-A20D-80D774BF5C86}" srcOrd="3" destOrd="0" parTransId="{220C5151-8791-4406-AD06-17441D49ACA0}" sibTransId="{1C052B76-92EC-4917-9609-3F6995E31E51}"/>
    <dgm:cxn modelId="{8BCDFACA-30C1-4FD7-BF70-6DAD25A0304F}" type="presOf" srcId="{8579426F-640C-440F-ADA1-0DD8104A6766}" destId="{DD2A87B8-E723-429B-A6CB-728AE0F27B6E}" srcOrd="0" destOrd="0" presId="urn:microsoft.com/office/officeart/2011/layout/CircleProcess"/>
    <dgm:cxn modelId="{A08D90F7-8ABD-41C3-90C4-B7E8BA5CDD6D}" type="presOf" srcId="{A67A8794-FE34-4195-A20D-80D774BF5C86}" destId="{D2A36707-DCA5-4538-B8F0-1523BC6C6A2F}" srcOrd="0" destOrd="0" presId="urn:microsoft.com/office/officeart/2011/layout/CircleProcess"/>
    <dgm:cxn modelId="{D0060FF8-AA5A-4909-B995-E7C49ED0796B}" type="presOf" srcId="{9182A1D7-1894-43E3-ABEE-7AAD0FF6C02D}" destId="{6C51C639-0959-4375-BB5C-7DFDD4AB6F90}" srcOrd="1" destOrd="0" presId="urn:microsoft.com/office/officeart/2011/layout/CircleProcess"/>
    <dgm:cxn modelId="{AA26BDBA-2188-4401-BB4C-21E811893DEF}" type="presParOf" srcId="{3AFBC641-7555-45B3-B283-B4F014E0FC8A}" destId="{973B3AD7-401E-4BDA-9004-0E6F16F4748C}" srcOrd="0" destOrd="0" presId="urn:microsoft.com/office/officeart/2011/layout/CircleProcess"/>
    <dgm:cxn modelId="{43014B88-DDD8-4CF5-897D-81C2D6D5D65C}" type="presParOf" srcId="{973B3AD7-401E-4BDA-9004-0E6F16F4748C}" destId="{4E367D7B-5FAF-44DF-8AE2-2D294B88B9A7}" srcOrd="0" destOrd="0" presId="urn:microsoft.com/office/officeart/2011/layout/CircleProcess"/>
    <dgm:cxn modelId="{CFC4F107-DCBB-4C7E-ADA9-118036C03F64}" type="presParOf" srcId="{3AFBC641-7555-45B3-B283-B4F014E0FC8A}" destId="{1FDE94C4-8D9B-4647-88FE-825941056E5C}" srcOrd="1" destOrd="0" presId="urn:microsoft.com/office/officeart/2011/layout/CircleProcess"/>
    <dgm:cxn modelId="{94921225-1F7D-4239-953A-3B3AD0364166}" type="presParOf" srcId="{1FDE94C4-8D9B-4647-88FE-825941056E5C}" destId="{DD2A87B8-E723-429B-A6CB-728AE0F27B6E}" srcOrd="0" destOrd="0" presId="urn:microsoft.com/office/officeart/2011/layout/CircleProcess"/>
    <dgm:cxn modelId="{1C224F0C-56BD-48B2-862A-290AF5E1A4AB}" type="presParOf" srcId="{3AFBC641-7555-45B3-B283-B4F014E0FC8A}" destId="{CDEDB69B-6806-463F-AA44-770CE7ABDA85}" srcOrd="2" destOrd="0" presId="urn:microsoft.com/office/officeart/2011/layout/CircleProcess"/>
    <dgm:cxn modelId="{26BBE26F-48BE-4364-A30B-A3E96B00E269}" type="presParOf" srcId="{3AFBC641-7555-45B3-B283-B4F014E0FC8A}" destId="{811534F5-81D9-4472-9B4A-0D5B33B0473E}" srcOrd="3" destOrd="0" presId="urn:microsoft.com/office/officeart/2011/layout/CircleProcess"/>
    <dgm:cxn modelId="{6921FEFF-B31B-4DB1-B6D4-96ABCE765745}" type="presParOf" srcId="{811534F5-81D9-4472-9B4A-0D5B33B0473E}" destId="{90FAFDA8-E48D-4826-A522-DD9BB76C3224}" srcOrd="0" destOrd="0" presId="urn:microsoft.com/office/officeart/2011/layout/CircleProcess"/>
    <dgm:cxn modelId="{1704E4CC-86B5-48E4-A919-7E2AE863822F}" type="presParOf" srcId="{3AFBC641-7555-45B3-B283-B4F014E0FC8A}" destId="{026C6E67-9838-4016-9FB8-1C00BA6306CA}" srcOrd="4" destOrd="0" presId="urn:microsoft.com/office/officeart/2011/layout/CircleProcess"/>
    <dgm:cxn modelId="{D5B847CA-589E-4AF6-B832-95D05B34E6B0}" type="presParOf" srcId="{026C6E67-9838-4016-9FB8-1C00BA6306CA}" destId="{D2A36707-DCA5-4538-B8F0-1523BC6C6A2F}" srcOrd="0" destOrd="0" presId="urn:microsoft.com/office/officeart/2011/layout/CircleProcess"/>
    <dgm:cxn modelId="{9CFDB5EA-5D3A-4852-93CD-068DB72B2E87}" type="presParOf" srcId="{3AFBC641-7555-45B3-B283-B4F014E0FC8A}" destId="{382C1192-CDF8-4023-B0C7-3BBCFBDF6C4F}" srcOrd="5" destOrd="0" presId="urn:microsoft.com/office/officeart/2011/layout/CircleProcess"/>
    <dgm:cxn modelId="{D56EFEC4-8906-4DC1-8B78-43D3A35766EB}" type="presParOf" srcId="{3AFBC641-7555-45B3-B283-B4F014E0FC8A}" destId="{2442A8C4-0EF3-4D4A-BACB-EE9546A378E5}" srcOrd="6" destOrd="0" presId="urn:microsoft.com/office/officeart/2011/layout/CircleProcess"/>
    <dgm:cxn modelId="{C24D8F84-6F23-4F25-93AD-72F061CEAF49}" type="presParOf" srcId="{2442A8C4-0EF3-4D4A-BACB-EE9546A378E5}" destId="{14B283A5-33CC-4F6D-8BAA-D8C13027350B}" srcOrd="0" destOrd="0" presId="urn:microsoft.com/office/officeart/2011/layout/CircleProcess"/>
    <dgm:cxn modelId="{8A34513D-034F-411F-9882-2B4CEEB91D8B}" type="presParOf" srcId="{3AFBC641-7555-45B3-B283-B4F014E0FC8A}" destId="{1543E176-F50A-4E48-AF09-8A8549C264DD}" srcOrd="7" destOrd="0" presId="urn:microsoft.com/office/officeart/2011/layout/CircleProcess"/>
    <dgm:cxn modelId="{FAB94E9C-8AE3-476F-8DD6-02F03DD63D3B}" type="presParOf" srcId="{1543E176-F50A-4E48-AF09-8A8549C264DD}" destId="{DA349966-1865-44FB-AD96-FED09A643B20}" srcOrd="0" destOrd="0" presId="urn:microsoft.com/office/officeart/2011/layout/CircleProcess"/>
    <dgm:cxn modelId="{9E123CD9-0B52-4BA5-AE99-77C95F3AF9C4}" type="presParOf" srcId="{3AFBC641-7555-45B3-B283-B4F014E0FC8A}" destId="{3CE9D888-B9BD-41C7-8D69-C9B088793B11}" srcOrd="8" destOrd="0" presId="urn:microsoft.com/office/officeart/2011/layout/CircleProcess"/>
    <dgm:cxn modelId="{65F1C678-B49E-4087-9D50-EDE722181809}" type="presParOf" srcId="{3AFBC641-7555-45B3-B283-B4F014E0FC8A}" destId="{F0DC5174-F1E8-404D-94E2-7CA3E9316442}" srcOrd="9" destOrd="0" presId="urn:microsoft.com/office/officeart/2011/layout/CircleProcess"/>
    <dgm:cxn modelId="{58209AC9-E862-469B-9C11-0ABD694549FB}" type="presParOf" srcId="{F0DC5174-F1E8-404D-94E2-7CA3E9316442}" destId="{6C0FD473-E4A4-4587-97DE-6EC65B294F7D}" srcOrd="0" destOrd="0" presId="urn:microsoft.com/office/officeart/2011/layout/CircleProcess"/>
    <dgm:cxn modelId="{55CA53C0-7028-4B5B-95D9-5306CF9FFC72}" type="presParOf" srcId="{3AFBC641-7555-45B3-B283-B4F014E0FC8A}" destId="{CB180256-AA17-4B40-9652-24EC4D337FCC}" srcOrd="10" destOrd="0" presId="urn:microsoft.com/office/officeart/2011/layout/CircleProcess"/>
    <dgm:cxn modelId="{0A9C38D9-C2CD-40B7-BBBA-E3494C6A690E}" type="presParOf" srcId="{CB180256-AA17-4B40-9652-24EC4D337FCC}" destId="{05F756E0-8241-4961-8E54-8CD1A5C97FF7}" srcOrd="0" destOrd="0" presId="urn:microsoft.com/office/officeart/2011/layout/CircleProcess"/>
    <dgm:cxn modelId="{66A3B3F6-7FBF-411C-819C-C1DEDB3BA995}" type="presParOf" srcId="{3AFBC641-7555-45B3-B283-B4F014E0FC8A}" destId="{6C51C639-0959-4375-BB5C-7DFDD4AB6F90}" srcOrd="11" destOrd="0" presId="urn:microsoft.com/office/officeart/2011/layout/CircleProcess"/>
    <dgm:cxn modelId="{991CE5E6-2531-4335-9043-0BE2082063C8}" type="presParOf" srcId="{3AFBC641-7555-45B3-B283-B4F014E0FC8A}" destId="{D4F64348-81AF-489B-9C5F-E6FE42D79646}" srcOrd="12" destOrd="0" presId="urn:microsoft.com/office/officeart/2011/layout/CircleProcess"/>
    <dgm:cxn modelId="{8802EDB6-4F23-4549-AEA1-2994F10027A8}" type="presParOf" srcId="{D4F64348-81AF-489B-9C5F-E6FE42D79646}" destId="{F105B4FB-8CED-47C7-95F4-C316F9C36543}" srcOrd="0" destOrd="0" presId="urn:microsoft.com/office/officeart/2011/layout/CircleProcess"/>
    <dgm:cxn modelId="{FDD63199-DC1C-4094-B612-EFD7A18BD753}" type="presParOf" srcId="{3AFBC641-7555-45B3-B283-B4F014E0FC8A}" destId="{A245CF6E-631F-4910-A4EA-244829B66300}" srcOrd="13" destOrd="0" presId="urn:microsoft.com/office/officeart/2011/layout/CircleProcess"/>
    <dgm:cxn modelId="{7E8DAFF6-7855-4AC0-A1CD-4DC462E19BA4}" type="presParOf" srcId="{A245CF6E-631F-4910-A4EA-244829B66300}" destId="{9F791C08-7F00-4207-8738-E043856FD6F1}" srcOrd="0" destOrd="0" presId="urn:microsoft.com/office/officeart/2011/layout/CircleProcess"/>
    <dgm:cxn modelId="{B00F6B54-7BFF-4264-9C55-6A7C117C395C}" type="presParOf" srcId="{3AFBC641-7555-45B3-B283-B4F014E0FC8A}" destId="{1AB07E13-4D61-486E-818C-0B3A24467DD1}" srcOrd="14" destOrd="0" presId="urn:microsoft.com/office/officeart/2011/layout/CircleProcess"/>
  </dgm:cxnLst>
  <dgm:bg>
    <a:noFill/>
  </dgm:bg>
  <dgm:whole/>
  <dgm:extLst>
    <a:ext uri="http://schemas.microsoft.com/office/drawing/2008/diagram">
      <dsp:dataModelExt xmlns:dsp="http://schemas.microsoft.com/office/drawing/2008/diagram" relId="rId10"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55358B13-0B78-4906-88DD-DE21C55D958B}" type="doc">
      <dgm:prSet loTypeId="urn:microsoft.com/office/officeart/2005/8/layout/hierarchy4" loCatId="list" qsTypeId="urn:microsoft.com/office/officeart/2005/8/quickstyle/simple3" qsCatId="simple" csTypeId="urn:microsoft.com/office/officeart/2005/8/colors/accent6_4" csCatId="accent6" phldr="1"/>
      <dgm:spPr/>
      <dgm:t>
        <a:bodyPr/>
        <a:lstStyle/>
        <a:p>
          <a:endParaRPr lang="en-GB"/>
        </a:p>
      </dgm:t>
    </dgm:pt>
    <dgm:pt modelId="{855897D1-4151-41FD-A373-4BCAA791001B}">
      <dgm:prSet phldrT="[Text]"/>
      <dgm:spPr>
        <a:solidFill>
          <a:schemeClr val="accent6">
            <a:lumMod val="20000"/>
            <a:lumOff val="80000"/>
          </a:schemeClr>
        </a:solidFill>
      </dgm:spPr>
      <dgm:t>
        <a:bodyPr/>
        <a:lstStyle/>
        <a:p>
          <a:pPr>
            <a:buFont typeface="Wingdings" panose="05000000000000000000" pitchFamily="2" charset="2"/>
            <a:buChar char="q"/>
          </a:pPr>
          <a:r>
            <a:rPr lang="en-GB" b="1" dirty="0"/>
            <a:t>Tell an appropriate member of the team, preferably someone with safeguarding responsibility (DSL), the time and place when you are alone with a child.</a:t>
          </a:r>
        </a:p>
      </dgm:t>
    </dgm:pt>
    <dgm:pt modelId="{F567FBA9-D30F-440B-AD52-EA8A395620B1}" type="parTrans" cxnId="{49D8568E-5851-4F55-9C5E-85CB6E05BA1E}">
      <dgm:prSet/>
      <dgm:spPr/>
      <dgm:t>
        <a:bodyPr/>
        <a:lstStyle/>
        <a:p>
          <a:endParaRPr lang="en-GB"/>
        </a:p>
      </dgm:t>
    </dgm:pt>
    <dgm:pt modelId="{78114091-FDDF-41DD-BE57-42EAE48F8280}" type="sibTrans" cxnId="{49D8568E-5851-4F55-9C5E-85CB6E05BA1E}">
      <dgm:prSet/>
      <dgm:spPr/>
      <dgm:t>
        <a:bodyPr/>
        <a:lstStyle/>
        <a:p>
          <a:endParaRPr lang="en-GB"/>
        </a:p>
      </dgm:t>
    </dgm:pt>
    <dgm:pt modelId="{C1A14B26-D00C-46DE-8062-5A1DD6594B53}">
      <dgm:prSet/>
      <dgm:spPr>
        <a:solidFill>
          <a:schemeClr val="accent6">
            <a:lumMod val="40000"/>
            <a:lumOff val="60000"/>
          </a:schemeClr>
        </a:solidFill>
      </dgm:spPr>
      <dgm:t>
        <a:bodyPr/>
        <a:lstStyle/>
        <a:p>
          <a:r>
            <a:rPr lang="en-GB" b="1" dirty="0"/>
            <a:t>Choose a suitable venue: use a room with windows so people can see in / or leave the door open (risk assess).</a:t>
          </a:r>
        </a:p>
      </dgm:t>
    </dgm:pt>
    <dgm:pt modelId="{EAA0225B-095C-493E-BEA7-D869FBDB4B4D}" type="parTrans" cxnId="{7AD32AC6-CA69-42FC-9813-1FBA89485156}">
      <dgm:prSet/>
      <dgm:spPr/>
      <dgm:t>
        <a:bodyPr/>
        <a:lstStyle/>
        <a:p>
          <a:endParaRPr lang="en-GB"/>
        </a:p>
      </dgm:t>
    </dgm:pt>
    <dgm:pt modelId="{AAFF4D73-F814-4E28-9BC7-D266E60F419F}" type="sibTrans" cxnId="{7AD32AC6-CA69-42FC-9813-1FBA89485156}">
      <dgm:prSet/>
      <dgm:spPr/>
      <dgm:t>
        <a:bodyPr/>
        <a:lstStyle/>
        <a:p>
          <a:endParaRPr lang="en-GB"/>
        </a:p>
      </dgm:t>
    </dgm:pt>
    <dgm:pt modelId="{4029C701-64FA-4F2E-9D70-EF0B9EF430E5}">
      <dgm:prSet/>
      <dgm:spPr/>
      <dgm:t>
        <a:bodyPr/>
        <a:lstStyle/>
        <a:p>
          <a:r>
            <a:rPr lang="en-GB" b="1" dirty="0"/>
            <a:t>Ensure the person knows they have the right to stop the one-to-one contact at any time and make sure they know how to complain.</a:t>
          </a:r>
        </a:p>
      </dgm:t>
    </dgm:pt>
    <dgm:pt modelId="{011C220B-5F02-4DDD-9CF0-2EC01752AA57}" type="parTrans" cxnId="{4D34C818-5C1E-41C0-A03A-F1DD5BB0B1E6}">
      <dgm:prSet/>
      <dgm:spPr/>
      <dgm:t>
        <a:bodyPr/>
        <a:lstStyle/>
        <a:p>
          <a:endParaRPr lang="en-GB"/>
        </a:p>
      </dgm:t>
    </dgm:pt>
    <dgm:pt modelId="{ABF8AFE7-61DD-4ED3-8726-4C29FFF494DF}" type="sibTrans" cxnId="{4D34C818-5C1E-41C0-A03A-F1DD5BB0B1E6}">
      <dgm:prSet/>
      <dgm:spPr/>
      <dgm:t>
        <a:bodyPr/>
        <a:lstStyle/>
        <a:p>
          <a:endParaRPr lang="en-GB"/>
        </a:p>
      </dgm:t>
    </dgm:pt>
    <dgm:pt modelId="{F0E7150F-DF1E-4360-9438-FABE43DD293F}">
      <dgm:prSet/>
      <dgm:spPr>
        <a:solidFill>
          <a:schemeClr val="accent6">
            <a:lumMod val="40000"/>
            <a:lumOff val="60000"/>
          </a:schemeClr>
        </a:solidFill>
      </dgm:spPr>
      <dgm:t>
        <a:bodyPr/>
        <a:lstStyle/>
        <a:p>
          <a:r>
            <a:rPr lang="en-GB" b="1" dirty="0"/>
            <a:t>Explain to the child or vulnerable adult that they can access support if they need to talk about anything.</a:t>
          </a:r>
        </a:p>
      </dgm:t>
    </dgm:pt>
    <dgm:pt modelId="{C3E78B85-E485-4A57-8A45-40321C5EB368}" type="parTrans" cxnId="{AE952C1F-6A1A-4E00-A939-654CB2E9F110}">
      <dgm:prSet/>
      <dgm:spPr/>
      <dgm:t>
        <a:bodyPr/>
        <a:lstStyle/>
        <a:p>
          <a:endParaRPr lang="en-GB"/>
        </a:p>
      </dgm:t>
    </dgm:pt>
    <dgm:pt modelId="{9E28A47E-2D23-4240-A9EE-3F0A6AFB9D82}" type="sibTrans" cxnId="{AE952C1F-6A1A-4E00-A939-654CB2E9F110}">
      <dgm:prSet/>
      <dgm:spPr/>
      <dgm:t>
        <a:bodyPr/>
        <a:lstStyle/>
        <a:p>
          <a:endParaRPr lang="en-GB"/>
        </a:p>
      </dgm:t>
    </dgm:pt>
    <dgm:pt modelId="{4239513D-2695-41C4-AF6D-77260BF48B1F}">
      <dgm:prSet/>
      <dgm:spPr>
        <a:solidFill>
          <a:schemeClr val="accent6">
            <a:lumMod val="20000"/>
            <a:lumOff val="80000"/>
          </a:schemeClr>
        </a:solidFill>
      </dgm:spPr>
      <dgm:t>
        <a:bodyPr/>
        <a:lstStyle/>
        <a:p>
          <a:r>
            <a:rPr lang="en-GB" b="1" dirty="0"/>
            <a:t>Keep a record of the fact you were alone with a child or vulnerable adult, recording the reason you were alone and describing what happened.</a:t>
          </a:r>
        </a:p>
      </dgm:t>
    </dgm:pt>
    <dgm:pt modelId="{81491334-BD4F-4767-87E2-B89A41358EB2}" type="parTrans" cxnId="{5BDA9BE3-7FB4-4747-865D-FE464680214E}">
      <dgm:prSet/>
      <dgm:spPr/>
      <dgm:t>
        <a:bodyPr/>
        <a:lstStyle/>
        <a:p>
          <a:endParaRPr lang="en-GB"/>
        </a:p>
      </dgm:t>
    </dgm:pt>
    <dgm:pt modelId="{265517F3-139C-4F92-990C-428E1F043707}" type="sibTrans" cxnId="{5BDA9BE3-7FB4-4747-865D-FE464680214E}">
      <dgm:prSet/>
      <dgm:spPr/>
      <dgm:t>
        <a:bodyPr/>
        <a:lstStyle/>
        <a:p>
          <a:endParaRPr lang="en-GB"/>
        </a:p>
      </dgm:t>
    </dgm:pt>
    <dgm:pt modelId="{C5C1037B-C4A1-4B02-B16F-51B4A78CE3B0}" type="pres">
      <dgm:prSet presAssocID="{55358B13-0B78-4906-88DD-DE21C55D958B}" presName="Name0" presStyleCnt="0">
        <dgm:presLayoutVars>
          <dgm:chPref val="1"/>
          <dgm:dir/>
          <dgm:animOne val="branch"/>
          <dgm:animLvl val="lvl"/>
          <dgm:resizeHandles/>
        </dgm:presLayoutVars>
      </dgm:prSet>
      <dgm:spPr/>
    </dgm:pt>
    <dgm:pt modelId="{B45E12C4-65F1-48BA-A399-428CD5378D86}" type="pres">
      <dgm:prSet presAssocID="{855897D1-4151-41FD-A373-4BCAA791001B}" presName="vertOne" presStyleCnt="0"/>
      <dgm:spPr/>
    </dgm:pt>
    <dgm:pt modelId="{0B749502-B801-4036-96E8-133B5DC168BB}" type="pres">
      <dgm:prSet presAssocID="{855897D1-4151-41FD-A373-4BCAA791001B}" presName="txOne" presStyleLbl="node0" presStyleIdx="0" presStyleCnt="5">
        <dgm:presLayoutVars>
          <dgm:chPref val="3"/>
        </dgm:presLayoutVars>
      </dgm:prSet>
      <dgm:spPr/>
    </dgm:pt>
    <dgm:pt modelId="{D68A4BD4-BCF0-4D7C-8A36-BF47080FA52C}" type="pres">
      <dgm:prSet presAssocID="{855897D1-4151-41FD-A373-4BCAA791001B}" presName="horzOne" presStyleCnt="0"/>
      <dgm:spPr/>
    </dgm:pt>
    <dgm:pt modelId="{9F48AA4D-2018-4DDA-88EE-D74CFB43AE46}" type="pres">
      <dgm:prSet presAssocID="{78114091-FDDF-41DD-BE57-42EAE48F8280}" presName="sibSpaceOne" presStyleCnt="0"/>
      <dgm:spPr/>
    </dgm:pt>
    <dgm:pt modelId="{FA8194BE-1814-49A3-99E9-EE4142A93016}" type="pres">
      <dgm:prSet presAssocID="{C1A14B26-D00C-46DE-8062-5A1DD6594B53}" presName="vertOne" presStyleCnt="0"/>
      <dgm:spPr/>
    </dgm:pt>
    <dgm:pt modelId="{5C71C510-DA52-4F19-985E-0E9E97E2CF26}" type="pres">
      <dgm:prSet presAssocID="{C1A14B26-D00C-46DE-8062-5A1DD6594B53}" presName="txOne" presStyleLbl="node0" presStyleIdx="1" presStyleCnt="5">
        <dgm:presLayoutVars>
          <dgm:chPref val="3"/>
        </dgm:presLayoutVars>
      </dgm:prSet>
      <dgm:spPr/>
    </dgm:pt>
    <dgm:pt modelId="{A8E40257-9A0F-47B6-A10B-CC6117E8D2E2}" type="pres">
      <dgm:prSet presAssocID="{C1A14B26-D00C-46DE-8062-5A1DD6594B53}" presName="horzOne" presStyleCnt="0"/>
      <dgm:spPr/>
    </dgm:pt>
    <dgm:pt modelId="{F6776711-FE2B-4E36-8DA3-A5C54E2F2C7B}" type="pres">
      <dgm:prSet presAssocID="{AAFF4D73-F814-4E28-9BC7-D266E60F419F}" presName="sibSpaceOne" presStyleCnt="0"/>
      <dgm:spPr/>
    </dgm:pt>
    <dgm:pt modelId="{93DC2DD9-6F23-47BA-991C-86FBAFCBCF4A}" type="pres">
      <dgm:prSet presAssocID="{4029C701-64FA-4F2E-9D70-EF0B9EF430E5}" presName="vertOne" presStyleCnt="0"/>
      <dgm:spPr/>
    </dgm:pt>
    <dgm:pt modelId="{1B17B5CB-A831-4E3E-A8EC-0F8B7033A89F}" type="pres">
      <dgm:prSet presAssocID="{4029C701-64FA-4F2E-9D70-EF0B9EF430E5}" presName="txOne" presStyleLbl="node0" presStyleIdx="2" presStyleCnt="5">
        <dgm:presLayoutVars>
          <dgm:chPref val="3"/>
        </dgm:presLayoutVars>
      </dgm:prSet>
      <dgm:spPr/>
    </dgm:pt>
    <dgm:pt modelId="{9266D826-45E7-48A0-A71D-5F0618BB56F6}" type="pres">
      <dgm:prSet presAssocID="{4029C701-64FA-4F2E-9D70-EF0B9EF430E5}" presName="horzOne" presStyleCnt="0"/>
      <dgm:spPr/>
    </dgm:pt>
    <dgm:pt modelId="{5D996E77-744C-47C6-B005-DDB4E19C38D7}" type="pres">
      <dgm:prSet presAssocID="{ABF8AFE7-61DD-4ED3-8726-4C29FFF494DF}" presName="sibSpaceOne" presStyleCnt="0"/>
      <dgm:spPr/>
    </dgm:pt>
    <dgm:pt modelId="{B1C66B0D-D6DE-498A-80D7-428F2B7DCF81}" type="pres">
      <dgm:prSet presAssocID="{F0E7150F-DF1E-4360-9438-FABE43DD293F}" presName="vertOne" presStyleCnt="0"/>
      <dgm:spPr/>
    </dgm:pt>
    <dgm:pt modelId="{E37FEB04-43CA-4C88-96DE-7ECB0F7EE63E}" type="pres">
      <dgm:prSet presAssocID="{F0E7150F-DF1E-4360-9438-FABE43DD293F}" presName="txOne" presStyleLbl="node0" presStyleIdx="3" presStyleCnt="5">
        <dgm:presLayoutVars>
          <dgm:chPref val="3"/>
        </dgm:presLayoutVars>
      </dgm:prSet>
      <dgm:spPr/>
    </dgm:pt>
    <dgm:pt modelId="{CADCA553-4D5B-46FE-9FD3-C255A84E8E0F}" type="pres">
      <dgm:prSet presAssocID="{F0E7150F-DF1E-4360-9438-FABE43DD293F}" presName="horzOne" presStyleCnt="0"/>
      <dgm:spPr/>
    </dgm:pt>
    <dgm:pt modelId="{FB5212DF-E069-48EB-AAB0-D293C5F136EE}" type="pres">
      <dgm:prSet presAssocID="{9E28A47E-2D23-4240-A9EE-3F0A6AFB9D82}" presName="sibSpaceOne" presStyleCnt="0"/>
      <dgm:spPr/>
    </dgm:pt>
    <dgm:pt modelId="{27CD2E65-CFFC-4E41-8E52-C23DE2DFDB1B}" type="pres">
      <dgm:prSet presAssocID="{4239513D-2695-41C4-AF6D-77260BF48B1F}" presName="vertOne" presStyleCnt="0"/>
      <dgm:spPr/>
    </dgm:pt>
    <dgm:pt modelId="{BEB3353C-68FB-4F0A-A46F-487D1C22A34C}" type="pres">
      <dgm:prSet presAssocID="{4239513D-2695-41C4-AF6D-77260BF48B1F}" presName="txOne" presStyleLbl="node0" presStyleIdx="4" presStyleCnt="5">
        <dgm:presLayoutVars>
          <dgm:chPref val="3"/>
        </dgm:presLayoutVars>
      </dgm:prSet>
      <dgm:spPr/>
    </dgm:pt>
    <dgm:pt modelId="{BFAEE9D4-4CBD-4DB3-A570-B3B8B4989D4A}" type="pres">
      <dgm:prSet presAssocID="{4239513D-2695-41C4-AF6D-77260BF48B1F}" presName="horzOne" presStyleCnt="0"/>
      <dgm:spPr/>
    </dgm:pt>
  </dgm:ptLst>
  <dgm:cxnLst>
    <dgm:cxn modelId="{4D34C818-5C1E-41C0-A03A-F1DD5BB0B1E6}" srcId="{55358B13-0B78-4906-88DD-DE21C55D958B}" destId="{4029C701-64FA-4F2E-9D70-EF0B9EF430E5}" srcOrd="2" destOrd="0" parTransId="{011C220B-5F02-4DDD-9CF0-2EC01752AA57}" sibTransId="{ABF8AFE7-61DD-4ED3-8726-4C29FFF494DF}"/>
    <dgm:cxn modelId="{AE952C1F-6A1A-4E00-A939-654CB2E9F110}" srcId="{55358B13-0B78-4906-88DD-DE21C55D958B}" destId="{F0E7150F-DF1E-4360-9438-FABE43DD293F}" srcOrd="3" destOrd="0" parTransId="{C3E78B85-E485-4A57-8A45-40321C5EB368}" sibTransId="{9E28A47E-2D23-4240-A9EE-3F0A6AFB9D82}"/>
    <dgm:cxn modelId="{19D2A820-57F5-41ED-8C96-1E65071C8830}" type="presOf" srcId="{855897D1-4151-41FD-A373-4BCAA791001B}" destId="{0B749502-B801-4036-96E8-133B5DC168BB}" srcOrd="0" destOrd="0" presId="urn:microsoft.com/office/officeart/2005/8/layout/hierarchy4"/>
    <dgm:cxn modelId="{BCC30B26-C0E0-4591-9985-2BA1BE1BC2E7}" type="presOf" srcId="{4029C701-64FA-4F2E-9D70-EF0B9EF430E5}" destId="{1B17B5CB-A831-4E3E-A8EC-0F8B7033A89F}" srcOrd="0" destOrd="0" presId="urn:microsoft.com/office/officeart/2005/8/layout/hierarchy4"/>
    <dgm:cxn modelId="{3F4EAA62-853D-467F-B108-CE9F28D3E464}" type="presOf" srcId="{55358B13-0B78-4906-88DD-DE21C55D958B}" destId="{C5C1037B-C4A1-4B02-B16F-51B4A78CE3B0}" srcOrd="0" destOrd="0" presId="urn:microsoft.com/office/officeart/2005/8/layout/hierarchy4"/>
    <dgm:cxn modelId="{971DD464-1533-4651-A017-8742353021FE}" type="presOf" srcId="{C1A14B26-D00C-46DE-8062-5A1DD6594B53}" destId="{5C71C510-DA52-4F19-985E-0E9E97E2CF26}" srcOrd="0" destOrd="0" presId="urn:microsoft.com/office/officeart/2005/8/layout/hierarchy4"/>
    <dgm:cxn modelId="{49D8568E-5851-4F55-9C5E-85CB6E05BA1E}" srcId="{55358B13-0B78-4906-88DD-DE21C55D958B}" destId="{855897D1-4151-41FD-A373-4BCAA791001B}" srcOrd="0" destOrd="0" parTransId="{F567FBA9-D30F-440B-AD52-EA8A395620B1}" sibTransId="{78114091-FDDF-41DD-BE57-42EAE48F8280}"/>
    <dgm:cxn modelId="{F2257EB4-5CBC-4D86-8965-D50F471D9D86}" type="presOf" srcId="{4239513D-2695-41C4-AF6D-77260BF48B1F}" destId="{BEB3353C-68FB-4F0A-A46F-487D1C22A34C}" srcOrd="0" destOrd="0" presId="urn:microsoft.com/office/officeart/2005/8/layout/hierarchy4"/>
    <dgm:cxn modelId="{7AD32AC6-CA69-42FC-9813-1FBA89485156}" srcId="{55358B13-0B78-4906-88DD-DE21C55D958B}" destId="{C1A14B26-D00C-46DE-8062-5A1DD6594B53}" srcOrd="1" destOrd="0" parTransId="{EAA0225B-095C-493E-BEA7-D869FBDB4B4D}" sibTransId="{AAFF4D73-F814-4E28-9BC7-D266E60F419F}"/>
    <dgm:cxn modelId="{C302ACDE-42F6-4E2C-B538-8624C5B55EAC}" type="presOf" srcId="{F0E7150F-DF1E-4360-9438-FABE43DD293F}" destId="{E37FEB04-43CA-4C88-96DE-7ECB0F7EE63E}" srcOrd="0" destOrd="0" presId="urn:microsoft.com/office/officeart/2005/8/layout/hierarchy4"/>
    <dgm:cxn modelId="{5BDA9BE3-7FB4-4747-865D-FE464680214E}" srcId="{55358B13-0B78-4906-88DD-DE21C55D958B}" destId="{4239513D-2695-41C4-AF6D-77260BF48B1F}" srcOrd="4" destOrd="0" parTransId="{81491334-BD4F-4767-87E2-B89A41358EB2}" sibTransId="{265517F3-139C-4F92-990C-428E1F043707}"/>
    <dgm:cxn modelId="{37031339-615E-4570-98E6-3DDD7086D302}" type="presParOf" srcId="{C5C1037B-C4A1-4B02-B16F-51B4A78CE3B0}" destId="{B45E12C4-65F1-48BA-A399-428CD5378D86}" srcOrd="0" destOrd="0" presId="urn:microsoft.com/office/officeart/2005/8/layout/hierarchy4"/>
    <dgm:cxn modelId="{A6A73F6D-B6B1-4396-9507-9F0AD2F6A0A9}" type="presParOf" srcId="{B45E12C4-65F1-48BA-A399-428CD5378D86}" destId="{0B749502-B801-4036-96E8-133B5DC168BB}" srcOrd="0" destOrd="0" presId="urn:microsoft.com/office/officeart/2005/8/layout/hierarchy4"/>
    <dgm:cxn modelId="{297F2131-1A31-4568-8641-324E371DAFC9}" type="presParOf" srcId="{B45E12C4-65F1-48BA-A399-428CD5378D86}" destId="{D68A4BD4-BCF0-4D7C-8A36-BF47080FA52C}" srcOrd="1" destOrd="0" presId="urn:microsoft.com/office/officeart/2005/8/layout/hierarchy4"/>
    <dgm:cxn modelId="{698A65BD-2280-42B7-951C-8837DF529BBB}" type="presParOf" srcId="{C5C1037B-C4A1-4B02-B16F-51B4A78CE3B0}" destId="{9F48AA4D-2018-4DDA-88EE-D74CFB43AE46}" srcOrd="1" destOrd="0" presId="urn:microsoft.com/office/officeart/2005/8/layout/hierarchy4"/>
    <dgm:cxn modelId="{6DE54CCB-8788-45D8-A9D1-8108CB9642DE}" type="presParOf" srcId="{C5C1037B-C4A1-4B02-B16F-51B4A78CE3B0}" destId="{FA8194BE-1814-49A3-99E9-EE4142A93016}" srcOrd="2" destOrd="0" presId="urn:microsoft.com/office/officeart/2005/8/layout/hierarchy4"/>
    <dgm:cxn modelId="{60D2B418-B4E3-4FFA-8356-8C0968A2AD05}" type="presParOf" srcId="{FA8194BE-1814-49A3-99E9-EE4142A93016}" destId="{5C71C510-DA52-4F19-985E-0E9E97E2CF26}" srcOrd="0" destOrd="0" presId="urn:microsoft.com/office/officeart/2005/8/layout/hierarchy4"/>
    <dgm:cxn modelId="{1E8A0752-A3D0-45F3-A326-0011DF250DCA}" type="presParOf" srcId="{FA8194BE-1814-49A3-99E9-EE4142A93016}" destId="{A8E40257-9A0F-47B6-A10B-CC6117E8D2E2}" srcOrd="1" destOrd="0" presId="urn:microsoft.com/office/officeart/2005/8/layout/hierarchy4"/>
    <dgm:cxn modelId="{5F736764-2A67-4B15-82A8-A2B1625DBCDB}" type="presParOf" srcId="{C5C1037B-C4A1-4B02-B16F-51B4A78CE3B0}" destId="{F6776711-FE2B-4E36-8DA3-A5C54E2F2C7B}" srcOrd="3" destOrd="0" presId="urn:microsoft.com/office/officeart/2005/8/layout/hierarchy4"/>
    <dgm:cxn modelId="{C8539730-E78C-4BC6-A4DA-E994390FAE41}" type="presParOf" srcId="{C5C1037B-C4A1-4B02-B16F-51B4A78CE3B0}" destId="{93DC2DD9-6F23-47BA-991C-86FBAFCBCF4A}" srcOrd="4" destOrd="0" presId="urn:microsoft.com/office/officeart/2005/8/layout/hierarchy4"/>
    <dgm:cxn modelId="{76C22E01-D651-41C8-B459-8DAA14B81825}" type="presParOf" srcId="{93DC2DD9-6F23-47BA-991C-86FBAFCBCF4A}" destId="{1B17B5CB-A831-4E3E-A8EC-0F8B7033A89F}" srcOrd="0" destOrd="0" presId="urn:microsoft.com/office/officeart/2005/8/layout/hierarchy4"/>
    <dgm:cxn modelId="{721189EA-107B-49ED-A719-661B529E4107}" type="presParOf" srcId="{93DC2DD9-6F23-47BA-991C-86FBAFCBCF4A}" destId="{9266D826-45E7-48A0-A71D-5F0618BB56F6}" srcOrd="1" destOrd="0" presId="urn:microsoft.com/office/officeart/2005/8/layout/hierarchy4"/>
    <dgm:cxn modelId="{0C68A0E1-A041-40E1-B520-17E7305804E5}" type="presParOf" srcId="{C5C1037B-C4A1-4B02-B16F-51B4A78CE3B0}" destId="{5D996E77-744C-47C6-B005-DDB4E19C38D7}" srcOrd="5" destOrd="0" presId="urn:microsoft.com/office/officeart/2005/8/layout/hierarchy4"/>
    <dgm:cxn modelId="{70D77DB7-2F56-4953-89DA-35E65877E2CC}" type="presParOf" srcId="{C5C1037B-C4A1-4B02-B16F-51B4A78CE3B0}" destId="{B1C66B0D-D6DE-498A-80D7-428F2B7DCF81}" srcOrd="6" destOrd="0" presId="urn:microsoft.com/office/officeart/2005/8/layout/hierarchy4"/>
    <dgm:cxn modelId="{953C6804-00A7-439A-B669-BEF29AF20B5F}" type="presParOf" srcId="{B1C66B0D-D6DE-498A-80D7-428F2B7DCF81}" destId="{E37FEB04-43CA-4C88-96DE-7ECB0F7EE63E}" srcOrd="0" destOrd="0" presId="urn:microsoft.com/office/officeart/2005/8/layout/hierarchy4"/>
    <dgm:cxn modelId="{1C3C889C-EE19-4510-BD17-8FE56BF157F9}" type="presParOf" srcId="{B1C66B0D-D6DE-498A-80D7-428F2B7DCF81}" destId="{CADCA553-4D5B-46FE-9FD3-C255A84E8E0F}" srcOrd="1" destOrd="0" presId="urn:microsoft.com/office/officeart/2005/8/layout/hierarchy4"/>
    <dgm:cxn modelId="{747E7218-972A-4BAE-9E69-3FD93D77BC5B}" type="presParOf" srcId="{C5C1037B-C4A1-4B02-B16F-51B4A78CE3B0}" destId="{FB5212DF-E069-48EB-AAB0-D293C5F136EE}" srcOrd="7" destOrd="0" presId="urn:microsoft.com/office/officeart/2005/8/layout/hierarchy4"/>
    <dgm:cxn modelId="{75A82A5C-D598-4036-949B-466DCA0C9D03}" type="presParOf" srcId="{C5C1037B-C4A1-4B02-B16F-51B4A78CE3B0}" destId="{27CD2E65-CFFC-4E41-8E52-C23DE2DFDB1B}" srcOrd="8" destOrd="0" presId="urn:microsoft.com/office/officeart/2005/8/layout/hierarchy4"/>
    <dgm:cxn modelId="{C318FC6A-38DD-4718-83C5-2F8359BBF79A}" type="presParOf" srcId="{27CD2E65-CFFC-4E41-8E52-C23DE2DFDB1B}" destId="{BEB3353C-68FB-4F0A-A46F-487D1C22A34C}" srcOrd="0" destOrd="0" presId="urn:microsoft.com/office/officeart/2005/8/layout/hierarchy4"/>
    <dgm:cxn modelId="{75336813-3001-4395-B499-247057E20B65}" type="presParOf" srcId="{27CD2E65-CFFC-4E41-8E52-C23DE2DFDB1B}" destId="{BFAEE9D4-4CBD-4DB3-A570-B3B8B4989D4A}"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8E0C4C5-2AFE-4146-A5A7-91BBA01AE436}" type="doc">
      <dgm:prSet loTypeId="urn:microsoft.com/office/officeart/2016/7/layout/VerticalSolidActionList" loCatId="List" qsTypeId="urn:microsoft.com/office/officeart/2005/8/quickstyle/simple3" qsCatId="simple" csTypeId="urn:microsoft.com/office/officeart/2005/8/colors/accent1_2" csCatId="accent1" phldr="1"/>
      <dgm:spPr/>
      <dgm:t>
        <a:bodyPr/>
        <a:lstStyle/>
        <a:p>
          <a:endParaRPr lang="en-US"/>
        </a:p>
      </dgm:t>
    </dgm:pt>
    <dgm:pt modelId="{248796AD-3C51-4E1A-9AFC-6B66DECDF8DE}">
      <dgm:prSet phldr="0" custT="1"/>
      <dgm:spPr/>
      <dgm:t>
        <a:bodyPr/>
        <a:lstStyle/>
        <a:p>
          <a:r>
            <a:rPr lang="en-US" sz="2400" b="1" dirty="0">
              <a:latin typeface="Tondo" panose="020F0503020202020204"/>
            </a:rPr>
            <a:t>Take Time</a:t>
          </a:r>
        </a:p>
      </dgm:t>
    </dgm:pt>
    <dgm:pt modelId="{F3D11A86-1BEF-4374-89C8-148ED66EC427}" type="parTrans" cxnId="{F8C7FCCF-6CCB-4ABD-BA3A-6CDA416BCC20}">
      <dgm:prSet/>
      <dgm:spPr/>
      <dgm:t>
        <a:bodyPr/>
        <a:lstStyle/>
        <a:p>
          <a:endParaRPr lang="en-US"/>
        </a:p>
      </dgm:t>
    </dgm:pt>
    <dgm:pt modelId="{2C4EAD00-B659-48C3-BCD7-B371E5137E5F}" type="sibTrans" cxnId="{F8C7FCCF-6CCB-4ABD-BA3A-6CDA416BCC20}">
      <dgm:prSet phldrT="1"/>
      <dgm:spPr/>
      <dgm:t>
        <a:bodyPr/>
        <a:lstStyle/>
        <a:p>
          <a:endParaRPr lang="en-US"/>
        </a:p>
      </dgm:t>
    </dgm:pt>
    <dgm:pt modelId="{779AB280-C62F-4337-A2C7-B1CD751BBDDC}">
      <dgm:prSet custT="1"/>
      <dgm:spPr/>
      <dgm:t>
        <a:bodyPr/>
        <a:lstStyle/>
        <a:p>
          <a:pPr rtl="0"/>
          <a:r>
            <a:rPr lang="en-US" sz="2200" kern="1200" dirty="0">
              <a:latin typeface="Tondo" panose="020F0503020202020204"/>
            </a:rPr>
            <a:t>To read and make sure you </a:t>
          </a:r>
          <a:r>
            <a:rPr lang="en-US" sz="2200" b="1" kern="1200" dirty="0">
              <a:latin typeface="Tondo" panose="020F0503020202020204"/>
            </a:rPr>
            <a:t>understand the range of guidance &amp;</a:t>
          </a:r>
          <a:r>
            <a:rPr lang="en-US" sz="2200" b="1" kern="1200" dirty="0">
              <a:latin typeface="Tondo" panose="020F0503020202020204"/>
              <a:ea typeface="+mn-ea"/>
              <a:cs typeface="+mn-cs"/>
            </a:rPr>
            <a:t> policies in</a:t>
          </a:r>
          <a:r>
            <a:rPr lang="en-US" sz="2200" kern="1200" dirty="0">
              <a:latin typeface="Tondo" panose="020F0503020202020204"/>
            </a:rPr>
            <a:t> your setting  </a:t>
          </a:r>
        </a:p>
      </dgm:t>
    </dgm:pt>
    <dgm:pt modelId="{04FB8794-9DD9-45EE-A917-AF12DEFE16E1}" type="parTrans" cxnId="{81718666-B444-4DB5-BECE-F99D66708BD2}">
      <dgm:prSet/>
      <dgm:spPr/>
      <dgm:t>
        <a:bodyPr/>
        <a:lstStyle/>
        <a:p>
          <a:endParaRPr lang="en-US"/>
        </a:p>
      </dgm:t>
    </dgm:pt>
    <dgm:pt modelId="{0B52B408-8368-4A0F-8345-EFD87407F3FD}" type="sibTrans" cxnId="{81718666-B444-4DB5-BECE-F99D66708BD2}">
      <dgm:prSet/>
      <dgm:spPr/>
      <dgm:t>
        <a:bodyPr/>
        <a:lstStyle/>
        <a:p>
          <a:endParaRPr lang="en-US"/>
        </a:p>
      </dgm:t>
    </dgm:pt>
    <dgm:pt modelId="{D54B532F-5238-4263-B5EB-8255E2EAD060}">
      <dgm:prSet custT="1"/>
      <dgm:spPr/>
      <dgm:t>
        <a:bodyPr/>
        <a:lstStyle/>
        <a:p>
          <a:r>
            <a:rPr lang="en-US" sz="2200" b="1" dirty="0">
              <a:latin typeface="Tondo" panose="020F0503020202020204"/>
            </a:rPr>
            <a:t>Help Create</a:t>
          </a:r>
        </a:p>
      </dgm:t>
    </dgm:pt>
    <dgm:pt modelId="{1F102BBF-F25E-463C-B86C-8EC9E0CC676F}" type="parTrans" cxnId="{BA569591-6637-4790-9AC2-5DE6416E3AEA}">
      <dgm:prSet/>
      <dgm:spPr/>
      <dgm:t>
        <a:bodyPr/>
        <a:lstStyle/>
        <a:p>
          <a:endParaRPr lang="en-US"/>
        </a:p>
      </dgm:t>
    </dgm:pt>
    <dgm:pt modelId="{7D869C4C-9F69-499D-A381-D307C1ACC572}" type="sibTrans" cxnId="{BA569591-6637-4790-9AC2-5DE6416E3AEA}">
      <dgm:prSet phldrT="2"/>
      <dgm:spPr/>
      <dgm:t>
        <a:bodyPr/>
        <a:lstStyle/>
        <a:p>
          <a:endParaRPr lang="en-US"/>
        </a:p>
      </dgm:t>
    </dgm:pt>
    <dgm:pt modelId="{CF1BDA4E-78BC-46CA-9B08-5BC0853D0D4D}">
      <dgm:prSet custT="1"/>
      <dgm:spPr/>
      <dgm:t>
        <a:bodyPr/>
        <a:lstStyle/>
        <a:p>
          <a:r>
            <a:rPr lang="en-US" sz="2200" dirty="0">
              <a:latin typeface="Tondo" panose="020F0503020202020204"/>
            </a:rPr>
            <a:t>A positive, child focused </a:t>
          </a:r>
          <a:r>
            <a:rPr lang="en-US" sz="2200" b="1" dirty="0">
              <a:latin typeface="Tondo" panose="020F0503020202020204"/>
            </a:rPr>
            <a:t>culture</a:t>
          </a:r>
          <a:r>
            <a:rPr lang="en-US" sz="2200" dirty="0">
              <a:latin typeface="Tondo" panose="020F0503020202020204"/>
            </a:rPr>
            <a:t> where children can speak out or share their concerns with staff</a:t>
          </a:r>
        </a:p>
      </dgm:t>
    </dgm:pt>
    <dgm:pt modelId="{67728878-2119-451F-8371-DCA7ADA5E4EA}" type="parTrans" cxnId="{96FC0673-F285-434E-9B0A-4CF7149F49F2}">
      <dgm:prSet/>
      <dgm:spPr/>
      <dgm:t>
        <a:bodyPr/>
        <a:lstStyle/>
        <a:p>
          <a:endParaRPr lang="en-US"/>
        </a:p>
      </dgm:t>
    </dgm:pt>
    <dgm:pt modelId="{A962D4EF-BFFB-4571-9C68-1260FC01C79C}" type="sibTrans" cxnId="{96FC0673-F285-434E-9B0A-4CF7149F49F2}">
      <dgm:prSet/>
      <dgm:spPr/>
      <dgm:t>
        <a:bodyPr/>
        <a:lstStyle/>
        <a:p>
          <a:endParaRPr lang="en-US"/>
        </a:p>
      </dgm:t>
    </dgm:pt>
    <dgm:pt modelId="{209C9098-E7D6-4298-970E-B5A6170168C6}">
      <dgm:prSet custT="1"/>
      <dgm:spPr/>
      <dgm:t>
        <a:bodyPr/>
        <a:lstStyle/>
        <a:p>
          <a:r>
            <a:rPr lang="en-US" sz="2200" b="1" dirty="0">
              <a:latin typeface="Tondo" panose="020F0503020202020204"/>
            </a:rPr>
            <a:t>Know &amp; respond</a:t>
          </a:r>
        </a:p>
      </dgm:t>
    </dgm:pt>
    <dgm:pt modelId="{1AED4754-A95C-4844-9EE3-096B13E9AE71}" type="parTrans" cxnId="{CAC1E66C-F566-45B8-BADE-C210876540C2}">
      <dgm:prSet/>
      <dgm:spPr/>
      <dgm:t>
        <a:bodyPr/>
        <a:lstStyle/>
        <a:p>
          <a:endParaRPr lang="en-US"/>
        </a:p>
      </dgm:t>
    </dgm:pt>
    <dgm:pt modelId="{431AE19D-8122-40E6-8470-0B9CD20887BC}" type="sibTrans" cxnId="{CAC1E66C-F566-45B8-BADE-C210876540C2}">
      <dgm:prSet phldrT="3"/>
      <dgm:spPr/>
      <dgm:t>
        <a:bodyPr/>
        <a:lstStyle/>
        <a:p>
          <a:endParaRPr lang="en-US"/>
        </a:p>
      </dgm:t>
    </dgm:pt>
    <dgm:pt modelId="{16C2A8D9-D5D4-4CAC-B994-CA07091D5A8D}">
      <dgm:prSet custT="1"/>
      <dgm:spPr/>
      <dgm:t>
        <a:bodyPr/>
        <a:lstStyle/>
        <a:p>
          <a:r>
            <a:rPr lang="en-US" sz="2200" dirty="0">
              <a:latin typeface="Tondo" panose="020F0503020202020204"/>
            </a:rPr>
            <a:t>The </a:t>
          </a:r>
          <a:r>
            <a:rPr lang="en-US" sz="2200" b="1" dirty="0">
              <a:latin typeface="Tondo" panose="020F0503020202020204"/>
            </a:rPr>
            <a:t>signs and indicators </a:t>
          </a:r>
          <a:r>
            <a:rPr lang="en-US" sz="2200" dirty="0">
              <a:latin typeface="Tondo" panose="020F0503020202020204"/>
            </a:rPr>
            <a:t>of abuse / neglect, including online concerns &amp; get to know your learners</a:t>
          </a:r>
        </a:p>
      </dgm:t>
    </dgm:pt>
    <dgm:pt modelId="{C6CDE6AD-E6E4-4374-8E16-1713BC08D443}" type="parTrans" cxnId="{994B751F-7033-47F9-AF42-31D8ABABB863}">
      <dgm:prSet/>
      <dgm:spPr/>
      <dgm:t>
        <a:bodyPr/>
        <a:lstStyle/>
        <a:p>
          <a:endParaRPr lang="en-US"/>
        </a:p>
      </dgm:t>
    </dgm:pt>
    <dgm:pt modelId="{880E573B-CCD3-4C94-ADE7-150B50C9C1C6}" type="sibTrans" cxnId="{994B751F-7033-47F9-AF42-31D8ABABB863}">
      <dgm:prSet/>
      <dgm:spPr/>
      <dgm:t>
        <a:bodyPr/>
        <a:lstStyle/>
        <a:p>
          <a:endParaRPr lang="en-US"/>
        </a:p>
      </dgm:t>
    </dgm:pt>
    <dgm:pt modelId="{D37890BC-38EC-42C4-9B66-1A985A963792}">
      <dgm:prSet custT="1"/>
      <dgm:spPr/>
      <dgm:t>
        <a:bodyPr/>
        <a:lstStyle/>
        <a:p>
          <a:r>
            <a:rPr lang="en-US" sz="2200" b="1" dirty="0">
              <a:latin typeface="Tondo" panose="020F0503020202020204"/>
            </a:rPr>
            <a:t>Report &amp; record</a:t>
          </a:r>
        </a:p>
      </dgm:t>
    </dgm:pt>
    <dgm:pt modelId="{E7A0DF1A-33DB-4D7C-8E97-F10161A9C0C4}" type="parTrans" cxnId="{6602D5FB-A28E-474E-86EA-C68F296F88D4}">
      <dgm:prSet/>
      <dgm:spPr/>
      <dgm:t>
        <a:bodyPr/>
        <a:lstStyle/>
        <a:p>
          <a:endParaRPr lang="en-US"/>
        </a:p>
      </dgm:t>
    </dgm:pt>
    <dgm:pt modelId="{7DC6C79B-2DE1-41F0-9436-C9C529B67EDA}" type="sibTrans" cxnId="{6602D5FB-A28E-474E-86EA-C68F296F88D4}">
      <dgm:prSet phldrT="4"/>
      <dgm:spPr/>
      <dgm:t>
        <a:bodyPr/>
        <a:lstStyle/>
        <a:p>
          <a:endParaRPr lang="en-US"/>
        </a:p>
      </dgm:t>
    </dgm:pt>
    <dgm:pt modelId="{C238350A-3CE0-4C3B-AC94-EE68F39FE83D}">
      <dgm:prSet custT="1"/>
      <dgm:spPr/>
      <dgm:t>
        <a:bodyPr/>
        <a:lstStyle/>
        <a:p>
          <a:r>
            <a:rPr lang="en-US" sz="2200" dirty="0">
              <a:latin typeface="Tondo" panose="020F0503020202020204"/>
            </a:rPr>
            <a:t>Your concerns for children, including concerns about professional adults / those in positions of trust</a:t>
          </a:r>
        </a:p>
      </dgm:t>
    </dgm:pt>
    <dgm:pt modelId="{C06D6210-4255-4B42-B39F-AEDB2A185661}" type="parTrans" cxnId="{537F06D9-AD83-43C2-8A78-264D94EF78DB}">
      <dgm:prSet/>
      <dgm:spPr/>
      <dgm:t>
        <a:bodyPr/>
        <a:lstStyle/>
        <a:p>
          <a:endParaRPr lang="en-US"/>
        </a:p>
      </dgm:t>
    </dgm:pt>
    <dgm:pt modelId="{E5F9A074-CEAE-4F31-B29A-54CE332E0E43}" type="sibTrans" cxnId="{537F06D9-AD83-43C2-8A78-264D94EF78DB}">
      <dgm:prSet/>
      <dgm:spPr/>
      <dgm:t>
        <a:bodyPr/>
        <a:lstStyle/>
        <a:p>
          <a:endParaRPr lang="en-US"/>
        </a:p>
      </dgm:t>
    </dgm:pt>
    <dgm:pt modelId="{E26BF7B5-1365-410F-8D61-BAEB78F1376C}">
      <dgm:prSet custT="1"/>
      <dgm:spPr/>
      <dgm:t>
        <a:bodyPr/>
        <a:lstStyle/>
        <a:p>
          <a:r>
            <a:rPr lang="en-US" sz="2400" b="1" dirty="0">
              <a:latin typeface="Tondo" panose="020F0503020202020204"/>
            </a:rPr>
            <a:t>Commit</a:t>
          </a:r>
        </a:p>
      </dgm:t>
    </dgm:pt>
    <dgm:pt modelId="{A8C2EA79-0DF3-4B7D-9DB9-282AA8183B9D}" type="parTrans" cxnId="{98771304-81F1-41B6-8560-2DA394F4C9FD}">
      <dgm:prSet/>
      <dgm:spPr/>
      <dgm:t>
        <a:bodyPr/>
        <a:lstStyle/>
        <a:p>
          <a:endParaRPr lang="en-US"/>
        </a:p>
      </dgm:t>
    </dgm:pt>
    <dgm:pt modelId="{94EFE871-6C19-423E-B431-4FBA45938C72}" type="sibTrans" cxnId="{98771304-81F1-41B6-8560-2DA394F4C9FD}">
      <dgm:prSet phldrT="5"/>
      <dgm:spPr/>
      <dgm:t>
        <a:bodyPr/>
        <a:lstStyle/>
        <a:p>
          <a:endParaRPr lang="en-US"/>
        </a:p>
      </dgm:t>
    </dgm:pt>
    <dgm:pt modelId="{A830578F-B992-4336-A83F-659063EA71AE}">
      <dgm:prSet custT="1"/>
      <dgm:spPr/>
      <dgm:t>
        <a:bodyPr/>
        <a:lstStyle/>
        <a:p>
          <a:r>
            <a:rPr lang="en-US" sz="2200" dirty="0">
              <a:latin typeface="Tondo" panose="020F0503020202020204"/>
            </a:rPr>
            <a:t>to and </a:t>
          </a:r>
          <a:r>
            <a:rPr lang="en-US" sz="2200" b="1" dirty="0">
              <a:latin typeface="Tondo" panose="020F0503020202020204"/>
            </a:rPr>
            <a:t>engage</a:t>
          </a:r>
          <a:r>
            <a:rPr lang="en-US" sz="2200" dirty="0">
              <a:latin typeface="Tondo" panose="020F0503020202020204"/>
            </a:rPr>
            <a:t> in continued professional development, be professionally curious &amp; stay vigilant </a:t>
          </a:r>
        </a:p>
      </dgm:t>
    </dgm:pt>
    <dgm:pt modelId="{8C096C71-4DFE-4217-9A36-97B9B3762E44}" type="parTrans" cxnId="{AB1B9928-BE69-4A55-8C94-018C571F9533}">
      <dgm:prSet/>
      <dgm:spPr/>
      <dgm:t>
        <a:bodyPr/>
        <a:lstStyle/>
        <a:p>
          <a:endParaRPr lang="en-US"/>
        </a:p>
      </dgm:t>
    </dgm:pt>
    <dgm:pt modelId="{0FA59822-6BB9-48CA-A3E4-73630052A9D1}" type="sibTrans" cxnId="{AB1B9928-BE69-4A55-8C94-018C571F9533}">
      <dgm:prSet/>
      <dgm:spPr/>
      <dgm:t>
        <a:bodyPr/>
        <a:lstStyle/>
        <a:p>
          <a:endParaRPr lang="en-US"/>
        </a:p>
      </dgm:t>
    </dgm:pt>
    <dgm:pt modelId="{0008BDC2-566E-4E86-A250-A27EB0BC9FA9}" type="pres">
      <dgm:prSet presAssocID="{18E0C4C5-2AFE-4146-A5A7-91BBA01AE436}" presName="Name0" presStyleCnt="0">
        <dgm:presLayoutVars>
          <dgm:dir/>
          <dgm:animLvl val="lvl"/>
          <dgm:resizeHandles val="exact"/>
        </dgm:presLayoutVars>
      </dgm:prSet>
      <dgm:spPr/>
    </dgm:pt>
    <dgm:pt modelId="{6140740C-7BF7-44D4-B1E0-8891D576F208}" type="pres">
      <dgm:prSet presAssocID="{248796AD-3C51-4E1A-9AFC-6B66DECDF8DE}" presName="linNode" presStyleCnt="0"/>
      <dgm:spPr/>
    </dgm:pt>
    <dgm:pt modelId="{A88809F0-0B9F-4086-BDA5-9B6CC46C9B2D}" type="pres">
      <dgm:prSet presAssocID="{248796AD-3C51-4E1A-9AFC-6B66DECDF8DE}" presName="parentText" presStyleLbl="alignNode1" presStyleIdx="0" presStyleCnt="5">
        <dgm:presLayoutVars>
          <dgm:chMax val="1"/>
          <dgm:bulletEnabled/>
        </dgm:presLayoutVars>
      </dgm:prSet>
      <dgm:spPr/>
    </dgm:pt>
    <dgm:pt modelId="{9903B14E-096C-4277-80E7-14B80D64F76F}" type="pres">
      <dgm:prSet presAssocID="{248796AD-3C51-4E1A-9AFC-6B66DECDF8DE}" presName="descendantText" presStyleLbl="alignAccFollowNode1" presStyleIdx="0" presStyleCnt="5">
        <dgm:presLayoutVars>
          <dgm:bulletEnabled/>
        </dgm:presLayoutVars>
      </dgm:prSet>
      <dgm:spPr/>
    </dgm:pt>
    <dgm:pt modelId="{105F4EF7-13AD-4416-8154-E7F9B8499735}" type="pres">
      <dgm:prSet presAssocID="{2C4EAD00-B659-48C3-BCD7-B371E5137E5F}" presName="sp" presStyleCnt="0"/>
      <dgm:spPr/>
    </dgm:pt>
    <dgm:pt modelId="{C2786B57-B133-4826-A232-8024C505AB2D}" type="pres">
      <dgm:prSet presAssocID="{D54B532F-5238-4263-B5EB-8255E2EAD060}" presName="linNode" presStyleCnt="0"/>
      <dgm:spPr/>
    </dgm:pt>
    <dgm:pt modelId="{AFA600FD-9FBC-4C47-8DD4-FD0DBB366020}" type="pres">
      <dgm:prSet presAssocID="{D54B532F-5238-4263-B5EB-8255E2EAD060}" presName="parentText" presStyleLbl="alignNode1" presStyleIdx="1" presStyleCnt="5">
        <dgm:presLayoutVars>
          <dgm:chMax val="1"/>
          <dgm:bulletEnabled/>
        </dgm:presLayoutVars>
      </dgm:prSet>
      <dgm:spPr/>
    </dgm:pt>
    <dgm:pt modelId="{5C1D54E1-AC78-48A3-B0F9-064D490EE47A}" type="pres">
      <dgm:prSet presAssocID="{D54B532F-5238-4263-B5EB-8255E2EAD060}" presName="descendantText" presStyleLbl="alignAccFollowNode1" presStyleIdx="1" presStyleCnt="5">
        <dgm:presLayoutVars>
          <dgm:bulletEnabled/>
        </dgm:presLayoutVars>
      </dgm:prSet>
      <dgm:spPr/>
    </dgm:pt>
    <dgm:pt modelId="{0B7D85CE-B144-4B3D-8692-726244F45574}" type="pres">
      <dgm:prSet presAssocID="{7D869C4C-9F69-499D-A381-D307C1ACC572}" presName="sp" presStyleCnt="0"/>
      <dgm:spPr/>
    </dgm:pt>
    <dgm:pt modelId="{5F26A9FD-5C2F-4F58-81B2-88FA48C8D671}" type="pres">
      <dgm:prSet presAssocID="{209C9098-E7D6-4298-970E-B5A6170168C6}" presName="linNode" presStyleCnt="0"/>
      <dgm:spPr/>
    </dgm:pt>
    <dgm:pt modelId="{F61C85A2-5135-4392-ABE6-0F95838529D2}" type="pres">
      <dgm:prSet presAssocID="{209C9098-E7D6-4298-970E-B5A6170168C6}" presName="parentText" presStyleLbl="alignNode1" presStyleIdx="2" presStyleCnt="5">
        <dgm:presLayoutVars>
          <dgm:chMax val="1"/>
          <dgm:bulletEnabled/>
        </dgm:presLayoutVars>
      </dgm:prSet>
      <dgm:spPr/>
    </dgm:pt>
    <dgm:pt modelId="{4AEE495A-4221-4E18-8E9A-74BD521CA79C}" type="pres">
      <dgm:prSet presAssocID="{209C9098-E7D6-4298-970E-B5A6170168C6}" presName="descendantText" presStyleLbl="alignAccFollowNode1" presStyleIdx="2" presStyleCnt="5">
        <dgm:presLayoutVars>
          <dgm:bulletEnabled/>
        </dgm:presLayoutVars>
      </dgm:prSet>
      <dgm:spPr/>
    </dgm:pt>
    <dgm:pt modelId="{3847763D-479D-4601-AFEB-2120FC25FF0B}" type="pres">
      <dgm:prSet presAssocID="{431AE19D-8122-40E6-8470-0B9CD20887BC}" presName="sp" presStyleCnt="0"/>
      <dgm:spPr/>
    </dgm:pt>
    <dgm:pt modelId="{173A8589-CC9B-414F-9F19-7E4B2F2E6451}" type="pres">
      <dgm:prSet presAssocID="{D37890BC-38EC-42C4-9B66-1A985A963792}" presName="linNode" presStyleCnt="0"/>
      <dgm:spPr/>
    </dgm:pt>
    <dgm:pt modelId="{70AE25BC-BA80-487F-BED4-52821FAC0863}" type="pres">
      <dgm:prSet presAssocID="{D37890BC-38EC-42C4-9B66-1A985A963792}" presName="parentText" presStyleLbl="alignNode1" presStyleIdx="3" presStyleCnt="5">
        <dgm:presLayoutVars>
          <dgm:chMax val="1"/>
          <dgm:bulletEnabled/>
        </dgm:presLayoutVars>
      </dgm:prSet>
      <dgm:spPr/>
    </dgm:pt>
    <dgm:pt modelId="{2895FF8A-2502-4E53-A75F-76F4D81E2EB2}" type="pres">
      <dgm:prSet presAssocID="{D37890BC-38EC-42C4-9B66-1A985A963792}" presName="descendantText" presStyleLbl="alignAccFollowNode1" presStyleIdx="3" presStyleCnt="5">
        <dgm:presLayoutVars>
          <dgm:bulletEnabled/>
        </dgm:presLayoutVars>
      </dgm:prSet>
      <dgm:spPr/>
    </dgm:pt>
    <dgm:pt modelId="{2EB8B145-74FA-4474-9EE5-41A47EE1163A}" type="pres">
      <dgm:prSet presAssocID="{7DC6C79B-2DE1-41F0-9436-C9C529B67EDA}" presName="sp" presStyleCnt="0"/>
      <dgm:spPr/>
    </dgm:pt>
    <dgm:pt modelId="{028D53E0-208D-407C-AC3D-8EF6ABBE7557}" type="pres">
      <dgm:prSet presAssocID="{E26BF7B5-1365-410F-8D61-BAEB78F1376C}" presName="linNode" presStyleCnt="0"/>
      <dgm:spPr/>
    </dgm:pt>
    <dgm:pt modelId="{D9798945-89C8-4CF7-AA90-1FD7B8D2FBA5}" type="pres">
      <dgm:prSet presAssocID="{E26BF7B5-1365-410F-8D61-BAEB78F1376C}" presName="parentText" presStyleLbl="alignNode1" presStyleIdx="4" presStyleCnt="5">
        <dgm:presLayoutVars>
          <dgm:chMax val="1"/>
          <dgm:bulletEnabled/>
        </dgm:presLayoutVars>
      </dgm:prSet>
      <dgm:spPr/>
    </dgm:pt>
    <dgm:pt modelId="{44F9BC7D-80A5-4C74-840A-6BDAF54C0AF1}" type="pres">
      <dgm:prSet presAssocID="{E26BF7B5-1365-410F-8D61-BAEB78F1376C}" presName="descendantText" presStyleLbl="alignAccFollowNode1" presStyleIdx="4" presStyleCnt="5">
        <dgm:presLayoutVars>
          <dgm:bulletEnabled/>
        </dgm:presLayoutVars>
      </dgm:prSet>
      <dgm:spPr/>
    </dgm:pt>
  </dgm:ptLst>
  <dgm:cxnLst>
    <dgm:cxn modelId="{98771304-81F1-41B6-8560-2DA394F4C9FD}" srcId="{18E0C4C5-2AFE-4146-A5A7-91BBA01AE436}" destId="{E26BF7B5-1365-410F-8D61-BAEB78F1376C}" srcOrd="4" destOrd="0" parTransId="{A8C2EA79-0DF3-4B7D-9DB9-282AA8183B9D}" sibTransId="{94EFE871-6C19-423E-B431-4FBA45938C72}"/>
    <dgm:cxn modelId="{D464590C-A0ED-4B94-96D6-016BCC4DB6DD}" type="presOf" srcId="{E26BF7B5-1365-410F-8D61-BAEB78F1376C}" destId="{D9798945-89C8-4CF7-AA90-1FD7B8D2FBA5}" srcOrd="0" destOrd="0" presId="urn:microsoft.com/office/officeart/2016/7/layout/VerticalSolidActionList"/>
    <dgm:cxn modelId="{49DD4215-1D43-4A0B-AAB9-7FC3C0D9DB19}" type="presOf" srcId="{CF1BDA4E-78BC-46CA-9B08-5BC0853D0D4D}" destId="{5C1D54E1-AC78-48A3-B0F9-064D490EE47A}" srcOrd="0" destOrd="0" presId="urn:microsoft.com/office/officeart/2016/7/layout/VerticalSolidActionList"/>
    <dgm:cxn modelId="{683E1F16-B7D4-495B-9A45-3076D5D561CF}" type="presOf" srcId="{779AB280-C62F-4337-A2C7-B1CD751BBDDC}" destId="{9903B14E-096C-4277-80E7-14B80D64F76F}" srcOrd="0" destOrd="0" presId="urn:microsoft.com/office/officeart/2016/7/layout/VerticalSolidActionList"/>
    <dgm:cxn modelId="{994B751F-7033-47F9-AF42-31D8ABABB863}" srcId="{209C9098-E7D6-4298-970E-B5A6170168C6}" destId="{16C2A8D9-D5D4-4CAC-B994-CA07091D5A8D}" srcOrd="0" destOrd="0" parTransId="{C6CDE6AD-E6E4-4374-8E16-1713BC08D443}" sibTransId="{880E573B-CCD3-4C94-ADE7-150B50C9C1C6}"/>
    <dgm:cxn modelId="{AB1B9928-BE69-4A55-8C94-018C571F9533}" srcId="{E26BF7B5-1365-410F-8D61-BAEB78F1376C}" destId="{A830578F-B992-4336-A83F-659063EA71AE}" srcOrd="0" destOrd="0" parTransId="{8C096C71-4DFE-4217-9A36-97B9B3762E44}" sibTransId="{0FA59822-6BB9-48CA-A3E4-73630052A9D1}"/>
    <dgm:cxn modelId="{7BD6465C-C1A5-44C0-ABE3-CEE4B61F3941}" type="presOf" srcId="{D54B532F-5238-4263-B5EB-8255E2EAD060}" destId="{AFA600FD-9FBC-4C47-8DD4-FD0DBB366020}" srcOrd="0" destOrd="0" presId="urn:microsoft.com/office/officeart/2016/7/layout/VerticalSolidActionList"/>
    <dgm:cxn modelId="{32E83543-1512-4E4F-A639-2E46263E335B}" type="presOf" srcId="{209C9098-E7D6-4298-970E-B5A6170168C6}" destId="{F61C85A2-5135-4392-ABE6-0F95838529D2}" srcOrd="0" destOrd="0" presId="urn:microsoft.com/office/officeart/2016/7/layout/VerticalSolidActionList"/>
    <dgm:cxn modelId="{81718666-B444-4DB5-BECE-F99D66708BD2}" srcId="{248796AD-3C51-4E1A-9AFC-6B66DECDF8DE}" destId="{779AB280-C62F-4337-A2C7-B1CD751BBDDC}" srcOrd="0" destOrd="0" parTransId="{04FB8794-9DD9-45EE-A917-AF12DEFE16E1}" sibTransId="{0B52B408-8368-4A0F-8345-EFD87407F3FD}"/>
    <dgm:cxn modelId="{CAC1E66C-F566-45B8-BADE-C210876540C2}" srcId="{18E0C4C5-2AFE-4146-A5A7-91BBA01AE436}" destId="{209C9098-E7D6-4298-970E-B5A6170168C6}" srcOrd="2" destOrd="0" parTransId="{1AED4754-A95C-4844-9EE3-096B13E9AE71}" sibTransId="{431AE19D-8122-40E6-8470-0B9CD20887BC}"/>
    <dgm:cxn modelId="{96FC0673-F285-434E-9B0A-4CF7149F49F2}" srcId="{D54B532F-5238-4263-B5EB-8255E2EAD060}" destId="{CF1BDA4E-78BC-46CA-9B08-5BC0853D0D4D}" srcOrd="0" destOrd="0" parTransId="{67728878-2119-451F-8371-DCA7ADA5E4EA}" sibTransId="{A962D4EF-BFFB-4571-9C68-1260FC01C79C}"/>
    <dgm:cxn modelId="{EC0B6E78-D50B-4185-ABCD-99BECD65374A}" type="presOf" srcId="{C238350A-3CE0-4C3B-AC94-EE68F39FE83D}" destId="{2895FF8A-2502-4E53-A75F-76F4D81E2EB2}" srcOrd="0" destOrd="0" presId="urn:microsoft.com/office/officeart/2016/7/layout/VerticalSolidActionList"/>
    <dgm:cxn modelId="{6A7C9C7F-3A65-4042-ABCD-1FB531040B94}" type="presOf" srcId="{D37890BC-38EC-42C4-9B66-1A985A963792}" destId="{70AE25BC-BA80-487F-BED4-52821FAC0863}" srcOrd="0" destOrd="0" presId="urn:microsoft.com/office/officeart/2016/7/layout/VerticalSolidActionList"/>
    <dgm:cxn modelId="{BA569591-6637-4790-9AC2-5DE6416E3AEA}" srcId="{18E0C4C5-2AFE-4146-A5A7-91BBA01AE436}" destId="{D54B532F-5238-4263-B5EB-8255E2EAD060}" srcOrd="1" destOrd="0" parTransId="{1F102BBF-F25E-463C-B86C-8EC9E0CC676F}" sibTransId="{7D869C4C-9F69-499D-A381-D307C1ACC572}"/>
    <dgm:cxn modelId="{20222697-3C76-4C07-8940-948D98CB705E}" type="presOf" srcId="{248796AD-3C51-4E1A-9AFC-6B66DECDF8DE}" destId="{A88809F0-0B9F-4086-BDA5-9B6CC46C9B2D}" srcOrd="0" destOrd="0" presId="urn:microsoft.com/office/officeart/2016/7/layout/VerticalSolidActionList"/>
    <dgm:cxn modelId="{00A8479C-576C-409E-A0D9-7462063248F8}" type="presOf" srcId="{A830578F-B992-4336-A83F-659063EA71AE}" destId="{44F9BC7D-80A5-4C74-840A-6BDAF54C0AF1}" srcOrd="0" destOrd="0" presId="urn:microsoft.com/office/officeart/2016/7/layout/VerticalSolidActionList"/>
    <dgm:cxn modelId="{891C3CAA-64F2-480C-B1A6-06E9A2C9B138}" type="presOf" srcId="{18E0C4C5-2AFE-4146-A5A7-91BBA01AE436}" destId="{0008BDC2-566E-4E86-A250-A27EB0BC9FA9}" srcOrd="0" destOrd="0" presId="urn:microsoft.com/office/officeart/2016/7/layout/VerticalSolidActionList"/>
    <dgm:cxn modelId="{F8C7FCCF-6CCB-4ABD-BA3A-6CDA416BCC20}" srcId="{18E0C4C5-2AFE-4146-A5A7-91BBA01AE436}" destId="{248796AD-3C51-4E1A-9AFC-6B66DECDF8DE}" srcOrd="0" destOrd="0" parTransId="{F3D11A86-1BEF-4374-89C8-148ED66EC427}" sibTransId="{2C4EAD00-B659-48C3-BCD7-B371E5137E5F}"/>
    <dgm:cxn modelId="{537F06D9-AD83-43C2-8A78-264D94EF78DB}" srcId="{D37890BC-38EC-42C4-9B66-1A985A963792}" destId="{C238350A-3CE0-4C3B-AC94-EE68F39FE83D}" srcOrd="0" destOrd="0" parTransId="{C06D6210-4255-4B42-B39F-AEDB2A185661}" sibTransId="{E5F9A074-CEAE-4F31-B29A-54CE332E0E43}"/>
    <dgm:cxn modelId="{DDF931EB-055E-4B3F-8803-0C2748EEED51}" type="presOf" srcId="{16C2A8D9-D5D4-4CAC-B994-CA07091D5A8D}" destId="{4AEE495A-4221-4E18-8E9A-74BD521CA79C}" srcOrd="0" destOrd="0" presId="urn:microsoft.com/office/officeart/2016/7/layout/VerticalSolidActionList"/>
    <dgm:cxn modelId="{6602D5FB-A28E-474E-86EA-C68F296F88D4}" srcId="{18E0C4C5-2AFE-4146-A5A7-91BBA01AE436}" destId="{D37890BC-38EC-42C4-9B66-1A985A963792}" srcOrd="3" destOrd="0" parTransId="{E7A0DF1A-33DB-4D7C-8E97-F10161A9C0C4}" sibTransId="{7DC6C79B-2DE1-41F0-9436-C9C529B67EDA}"/>
    <dgm:cxn modelId="{77428B2A-A17E-48D8-9166-7D2934B4A73A}" type="presParOf" srcId="{0008BDC2-566E-4E86-A250-A27EB0BC9FA9}" destId="{6140740C-7BF7-44D4-B1E0-8891D576F208}" srcOrd="0" destOrd="0" presId="urn:microsoft.com/office/officeart/2016/7/layout/VerticalSolidActionList"/>
    <dgm:cxn modelId="{2BD09F07-A425-4737-8F02-34B2D83DDFCA}" type="presParOf" srcId="{6140740C-7BF7-44D4-B1E0-8891D576F208}" destId="{A88809F0-0B9F-4086-BDA5-9B6CC46C9B2D}" srcOrd="0" destOrd="0" presId="urn:microsoft.com/office/officeart/2016/7/layout/VerticalSolidActionList"/>
    <dgm:cxn modelId="{36CFF02F-5BB7-476F-B54B-7F6EF86080AC}" type="presParOf" srcId="{6140740C-7BF7-44D4-B1E0-8891D576F208}" destId="{9903B14E-096C-4277-80E7-14B80D64F76F}" srcOrd="1" destOrd="0" presId="urn:microsoft.com/office/officeart/2016/7/layout/VerticalSolidActionList"/>
    <dgm:cxn modelId="{0159FF81-A970-4B69-87B2-649217DA2B6A}" type="presParOf" srcId="{0008BDC2-566E-4E86-A250-A27EB0BC9FA9}" destId="{105F4EF7-13AD-4416-8154-E7F9B8499735}" srcOrd="1" destOrd="0" presId="urn:microsoft.com/office/officeart/2016/7/layout/VerticalSolidActionList"/>
    <dgm:cxn modelId="{02EA6A67-1800-4F45-9BA6-1FF24F6C8A9B}" type="presParOf" srcId="{0008BDC2-566E-4E86-A250-A27EB0BC9FA9}" destId="{C2786B57-B133-4826-A232-8024C505AB2D}" srcOrd="2" destOrd="0" presId="urn:microsoft.com/office/officeart/2016/7/layout/VerticalSolidActionList"/>
    <dgm:cxn modelId="{CA5A7DA8-BEDE-45E5-8734-C895EB5EFC03}" type="presParOf" srcId="{C2786B57-B133-4826-A232-8024C505AB2D}" destId="{AFA600FD-9FBC-4C47-8DD4-FD0DBB366020}" srcOrd="0" destOrd="0" presId="urn:microsoft.com/office/officeart/2016/7/layout/VerticalSolidActionList"/>
    <dgm:cxn modelId="{DD562C47-241E-4ACD-A8DC-9D7C6A4A34A5}" type="presParOf" srcId="{C2786B57-B133-4826-A232-8024C505AB2D}" destId="{5C1D54E1-AC78-48A3-B0F9-064D490EE47A}" srcOrd="1" destOrd="0" presId="urn:microsoft.com/office/officeart/2016/7/layout/VerticalSolidActionList"/>
    <dgm:cxn modelId="{72F29DE3-B564-41AA-958E-1F167BD656B3}" type="presParOf" srcId="{0008BDC2-566E-4E86-A250-A27EB0BC9FA9}" destId="{0B7D85CE-B144-4B3D-8692-726244F45574}" srcOrd="3" destOrd="0" presId="urn:microsoft.com/office/officeart/2016/7/layout/VerticalSolidActionList"/>
    <dgm:cxn modelId="{6D864646-6913-4E2D-A572-5B811C638717}" type="presParOf" srcId="{0008BDC2-566E-4E86-A250-A27EB0BC9FA9}" destId="{5F26A9FD-5C2F-4F58-81B2-88FA48C8D671}" srcOrd="4" destOrd="0" presId="urn:microsoft.com/office/officeart/2016/7/layout/VerticalSolidActionList"/>
    <dgm:cxn modelId="{F3757745-0EDA-4EFC-B180-398CC9D3052C}" type="presParOf" srcId="{5F26A9FD-5C2F-4F58-81B2-88FA48C8D671}" destId="{F61C85A2-5135-4392-ABE6-0F95838529D2}" srcOrd="0" destOrd="0" presId="urn:microsoft.com/office/officeart/2016/7/layout/VerticalSolidActionList"/>
    <dgm:cxn modelId="{C23A0626-C5A2-4781-A805-BC951F32B46E}" type="presParOf" srcId="{5F26A9FD-5C2F-4F58-81B2-88FA48C8D671}" destId="{4AEE495A-4221-4E18-8E9A-74BD521CA79C}" srcOrd="1" destOrd="0" presId="urn:microsoft.com/office/officeart/2016/7/layout/VerticalSolidActionList"/>
    <dgm:cxn modelId="{67163D5D-49B5-4F9C-A19C-041D065DF7D1}" type="presParOf" srcId="{0008BDC2-566E-4E86-A250-A27EB0BC9FA9}" destId="{3847763D-479D-4601-AFEB-2120FC25FF0B}" srcOrd="5" destOrd="0" presId="urn:microsoft.com/office/officeart/2016/7/layout/VerticalSolidActionList"/>
    <dgm:cxn modelId="{386D002C-8D3B-499D-B17E-5C3BE0297C33}" type="presParOf" srcId="{0008BDC2-566E-4E86-A250-A27EB0BC9FA9}" destId="{173A8589-CC9B-414F-9F19-7E4B2F2E6451}" srcOrd="6" destOrd="0" presId="urn:microsoft.com/office/officeart/2016/7/layout/VerticalSolidActionList"/>
    <dgm:cxn modelId="{A61898F9-F984-4706-86E6-E970F37C243F}" type="presParOf" srcId="{173A8589-CC9B-414F-9F19-7E4B2F2E6451}" destId="{70AE25BC-BA80-487F-BED4-52821FAC0863}" srcOrd="0" destOrd="0" presId="urn:microsoft.com/office/officeart/2016/7/layout/VerticalSolidActionList"/>
    <dgm:cxn modelId="{8CA300DC-97BE-471A-B457-60B179C63FEA}" type="presParOf" srcId="{173A8589-CC9B-414F-9F19-7E4B2F2E6451}" destId="{2895FF8A-2502-4E53-A75F-76F4D81E2EB2}" srcOrd="1" destOrd="0" presId="urn:microsoft.com/office/officeart/2016/7/layout/VerticalSolidActionList"/>
    <dgm:cxn modelId="{665E0809-9C52-4491-8BED-C1B88261C506}" type="presParOf" srcId="{0008BDC2-566E-4E86-A250-A27EB0BC9FA9}" destId="{2EB8B145-74FA-4474-9EE5-41A47EE1163A}" srcOrd="7" destOrd="0" presId="urn:microsoft.com/office/officeart/2016/7/layout/VerticalSolidActionList"/>
    <dgm:cxn modelId="{A35FCD16-F355-4CF3-9C7A-407DBE131EDE}" type="presParOf" srcId="{0008BDC2-566E-4E86-A250-A27EB0BC9FA9}" destId="{028D53E0-208D-407C-AC3D-8EF6ABBE7557}" srcOrd="8" destOrd="0" presId="urn:microsoft.com/office/officeart/2016/7/layout/VerticalSolidActionList"/>
    <dgm:cxn modelId="{2E9883B2-0A86-4A80-9470-DAFC6FCE6615}" type="presParOf" srcId="{028D53E0-208D-407C-AC3D-8EF6ABBE7557}" destId="{D9798945-89C8-4CF7-AA90-1FD7B8D2FBA5}" srcOrd="0" destOrd="0" presId="urn:microsoft.com/office/officeart/2016/7/layout/VerticalSolidActionList"/>
    <dgm:cxn modelId="{2F4359CD-10B0-4355-8FCC-69F951789E2C}" type="presParOf" srcId="{028D53E0-208D-407C-AC3D-8EF6ABBE7557}" destId="{44F9BC7D-80A5-4C74-840A-6BDAF54C0AF1}" srcOrd="1" destOrd="0" presId="urn:microsoft.com/office/officeart/2016/7/layout/VerticalSolidAction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E35C6C8-F3A5-46AE-8DF7-720578596DE4}" type="doc">
      <dgm:prSet loTypeId="urn:microsoft.com/office/officeart/2005/8/layout/vProcess5" loCatId="process" qsTypeId="urn:microsoft.com/office/officeart/2005/8/quickstyle/simple4" qsCatId="simple" csTypeId="urn:microsoft.com/office/officeart/2005/8/colors/colorful5" csCatId="colorful" phldr="1"/>
      <dgm:spPr/>
      <dgm:t>
        <a:bodyPr/>
        <a:lstStyle/>
        <a:p>
          <a:endParaRPr lang="en-US"/>
        </a:p>
      </dgm:t>
    </dgm:pt>
    <dgm:pt modelId="{46F3ECBF-C72A-4950-8225-CB39F0664BA7}">
      <dgm:prSet custT="1"/>
      <dgm:spPr>
        <a:solidFill>
          <a:schemeClr val="accent5">
            <a:lumMod val="40000"/>
            <a:lumOff val="60000"/>
          </a:schemeClr>
        </a:solidFill>
      </dgm:spPr>
      <dgm:t>
        <a:bodyPr/>
        <a:lstStyle/>
        <a:p>
          <a:r>
            <a:rPr lang="en-GB" sz="3600" dirty="0">
              <a:solidFill>
                <a:schemeClr val="accent5">
                  <a:lumMod val="50000"/>
                </a:schemeClr>
              </a:solidFill>
            </a:rPr>
            <a:t>What we see...</a:t>
          </a:r>
          <a:endParaRPr lang="en-US" sz="3600" dirty="0">
            <a:solidFill>
              <a:schemeClr val="accent5">
                <a:lumMod val="50000"/>
              </a:schemeClr>
            </a:solidFill>
          </a:endParaRPr>
        </a:p>
      </dgm:t>
    </dgm:pt>
    <dgm:pt modelId="{4B4DAAAD-C8F1-4334-B8CF-93AEC627F7C2}" type="parTrans" cxnId="{0EA66B50-FA3D-41AE-A328-6FFB481870E2}">
      <dgm:prSet/>
      <dgm:spPr/>
      <dgm:t>
        <a:bodyPr/>
        <a:lstStyle/>
        <a:p>
          <a:endParaRPr lang="en-US"/>
        </a:p>
      </dgm:t>
    </dgm:pt>
    <dgm:pt modelId="{C396A13A-8673-4464-B649-4F83041C839C}" type="sibTrans" cxnId="{0EA66B50-FA3D-41AE-A328-6FFB481870E2}">
      <dgm:prSet/>
      <dgm:spPr>
        <a:solidFill>
          <a:schemeClr val="tx1">
            <a:lumMod val="50000"/>
            <a:lumOff val="50000"/>
            <a:alpha val="90000"/>
          </a:schemeClr>
        </a:solidFill>
      </dgm:spPr>
      <dgm:t>
        <a:bodyPr/>
        <a:lstStyle/>
        <a:p>
          <a:endParaRPr lang="en-US"/>
        </a:p>
      </dgm:t>
    </dgm:pt>
    <dgm:pt modelId="{1FDA149B-043D-4665-A7E2-316A0D92B2FB}">
      <dgm:prSet custT="1"/>
      <dgm:spPr>
        <a:solidFill>
          <a:schemeClr val="accent1">
            <a:lumMod val="40000"/>
            <a:lumOff val="60000"/>
          </a:schemeClr>
        </a:solidFill>
      </dgm:spPr>
      <dgm:t>
        <a:bodyPr/>
        <a:lstStyle/>
        <a:p>
          <a:r>
            <a:rPr lang="en-GB" sz="3600">
              <a:solidFill>
                <a:schemeClr val="accent1">
                  <a:lumMod val="50000"/>
                </a:schemeClr>
              </a:solidFill>
            </a:rPr>
            <a:t>What we hear…</a:t>
          </a:r>
          <a:endParaRPr lang="en-US" sz="3600" dirty="0">
            <a:solidFill>
              <a:schemeClr val="accent1">
                <a:lumMod val="50000"/>
              </a:schemeClr>
            </a:solidFill>
          </a:endParaRPr>
        </a:p>
      </dgm:t>
    </dgm:pt>
    <dgm:pt modelId="{27060C8D-7518-4EF0-AF6C-3C63D354FEC7}" type="parTrans" cxnId="{7C824534-B6EB-40AA-BA21-F5AFB89976B6}">
      <dgm:prSet/>
      <dgm:spPr/>
      <dgm:t>
        <a:bodyPr/>
        <a:lstStyle/>
        <a:p>
          <a:endParaRPr lang="en-US"/>
        </a:p>
      </dgm:t>
    </dgm:pt>
    <dgm:pt modelId="{556C7771-0E82-4466-B7B4-365B50F1203E}" type="sibTrans" cxnId="{7C824534-B6EB-40AA-BA21-F5AFB89976B6}">
      <dgm:prSet/>
      <dgm:spPr>
        <a:solidFill>
          <a:schemeClr val="tx1">
            <a:lumMod val="50000"/>
            <a:lumOff val="50000"/>
            <a:alpha val="90000"/>
          </a:schemeClr>
        </a:solidFill>
      </dgm:spPr>
      <dgm:t>
        <a:bodyPr/>
        <a:lstStyle/>
        <a:p>
          <a:endParaRPr lang="en-US"/>
        </a:p>
      </dgm:t>
    </dgm:pt>
    <dgm:pt modelId="{814715BB-4583-4BED-9EE8-05CFC3D7EF67}">
      <dgm:prSet custT="1"/>
      <dgm:spPr>
        <a:solidFill>
          <a:schemeClr val="accent6">
            <a:lumMod val="60000"/>
            <a:lumOff val="40000"/>
          </a:schemeClr>
        </a:solidFill>
      </dgm:spPr>
      <dgm:t>
        <a:bodyPr/>
        <a:lstStyle/>
        <a:p>
          <a:r>
            <a:rPr lang="en-GB" sz="3200">
              <a:solidFill>
                <a:schemeClr val="accent6">
                  <a:lumMod val="50000"/>
                </a:schemeClr>
              </a:solidFill>
            </a:rPr>
            <a:t>What we are told…</a:t>
          </a:r>
          <a:endParaRPr lang="en-US" sz="3200" dirty="0">
            <a:solidFill>
              <a:schemeClr val="accent6">
                <a:lumMod val="50000"/>
              </a:schemeClr>
            </a:solidFill>
          </a:endParaRPr>
        </a:p>
      </dgm:t>
    </dgm:pt>
    <dgm:pt modelId="{7FDA06B8-7D8F-4F4E-BFB1-637DD075ACE4}" type="parTrans" cxnId="{FE24B83C-5104-4A7E-AD04-657C4DAA323A}">
      <dgm:prSet/>
      <dgm:spPr/>
      <dgm:t>
        <a:bodyPr/>
        <a:lstStyle/>
        <a:p>
          <a:endParaRPr lang="en-US"/>
        </a:p>
      </dgm:t>
    </dgm:pt>
    <dgm:pt modelId="{52DCFB91-AFD1-4567-82E4-035D1832F3BC}" type="sibTrans" cxnId="{FE24B83C-5104-4A7E-AD04-657C4DAA323A}">
      <dgm:prSet/>
      <dgm:spPr/>
      <dgm:t>
        <a:bodyPr/>
        <a:lstStyle/>
        <a:p>
          <a:endParaRPr lang="en-US"/>
        </a:p>
      </dgm:t>
    </dgm:pt>
    <dgm:pt modelId="{37002EEA-AA86-44DB-905D-55FF6F6C5A79}" type="pres">
      <dgm:prSet presAssocID="{5E35C6C8-F3A5-46AE-8DF7-720578596DE4}" presName="outerComposite" presStyleCnt="0">
        <dgm:presLayoutVars>
          <dgm:chMax val="5"/>
          <dgm:dir/>
          <dgm:resizeHandles val="exact"/>
        </dgm:presLayoutVars>
      </dgm:prSet>
      <dgm:spPr/>
    </dgm:pt>
    <dgm:pt modelId="{D73B7DE8-D5D1-44E5-9048-525DFB07D1FF}" type="pres">
      <dgm:prSet presAssocID="{5E35C6C8-F3A5-46AE-8DF7-720578596DE4}" presName="dummyMaxCanvas" presStyleCnt="0">
        <dgm:presLayoutVars/>
      </dgm:prSet>
      <dgm:spPr/>
    </dgm:pt>
    <dgm:pt modelId="{F57E7587-0AE7-408D-B1FF-5503C81476F8}" type="pres">
      <dgm:prSet presAssocID="{5E35C6C8-F3A5-46AE-8DF7-720578596DE4}" presName="ThreeNodes_1" presStyleLbl="node1" presStyleIdx="0" presStyleCnt="3">
        <dgm:presLayoutVars>
          <dgm:bulletEnabled val="1"/>
        </dgm:presLayoutVars>
      </dgm:prSet>
      <dgm:spPr/>
    </dgm:pt>
    <dgm:pt modelId="{0A19ECB7-17A4-4C4E-8A25-FC72BBBE76C6}" type="pres">
      <dgm:prSet presAssocID="{5E35C6C8-F3A5-46AE-8DF7-720578596DE4}" presName="ThreeNodes_2" presStyleLbl="node1" presStyleIdx="1" presStyleCnt="3">
        <dgm:presLayoutVars>
          <dgm:bulletEnabled val="1"/>
        </dgm:presLayoutVars>
      </dgm:prSet>
      <dgm:spPr/>
    </dgm:pt>
    <dgm:pt modelId="{F5C18235-968E-4303-8591-817BB2F2AF22}" type="pres">
      <dgm:prSet presAssocID="{5E35C6C8-F3A5-46AE-8DF7-720578596DE4}" presName="ThreeNodes_3" presStyleLbl="node1" presStyleIdx="2" presStyleCnt="3">
        <dgm:presLayoutVars>
          <dgm:bulletEnabled val="1"/>
        </dgm:presLayoutVars>
      </dgm:prSet>
      <dgm:spPr/>
    </dgm:pt>
    <dgm:pt modelId="{9476A585-E999-4507-A445-4ED6DFDFDF2C}" type="pres">
      <dgm:prSet presAssocID="{5E35C6C8-F3A5-46AE-8DF7-720578596DE4}" presName="ThreeConn_1-2" presStyleLbl="fgAccFollowNode1" presStyleIdx="0" presStyleCnt="2">
        <dgm:presLayoutVars>
          <dgm:bulletEnabled val="1"/>
        </dgm:presLayoutVars>
      </dgm:prSet>
      <dgm:spPr/>
    </dgm:pt>
    <dgm:pt modelId="{D70BCC38-B6C5-41B9-BF49-F95A781362D8}" type="pres">
      <dgm:prSet presAssocID="{5E35C6C8-F3A5-46AE-8DF7-720578596DE4}" presName="ThreeConn_2-3" presStyleLbl="fgAccFollowNode1" presStyleIdx="1" presStyleCnt="2">
        <dgm:presLayoutVars>
          <dgm:bulletEnabled val="1"/>
        </dgm:presLayoutVars>
      </dgm:prSet>
      <dgm:spPr/>
    </dgm:pt>
    <dgm:pt modelId="{1E5A8548-4793-4B3F-82F0-2852C4F76E14}" type="pres">
      <dgm:prSet presAssocID="{5E35C6C8-F3A5-46AE-8DF7-720578596DE4}" presName="ThreeNodes_1_text" presStyleLbl="node1" presStyleIdx="2" presStyleCnt="3">
        <dgm:presLayoutVars>
          <dgm:bulletEnabled val="1"/>
        </dgm:presLayoutVars>
      </dgm:prSet>
      <dgm:spPr/>
    </dgm:pt>
    <dgm:pt modelId="{51D87F38-DB0A-40AC-BE0A-E803665B8B2E}" type="pres">
      <dgm:prSet presAssocID="{5E35C6C8-F3A5-46AE-8DF7-720578596DE4}" presName="ThreeNodes_2_text" presStyleLbl="node1" presStyleIdx="2" presStyleCnt="3">
        <dgm:presLayoutVars>
          <dgm:bulletEnabled val="1"/>
        </dgm:presLayoutVars>
      </dgm:prSet>
      <dgm:spPr/>
    </dgm:pt>
    <dgm:pt modelId="{AD920065-46C4-4D2B-9A9D-F561F352E7AC}" type="pres">
      <dgm:prSet presAssocID="{5E35C6C8-F3A5-46AE-8DF7-720578596DE4}" presName="ThreeNodes_3_text" presStyleLbl="node1" presStyleIdx="2" presStyleCnt="3">
        <dgm:presLayoutVars>
          <dgm:bulletEnabled val="1"/>
        </dgm:presLayoutVars>
      </dgm:prSet>
      <dgm:spPr/>
    </dgm:pt>
  </dgm:ptLst>
  <dgm:cxnLst>
    <dgm:cxn modelId="{F20D3811-F45A-4AC5-9168-674F13BDD59E}" type="presOf" srcId="{814715BB-4583-4BED-9EE8-05CFC3D7EF67}" destId="{AD920065-46C4-4D2B-9A9D-F561F352E7AC}" srcOrd="1" destOrd="0" presId="urn:microsoft.com/office/officeart/2005/8/layout/vProcess5"/>
    <dgm:cxn modelId="{3E68402E-DE43-4858-B561-7780D25FBB4B}" type="presOf" srcId="{814715BB-4583-4BED-9EE8-05CFC3D7EF67}" destId="{F5C18235-968E-4303-8591-817BB2F2AF22}" srcOrd="0" destOrd="0" presId="urn:microsoft.com/office/officeart/2005/8/layout/vProcess5"/>
    <dgm:cxn modelId="{7C824534-B6EB-40AA-BA21-F5AFB89976B6}" srcId="{5E35C6C8-F3A5-46AE-8DF7-720578596DE4}" destId="{1FDA149B-043D-4665-A7E2-316A0D92B2FB}" srcOrd="1" destOrd="0" parTransId="{27060C8D-7518-4EF0-AF6C-3C63D354FEC7}" sibTransId="{556C7771-0E82-4466-B7B4-365B50F1203E}"/>
    <dgm:cxn modelId="{FE24B83C-5104-4A7E-AD04-657C4DAA323A}" srcId="{5E35C6C8-F3A5-46AE-8DF7-720578596DE4}" destId="{814715BB-4583-4BED-9EE8-05CFC3D7EF67}" srcOrd="2" destOrd="0" parTransId="{7FDA06B8-7D8F-4F4E-BFB1-637DD075ACE4}" sibTransId="{52DCFB91-AFD1-4567-82E4-035D1832F3BC}"/>
    <dgm:cxn modelId="{AD64AA44-3E87-46A7-880B-E1D3486B9679}" type="presOf" srcId="{1FDA149B-043D-4665-A7E2-316A0D92B2FB}" destId="{51D87F38-DB0A-40AC-BE0A-E803665B8B2E}" srcOrd="1" destOrd="0" presId="urn:microsoft.com/office/officeart/2005/8/layout/vProcess5"/>
    <dgm:cxn modelId="{0EA66B50-FA3D-41AE-A328-6FFB481870E2}" srcId="{5E35C6C8-F3A5-46AE-8DF7-720578596DE4}" destId="{46F3ECBF-C72A-4950-8225-CB39F0664BA7}" srcOrd="0" destOrd="0" parTransId="{4B4DAAAD-C8F1-4334-B8CF-93AEC627F7C2}" sibTransId="{C396A13A-8673-4464-B649-4F83041C839C}"/>
    <dgm:cxn modelId="{5FDC2E52-C0E7-4C8D-A52F-9D8F274A4392}" type="presOf" srcId="{556C7771-0E82-4466-B7B4-365B50F1203E}" destId="{D70BCC38-B6C5-41B9-BF49-F95A781362D8}" srcOrd="0" destOrd="0" presId="urn:microsoft.com/office/officeart/2005/8/layout/vProcess5"/>
    <dgm:cxn modelId="{46B22586-E66E-4CF2-BA1D-BDC46C84C7A8}" type="presOf" srcId="{1FDA149B-043D-4665-A7E2-316A0D92B2FB}" destId="{0A19ECB7-17A4-4C4E-8A25-FC72BBBE76C6}" srcOrd="0" destOrd="0" presId="urn:microsoft.com/office/officeart/2005/8/layout/vProcess5"/>
    <dgm:cxn modelId="{AB199490-B491-4E3C-AD99-591C58451835}" type="presOf" srcId="{C396A13A-8673-4464-B649-4F83041C839C}" destId="{9476A585-E999-4507-A445-4ED6DFDFDF2C}" srcOrd="0" destOrd="0" presId="urn:microsoft.com/office/officeart/2005/8/layout/vProcess5"/>
    <dgm:cxn modelId="{AD57FCB2-34BF-41B5-A714-1CC17BBAE95F}" type="presOf" srcId="{46F3ECBF-C72A-4950-8225-CB39F0664BA7}" destId="{F57E7587-0AE7-408D-B1FF-5503C81476F8}" srcOrd="0" destOrd="0" presId="urn:microsoft.com/office/officeart/2005/8/layout/vProcess5"/>
    <dgm:cxn modelId="{31A8DABD-2025-4A58-B1E3-D431FE3487BA}" type="presOf" srcId="{5E35C6C8-F3A5-46AE-8DF7-720578596DE4}" destId="{37002EEA-AA86-44DB-905D-55FF6F6C5A79}" srcOrd="0" destOrd="0" presId="urn:microsoft.com/office/officeart/2005/8/layout/vProcess5"/>
    <dgm:cxn modelId="{AA86AEF4-EF3A-45BE-AD18-2BB3E790A1A6}" type="presOf" srcId="{46F3ECBF-C72A-4950-8225-CB39F0664BA7}" destId="{1E5A8548-4793-4B3F-82F0-2852C4F76E14}" srcOrd="1" destOrd="0" presId="urn:microsoft.com/office/officeart/2005/8/layout/vProcess5"/>
    <dgm:cxn modelId="{29B64F81-F57A-4E25-A762-28C6B8E5B45E}" type="presParOf" srcId="{37002EEA-AA86-44DB-905D-55FF6F6C5A79}" destId="{D73B7DE8-D5D1-44E5-9048-525DFB07D1FF}" srcOrd="0" destOrd="0" presId="urn:microsoft.com/office/officeart/2005/8/layout/vProcess5"/>
    <dgm:cxn modelId="{022FDE72-46C8-4AD8-B335-804A7A81DC76}" type="presParOf" srcId="{37002EEA-AA86-44DB-905D-55FF6F6C5A79}" destId="{F57E7587-0AE7-408D-B1FF-5503C81476F8}" srcOrd="1" destOrd="0" presId="urn:microsoft.com/office/officeart/2005/8/layout/vProcess5"/>
    <dgm:cxn modelId="{4942BBFF-EF3F-4FE4-B44F-3B8C7FF80318}" type="presParOf" srcId="{37002EEA-AA86-44DB-905D-55FF6F6C5A79}" destId="{0A19ECB7-17A4-4C4E-8A25-FC72BBBE76C6}" srcOrd="2" destOrd="0" presId="urn:microsoft.com/office/officeart/2005/8/layout/vProcess5"/>
    <dgm:cxn modelId="{9F9E251A-E4FE-4588-AFCA-D8B1C318D34D}" type="presParOf" srcId="{37002EEA-AA86-44DB-905D-55FF6F6C5A79}" destId="{F5C18235-968E-4303-8591-817BB2F2AF22}" srcOrd="3" destOrd="0" presId="urn:microsoft.com/office/officeart/2005/8/layout/vProcess5"/>
    <dgm:cxn modelId="{4E9A5059-5173-4BC8-A9A5-EEE858BFEA49}" type="presParOf" srcId="{37002EEA-AA86-44DB-905D-55FF6F6C5A79}" destId="{9476A585-E999-4507-A445-4ED6DFDFDF2C}" srcOrd="4" destOrd="0" presId="urn:microsoft.com/office/officeart/2005/8/layout/vProcess5"/>
    <dgm:cxn modelId="{8C5B4CCA-0849-45D5-AF82-B2B58B7E5544}" type="presParOf" srcId="{37002EEA-AA86-44DB-905D-55FF6F6C5A79}" destId="{D70BCC38-B6C5-41B9-BF49-F95A781362D8}" srcOrd="5" destOrd="0" presId="urn:microsoft.com/office/officeart/2005/8/layout/vProcess5"/>
    <dgm:cxn modelId="{CD7057A6-F2E2-498C-B3F2-88511D3E8DBE}" type="presParOf" srcId="{37002EEA-AA86-44DB-905D-55FF6F6C5A79}" destId="{1E5A8548-4793-4B3F-82F0-2852C4F76E14}" srcOrd="6" destOrd="0" presId="urn:microsoft.com/office/officeart/2005/8/layout/vProcess5"/>
    <dgm:cxn modelId="{6E1A1F99-E692-4DB7-8AED-32274685BCAF}" type="presParOf" srcId="{37002EEA-AA86-44DB-905D-55FF6F6C5A79}" destId="{51D87F38-DB0A-40AC-BE0A-E803665B8B2E}" srcOrd="7" destOrd="0" presId="urn:microsoft.com/office/officeart/2005/8/layout/vProcess5"/>
    <dgm:cxn modelId="{8031E4B8-823F-4D0F-89CF-EC632ECBCFC1}" type="presParOf" srcId="{37002EEA-AA86-44DB-905D-55FF6F6C5A79}" destId="{AD920065-46C4-4D2B-9A9D-F561F352E7AC}" srcOrd="8"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404F312-2628-480C-99EC-DD17A340F8FA}" type="doc">
      <dgm:prSet loTypeId="urn:microsoft.com/office/officeart/2005/8/layout/process1" loCatId="process" qsTypeId="urn:microsoft.com/office/officeart/2005/8/quickstyle/simple1" qsCatId="simple" csTypeId="urn:microsoft.com/office/officeart/2005/8/colors/colorful4" csCatId="colorful" phldr="1"/>
      <dgm:spPr/>
      <dgm:t>
        <a:bodyPr/>
        <a:lstStyle/>
        <a:p>
          <a:endParaRPr lang="en-GB"/>
        </a:p>
      </dgm:t>
    </dgm:pt>
    <dgm:pt modelId="{558B8656-D072-4B59-A2D6-DB2D6F73056C}">
      <dgm:prSet phldrT="[Text]" custT="1"/>
      <dgm:spPr/>
      <dgm:t>
        <a:bodyPr/>
        <a:lstStyle/>
        <a:p>
          <a:pPr>
            <a:buFont typeface="Wingdings" panose="05000000000000000000" pitchFamily="2" charset="2"/>
            <a:buChar char="v"/>
          </a:pPr>
          <a:r>
            <a:rPr lang="en-GB" sz="1800" b="1" dirty="0"/>
            <a:t>Organisations need appropriate safeguarding and child protection procedures</a:t>
          </a:r>
          <a:endParaRPr lang="en-GB" sz="1800" dirty="0"/>
        </a:p>
      </dgm:t>
    </dgm:pt>
    <dgm:pt modelId="{FD792DDA-8BB3-4D69-AC3B-9C3A7378C5B1}" type="parTrans" cxnId="{C1C39ADC-1B2F-4901-A347-A2BDD40E0FB4}">
      <dgm:prSet/>
      <dgm:spPr/>
      <dgm:t>
        <a:bodyPr/>
        <a:lstStyle/>
        <a:p>
          <a:endParaRPr lang="en-GB"/>
        </a:p>
      </dgm:t>
    </dgm:pt>
    <dgm:pt modelId="{58CE5F39-D44A-4344-AD74-B9F9EFD13A34}" type="sibTrans" cxnId="{C1C39ADC-1B2F-4901-A347-A2BDD40E0FB4}">
      <dgm:prSet/>
      <dgm:spPr/>
      <dgm:t>
        <a:bodyPr/>
        <a:lstStyle/>
        <a:p>
          <a:endParaRPr lang="en-GB"/>
        </a:p>
      </dgm:t>
    </dgm:pt>
    <dgm:pt modelId="{75A3B4BE-42EB-4883-B558-0B9F4167D735}">
      <dgm:prSet custT="1"/>
      <dgm:spPr/>
      <dgm:t>
        <a:bodyPr/>
        <a:lstStyle/>
        <a:p>
          <a:r>
            <a:rPr lang="en-GB" sz="1800" b="1" dirty="0"/>
            <a:t>Practitioners need to have the skills to identify indicators of child abuse (also child sexual abuse)</a:t>
          </a:r>
        </a:p>
      </dgm:t>
    </dgm:pt>
    <dgm:pt modelId="{AB0200A3-B3AE-4AE0-8D69-E532469CAE00}" type="parTrans" cxnId="{05D022BA-02D4-48F2-BD59-BF2679053818}">
      <dgm:prSet/>
      <dgm:spPr/>
      <dgm:t>
        <a:bodyPr/>
        <a:lstStyle/>
        <a:p>
          <a:endParaRPr lang="en-GB"/>
        </a:p>
      </dgm:t>
    </dgm:pt>
    <dgm:pt modelId="{13E7D50C-878A-4BB0-BA38-262914878A7E}" type="sibTrans" cxnId="{05D022BA-02D4-48F2-BD59-BF2679053818}">
      <dgm:prSet/>
      <dgm:spPr/>
      <dgm:t>
        <a:bodyPr/>
        <a:lstStyle/>
        <a:p>
          <a:endParaRPr lang="en-GB"/>
        </a:p>
      </dgm:t>
    </dgm:pt>
    <dgm:pt modelId="{ACAF1E2B-E44A-4C3F-87C3-13A1D290DB8D}">
      <dgm:prSet custT="1"/>
      <dgm:spPr/>
      <dgm:t>
        <a:bodyPr/>
        <a:lstStyle/>
        <a:p>
          <a:r>
            <a:rPr lang="en-GB" sz="1800" b="1"/>
            <a:t>Practitioners need to apply professional curiosity</a:t>
          </a:r>
          <a:endParaRPr lang="en-GB" sz="1800" b="1" dirty="0"/>
        </a:p>
      </dgm:t>
    </dgm:pt>
    <dgm:pt modelId="{87BD5B7E-D363-4C76-90B4-3A72CFA2572C}" type="parTrans" cxnId="{1194A286-0C40-4917-A6C1-39681584F911}">
      <dgm:prSet/>
      <dgm:spPr/>
      <dgm:t>
        <a:bodyPr/>
        <a:lstStyle/>
        <a:p>
          <a:endParaRPr lang="en-GB"/>
        </a:p>
      </dgm:t>
    </dgm:pt>
    <dgm:pt modelId="{D7853F7D-6D58-44AB-9932-27E5389AAD03}" type="sibTrans" cxnId="{1194A286-0C40-4917-A6C1-39681584F911}">
      <dgm:prSet/>
      <dgm:spPr/>
      <dgm:t>
        <a:bodyPr/>
        <a:lstStyle/>
        <a:p>
          <a:endParaRPr lang="en-GB"/>
        </a:p>
      </dgm:t>
    </dgm:pt>
    <dgm:pt modelId="{71E7F4DF-AA41-4D1C-8F6A-94FBB36A2C87}">
      <dgm:prSet custT="1"/>
      <dgm:spPr/>
      <dgm:t>
        <a:bodyPr/>
        <a:lstStyle/>
        <a:p>
          <a:r>
            <a:rPr lang="en-GB" sz="1800" b="1"/>
            <a:t>Practitioners need to take the child’s lived experience into consideration </a:t>
          </a:r>
          <a:endParaRPr lang="en-GB" sz="1800" b="1" dirty="0"/>
        </a:p>
      </dgm:t>
    </dgm:pt>
    <dgm:pt modelId="{3C5A5143-8BE9-468D-865C-E48CBB73C059}" type="parTrans" cxnId="{FBB008F3-B37F-461B-9801-4DD12BC6383B}">
      <dgm:prSet/>
      <dgm:spPr/>
      <dgm:t>
        <a:bodyPr/>
        <a:lstStyle/>
        <a:p>
          <a:endParaRPr lang="en-GB"/>
        </a:p>
      </dgm:t>
    </dgm:pt>
    <dgm:pt modelId="{02FD148F-0C99-4F41-914F-D96BE56F6506}" type="sibTrans" cxnId="{FBB008F3-B37F-461B-9801-4DD12BC6383B}">
      <dgm:prSet/>
      <dgm:spPr/>
      <dgm:t>
        <a:bodyPr/>
        <a:lstStyle/>
        <a:p>
          <a:endParaRPr lang="en-GB"/>
        </a:p>
      </dgm:t>
    </dgm:pt>
    <dgm:pt modelId="{305C3159-1536-496C-861F-CBED21B1C4FF}" type="pres">
      <dgm:prSet presAssocID="{D404F312-2628-480C-99EC-DD17A340F8FA}" presName="Name0" presStyleCnt="0">
        <dgm:presLayoutVars>
          <dgm:dir/>
          <dgm:resizeHandles val="exact"/>
        </dgm:presLayoutVars>
      </dgm:prSet>
      <dgm:spPr/>
    </dgm:pt>
    <dgm:pt modelId="{323FF0C2-FD2F-4B15-92B6-D18BD9CFB86B}" type="pres">
      <dgm:prSet presAssocID="{558B8656-D072-4B59-A2D6-DB2D6F73056C}" presName="node" presStyleLbl="node1" presStyleIdx="0" presStyleCnt="4" custScaleX="147667" custScaleY="115051">
        <dgm:presLayoutVars>
          <dgm:bulletEnabled val="1"/>
        </dgm:presLayoutVars>
      </dgm:prSet>
      <dgm:spPr/>
    </dgm:pt>
    <dgm:pt modelId="{4831251F-8561-4956-9376-D9ABA97772B6}" type="pres">
      <dgm:prSet presAssocID="{58CE5F39-D44A-4344-AD74-B9F9EFD13A34}" presName="sibTrans" presStyleLbl="sibTrans2D1" presStyleIdx="0" presStyleCnt="3"/>
      <dgm:spPr/>
    </dgm:pt>
    <dgm:pt modelId="{DBB4407F-0019-4D96-96BA-7838415817C1}" type="pres">
      <dgm:prSet presAssocID="{58CE5F39-D44A-4344-AD74-B9F9EFD13A34}" presName="connectorText" presStyleLbl="sibTrans2D1" presStyleIdx="0" presStyleCnt="3"/>
      <dgm:spPr/>
    </dgm:pt>
    <dgm:pt modelId="{E532E574-1236-4F6F-810F-54AB13231835}" type="pres">
      <dgm:prSet presAssocID="{75A3B4BE-42EB-4883-B558-0B9F4167D735}" presName="node" presStyleLbl="node1" presStyleIdx="1" presStyleCnt="4" custScaleX="146950" custScaleY="113403">
        <dgm:presLayoutVars>
          <dgm:bulletEnabled val="1"/>
        </dgm:presLayoutVars>
      </dgm:prSet>
      <dgm:spPr/>
    </dgm:pt>
    <dgm:pt modelId="{4413C04D-5CF1-4903-ACA2-7D388E9542AB}" type="pres">
      <dgm:prSet presAssocID="{13E7D50C-878A-4BB0-BA38-262914878A7E}" presName="sibTrans" presStyleLbl="sibTrans2D1" presStyleIdx="1" presStyleCnt="3"/>
      <dgm:spPr/>
    </dgm:pt>
    <dgm:pt modelId="{D3DA270E-FC82-4A8D-AFCC-0E8234AFFEF4}" type="pres">
      <dgm:prSet presAssocID="{13E7D50C-878A-4BB0-BA38-262914878A7E}" presName="connectorText" presStyleLbl="sibTrans2D1" presStyleIdx="1" presStyleCnt="3"/>
      <dgm:spPr/>
    </dgm:pt>
    <dgm:pt modelId="{ED34B532-56DD-415C-A1DA-E7FD95ADD8CD}" type="pres">
      <dgm:prSet presAssocID="{ACAF1E2B-E44A-4C3F-87C3-13A1D290DB8D}" presName="node" presStyleLbl="node1" presStyleIdx="2" presStyleCnt="4" custScaleX="143286" custScaleY="114468">
        <dgm:presLayoutVars>
          <dgm:bulletEnabled val="1"/>
        </dgm:presLayoutVars>
      </dgm:prSet>
      <dgm:spPr/>
    </dgm:pt>
    <dgm:pt modelId="{8264AADC-6899-4FDD-88A8-52DF952C749A}" type="pres">
      <dgm:prSet presAssocID="{D7853F7D-6D58-44AB-9932-27E5389AAD03}" presName="sibTrans" presStyleLbl="sibTrans2D1" presStyleIdx="2" presStyleCnt="3"/>
      <dgm:spPr/>
    </dgm:pt>
    <dgm:pt modelId="{75AB98F8-5A5A-46C5-A732-B601F00307FE}" type="pres">
      <dgm:prSet presAssocID="{D7853F7D-6D58-44AB-9932-27E5389AAD03}" presName="connectorText" presStyleLbl="sibTrans2D1" presStyleIdx="2" presStyleCnt="3"/>
      <dgm:spPr/>
    </dgm:pt>
    <dgm:pt modelId="{CA70EA84-53D9-41ED-B74E-5C67DB5EF7A1}" type="pres">
      <dgm:prSet presAssocID="{71E7F4DF-AA41-4D1C-8F6A-94FBB36A2C87}" presName="node" presStyleLbl="node1" presStyleIdx="3" presStyleCnt="4" custScaleX="144510" custScaleY="112244">
        <dgm:presLayoutVars>
          <dgm:bulletEnabled val="1"/>
        </dgm:presLayoutVars>
      </dgm:prSet>
      <dgm:spPr/>
    </dgm:pt>
  </dgm:ptLst>
  <dgm:cxnLst>
    <dgm:cxn modelId="{F3E8A00B-5875-4498-A8D1-5606B8E6D666}" type="presOf" srcId="{71E7F4DF-AA41-4D1C-8F6A-94FBB36A2C87}" destId="{CA70EA84-53D9-41ED-B74E-5C67DB5EF7A1}" srcOrd="0" destOrd="0" presId="urn:microsoft.com/office/officeart/2005/8/layout/process1"/>
    <dgm:cxn modelId="{ECE99A13-FA2D-4018-85A8-D9C2F96A54EC}" type="presOf" srcId="{D404F312-2628-480C-99EC-DD17A340F8FA}" destId="{305C3159-1536-496C-861F-CBED21B1C4FF}" srcOrd="0" destOrd="0" presId="urn:microsoft.com/office/officeart/2005/8/layout/process1"/>
    <dgm:cxn modelId="{F5C0742C-9562-41A2-956B-8E4B70DD2A30}" type="presOf" srcId="{75A3B4BE-42EB-4883-B558-0B9F4167D735}" destId="{E532E574-1236-4F6F-810F-54AB13231835}" srcOrd="0" destOrd="0" presId="urn:microsoft.com/office/officeart/2005/8/layout/process1"/>
    <dgm:cxn modelId="{D8E45530-455B-4AB1-A7D6-9C05B7BEFA22}" type="presOf" srcId="{13E7D50C-878A-4BB0-BA38-262914878A7E}" destId="{D3DA270E-FC82-4A8D-AFCC-0E8234AFFEF4}" srcOrd="1" destOrd="0" presId="urn:microsoft.com/office/officeart/2005/8/layout/process1"/>
    <dgm:cxn modelId="{A735A238-D05B-406D-B7D1-4FFB154F1F94}" type="presOf" srcId="{558B8656-D072-4B59-A2D6-DB2D6F73056C}" destId="{323FF0C2-FD2F-4B15-92B6-D18BD9CFB86B}" srcOrd="0" destOrd="0" presId="urn:microsoft.com/office/officeart/2005/8/layout/process1"/>
    <dgm:cxn modelId="{EB2D7D4E-11FC-4BC4-974D-005F940FF329}" type="presOf" srcId="{D7853F7D-6D58-44AB-9932-27E5389AAD03}" destId="{8264AADC-6899-4FDD-88A8-52DF952C749A}" srcOrd="0" destOrd="0" presId="urn:microsoft.com/office/officeart/2005/8/layout/process1"/>
    <dgm:cxn modelId="{8B0BD273-6726-4A36-BFE5-73351C409AF7}" type="presOf" srcId="{D7853F7D-6D58-44AB-9932-27E5389AAD03}" destId="{75AB98F8-5A5A-46C5-A732-B601F00307FE}" srcOrd="1" destOrd="0" presId="urn:microsoft.com/office/officeart/2005/8/layout/process1"/>
    <dgm:cxn modelId="{AA91F17C-52FB-4DDC-A4E5-8BEAFCB68CB8}" type="presOf" srcId="{13E7D50C-878A-4BB0-BA38-262914878A7E}" destId="{4413C04D-5CF1-4903-ACA2-7D388E9542AB}" srcOrd="0" destOrd="0" presId="urn:microsoft.com/office/officeart/2005/8/layout/process1"/>
    <dgm:cxn modelId="{1194A286-0C40-4917-A6C1-39681584F911}" srcId="{D404F312-2628-480C-99EC-DD17A340F8FA}" destId="{ACAF1E2B-E44A-4C3F-87C3-13A1D290DB8D}" srcOrd="2" destOrd="0" parTransId="{87BD5B7E-D363-4C76-90B4-3A72CFA2572C}" sibTransId="{D7853F7D-6D58-44AB-9932-27E5389AAD03}"/>
    <dgm:cxn modelId="{488C3790-22B8-474B-A710-C2340C733B1D}" type="presOf" srcId="{ACAF1E2B-E44A-4C3F-87C3-13A1D290DB8D}" destId="{ED34B532-56DD-415C-A1DA-E7FD95ADD8CD}" srcOrd="0" destOrd="0" presId="urn:microsoft.com/office/officeart/2005/8/layout/process1"/>
    <dgm:cxn modelId="{05D022BA-02D4-48F2-BD59-BF2679053818}" srcId="{D404F312-2628-480C-99EC-DD17A340F8FA}" destId="{75A3B4BE-42EB-4883-B558-0B9F4167D735}" srcOrd="1" destOrd="0" parTransId="{AB0200A3-B3AE-4AE0-8D69-E532469CAE00}" sibTransId="{13E7D50C-878A-4BB0-BA38-262914878A7E}"/>
    <dgm:cxn modelId="{FFECBAD1-409E-446F-8B6D-262FDA805921}" type="presOf" srcId="{58CE5F39-D44A-4344-AD74-B9F9EFD13A34}" destId="{DBB4407F-0019-4D96-96BA-7838415817C1}" srcOrd="1" destOrd="0" presId="urn:microsoft.com/office/officeart/2005/8/layout/process1"/>
    <dgm:cxn modelId="{C1C39ADC-1B2F-4901-A347-A2BDD40E0FB4}" srcId="{D404F312-2628-480C-99EC-DD17A340F8FA}" destId="{558B8656-D072-4B59-A2D6-DB2D6F73056C}" srcOrd="0" destOrd="0" parTransId="{FD792DDA-8BB3-4D69-AC3B-9C3A7378C5B1}" sibTransId="{58CE5F39-D44A-4344-AD74-B9F9EFD13A34}"/>
    <dgm:cxn modelId="{FBB008F3-B37F-461B-9801-4DD12BC6383B}" srcId="{D404F312-2628-480C-99EC-DD17A340F8FA}" destId="{71E7F4DF-AA41-4D1C-8F6A-94FBB36A2C87}" srcOrd="3" destOrd="0" parTransId="{3C5A5143-8BE9-468D-865C-E48CBB73C059}" sibTransId="{02FD148F-0C99-4F41-914F-D96BE56F6506}"/>
    <dgm:cxn modelId="{8A7549F3-7BA7-466F-9650-A7E39B04BE5C}" type="presOf" srcId="{58CE5F39-D44A-4344-AD74-B9F9EFD13A34}" destId="{4831251F-8561-4956-9376-D9ABA97772B6}" srcOrd="0" destOrd="0" presId="urn:microsoft.com/office/officeart/2005/8/layout/process1"/>
    <dgm:cxn modelId="{F3ACEAF7-2A15-4829-94EC-72DF72FAC36A}" type="presParOf" srcId="{305C3159-1536-496C-861F-CBED21B1C4FF}" destId="{323FF0C2-FD2F-4B15-92B6-D18BD9CFB86B}" srcOrd="0" destOrd="0" presId="urn:microsoft.com/office/officeart/2005/8/layout/process1"/>
    <dgm:cxn modelId="{80FA20A4-77F9-493D-9252-9FD3E4B726DF}" type="presParOf" srcId="{305C3159-1536-496C-861F-CBED21B1C4FF}" destId="{4831251F-8561-4956-9376-D9ABA97772B6}" srcOrd="1" destOrd="0" presId="urn:microsoft.com/office/officeart/2005/8/layout/process1"/>
    <dgm:cxn modelId="{5F41AF7E-BCD4-492E-8294-E67C71C9E40F}" type="presParOf" srcId="{4831251F-8561-4956-9376-D9ABA97772B6}" destId="{DBB4407F-0019-4D96-96BA-7838415817C1}" srcOrd="0" destOrd="0" presId="urn:microsoft.com/office/officeart/2005/8/layout/process1"/>
    <dgm:cxn modelId="{8E8061C1-053C-4B1F-99EE-4B7478EC3107}" type="presParOf" srcId="{305C3159-1536-496C-861F-CBED21B1C4FF}" destId="{E532E574-1236-4F6F-810F-54AB13231835}" srcOrd="2" destOrd="0" presId="urn:microsoft.com/office/officeart/2005/8/layout/process1"/>
    <dgm:cxn modelId="{67F12DE3-6DC6-46FF-A260-DD8B9E8B3627}" type="presParOf" srcId="{305C3159-1536-496C-861F-CBED21B1C4FF}" destId="{4413C04D-5CF1-4903-ACA2-7D388E9542AB}" srcOrd="3" destOrd="0" presId="urn:microsoft.com/office/officeart/2005/8/layout/process1"/>
    <dgm:cxn modelId="{A4D9EBD4-D729-4E67-B696-9A6B6F59C90C}" type="presParOf" srcId="{4413C04D-5CF1-4903-ACA2-7D388E9542AB}" destId="{D3DA270E-FC82-4A8D-AFCC-0E8234AFFEF4}" srcOrd="0" destOrd="0" presId="urn:microsoft.com/office/officeart/2005/8/layout/process1"/>
    <dgm:cxn modelId="{BD2ACEEF-0886-471B-8E75-B26F4C781AAB}" type="presParOf" srcId="{305C3159-1536-496C-861F-CBED21B1C4FF}" destId="{ED34B532-56DD-415C-A1DA-E7FD95ADD8CD}" srcOrd="4" destOrd="0" presId="urn:microsoft.com/office/officeart/2005/8/layout/process1"/>
    <dgm:cxn modelId="{925AC80D-D3A5-4C16-89C2-9D811022B017}" type="presParOf" srcId="{305C3159-1536-496C-861F-CBED21B1C4FF}" destId="{8264AADC-6899-4FDD-88A8-52DF952C749A}" srcOrd="5" destOrd="0" presId="urn:microsoft.com/office/officeart/2005/8/layout/process1"/>
    <dgm:cxn modelId="{FA7B7C96-5001-4035-AC5D-884657F9C6F8}" type="presParOf" srcId="{8264AADC-6899-4FDD-88A8-52DF952C749A}" destId="{75AB98F8-5A5A-46C5-A732-B601F00307FE}" srcOrd="0" destOrd="0" presId="urn:microsoft.com/office/officeart/2005/8/layout/process1"/>
    <dgm:cxn modelId="{368DC18E-D5FF-4146-B072-E933627C8B2A}" type="presParOf" srcId="{305C3159-1536-496C-861F-CBED21B1C4FF}" destId="{CA70EA84-53D9-41ED-B74E-5C67DB5EF7A1}" srcOrd="6"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D32990A-0F90-4951-93E4-E7AF725AF11B}" type="doc">
      <dgm:prSet loTypeId="urn:microsoft.com/office/officeart/2005/8/layout/arrow5" loCatId="relationship" qsTypeId="urn:microsoft.com/office/officeart/2005/8/quickstyle/simple3" qsCatId="simple" csTypeId="urn:microsoft.com/office/officeart/2005/8/colors/accent1_2" csCatId="accent1" phldr="1"/>
      <dgm:spPr/>
      <dgm:t>
        <a:bodyPr/>
        <a:lstStyle/>
        <a:p>
          <a:endParaRPr lang="en-US"/>
        </a:p>
      </dgm:t>
    </dgm:pt>
    <dgm:pt modelId="{34ADD4B4-F0CF-4927-98E7-94A64C57200C}">
      <dgm:prSet custT="1"/>
      <dgm:spPr/>
      <dgm:t>
        <a:bodyPr/>
        <a:lstStyle/>
        <a:p>
          <a:r>
            <a:rPr lang="en-GB" sz="1200" b="1" dirty="0"/>
            <a:t>Responding to concerns, trust your instincts!</a:t>
          </a:r>
          <a:endParaRPr lang="en-US" sz="1200" b="1" dirty="0"/>
        </a:p>
      </dgm:t>
    </dgm:pt>
    <dgm:pt modelId="{43D8011E-7DC0-44A0-A56C-0CA461147AB1}" type="parTrans" cxnId="{7F04A4B2-97F4-4FE8-87C0-C2DF2A053E07}">
      <dgm:prSet/>
      <dgm:spPr/>
      <dgm:t>
        <a:bodyPr/>
        <a:lstStyle/>
        <a:p>
          <a:endParaRPr lang="en-US"/>
        </a:p>
      </dgm:t>
    </dgm:pt>
    <dgm:pt modelId="{C6777516-126B-448B-A018-FF84FD79A6D4}" type="sibTrans" cxnId="{7F04A4B2-97F4-4FE8-87C0-C2DF2A053E07}">
      <dgm:prSet/>
      <dgm:spPr/>
      <dgm:t>
        <a:bodyPr/>
        <a:lstStyle/>
        <a:p>
          <a:endParaRPr lang="en-US"/>
        </a:p>
      </dgm:t>
    </dgm:pt>
    <dgm:pt modelId="{3588C755-7FE6-41BA-A21D-CB20A17408D6}">
      <dgm:prSet custT="1"/>
      <dgm:spPr/>
      <dgm:t>
        <a:bodyPr/>
        <a:lstStyle/>
        <a:p>
          <a:r>
            <a:rPr lang="en-GB" sz="1100" b="1" u="sng" dirty="0"/>
            <a:t>Always</a:t>
          </a:r>
          <a:r>
            <a:rPr lang="en-GB" sz="1100" b="1" dirty="0"/>
            <a:t> share concerns about all adults in a position of trust posing a risk of harm to children</a:t>
          </a:r>
          <a:endParaRPr lang="en-US" sz="1100" b="1" dirty="0"/>
        </a:p>
      </dgm:t>
    </dgm:pt>
    <dgm:pt modelId="{58AB4602-EC26-42F0-A526-7770B18701AC}" type="parTrans" cxnId="{7C509F1B-7AB7-4A11-9086-FBF2C627B15B}">
      <dgm:prSet/>
      <dgm:spPr/>
      <dgm:t>
        <a:bodyPr/>
        <a:lstStyle/>
        <a:p>
          <a:endParaRPr lang="en-US"/>
        </a:p>
      </dgm:t>
    </dgm:pt>
    <dgm:pt modelId="{F47C558A-9137-4B40-A087-77C49016038E}" type="sibTrans" cxnId="{7C509F1B-7AB7-4A11-9086-FBF2C627B15B}">
      <dgm:prSet/>
      <dgm:spPr/>
      <dgm:t>
        <a:bodyPr/>
        <a:lstStyle/>
        <a:p>
          <a:endParaRPr lang="en-US"/>
        </a:p>
      </dgm:t>
    </dgm:pt>
    <dgm:pt modelId="{D08D6523-5433-44CE-8005-F3A2BD7ED7C5}">
      <dgm:prSet custT="1"/>
      <dgm:spPr/>
      <dgm:t>
        <a:bodyPr/>
        <a:lstStyle/>
        <a:p>
          <a:r>
            <a:rPr lang="en-GB" sz="1100" b="1" dirty="0"/>
            <a:t>If a child is in immediate danger or at risk of harm, report, record, react</a:t>
          </a:r>
          <a:endParaRPr lang="en-US" sz="1100" b="1" dirty="0"/>
        </a:p>
      </dgm:t>
    </dgm:pt>
    <dgm:pt modelId="{18BD17FE-A529-481F-A667-91B4FB5D599A}" type="parTrans" cxnId="{D517BF4A-F48C-463E-8172-3D474377B3D4}">
      <dgm:prSet/>
      <dgm:spPr/>
      <dgm:t>
        <a:bodyPr/>
        <a:lstStyle/>
        <a:p>
          <a:endParaRPr lang="en-US"/>
        </a:p>
      </dgm:t>
    </dgm:pt>
    <dgm:pt modelId="{F3DFEC4C-CE42-40B7-9220-A1113A667D8B}" type="sibTrans" cxnId="{D517BF4A-F48C-463E-8172-3D474377B3D4}">
      <dgm:prSet/>
      <dgm:spPr/>
      <dgm:t>
        <a:bodyPr/>
        <a:lstStyle/>
        <a:p>
          <a:endParaRPr lang="en-US"/>
        </a:p>
      </dgm:t>
    </dgm:pt>
    <dgm:pt modelId="{15B732A7-542E-40B9-B97D-FAD60CAC59AD}" type="pres">
      <dgm:prSet presAssocID="{8D32990A-0F90-4951-93E4-E7AF725AF11B}" presName="diagram" presStyleCnt="0">
        <dgm:presLayoutVars>
          <dgm:dir/>
          <dgm:resizeHandles val="exact"/>
        </dgm:presLayoutVars>
      </dgm:prSet>
      <dgm:spPr/>
    </dgm:pt>
    <dgm:pt modelId="{1AE74220-F21C-41A8-8C80-A5A2E1FC3C6C}" type="pres">
      <dgm:prSet presAssocID="{34ADD4B4-F0CF-4927-98E7-94A64C57200C}" presName="arrow" presStyleLbl="node1" presStyleIdx="0" presStyleCnt="3" custScaleX="117155" custScaleY="103667">
        <dgm:presLayoutVars>
          <dgm:bulletEnabled val="1"/>
        </dgm:presLayoutVars>
      </dgm:prSet>
      <dgm:spPr/>
    </dgm:pt>
    <dgm:pt modelId="{213F56F6-B09C-49C7-A8D5-A4ED316183F7}" type="pres">
      <dgm:prSet presAssocID="{3588C755-7FE6-41BA-A21D-CB20A17408D6}" presName="arrow" presStyleLbl="node1" presStyleIdx="1" presStyleCnt="3" custScaleX="117155" custScaleY="103667">
        <dgm:presLayoutVars>
          <dgm:bulletEnabled val="1"/>
        </dgm:presLayoutVars>
      </dgm:prSet>
      <dgm:spPr/>
    </dgm:pt>
    <dgm:pt modelId="{602BEF3F-6E81-46D0-BB1B-960A2911D6BE}" type="pres">
      <dgm:prSet presAssocID="{D08D6523-5433-44CE-8005-F3A2BD7ED7C5}" presName="arrow" presStyleLbl="node1" presStyleIdx="2" presStyleCnt="3" custScaleX="117155" custScaleY="103667" custRadScaleRad="97462" custRadScaleInc="826">
        <dgm:presLayoutVars>
          <dgm:bulletEnabled val="1"/>
        </dgm:presLayoutVars>
      </dgm:prSet>
      <dgm:spPr/>
    </dgm:pt>
  </dgm:ptLst>
  <dgm:cxnLst>
    <dgm:cxn modelId="{7C509F1B-7AB7-4A11-9086-FBF2C627B15B}" srcId="{8D32990A-0F90-4951-93E4-E7AF725AF11B}" destId="{3588C755-7FE6-41BA-A21D-CB20A17408D6}" srcOrd="1" destOrd="0" parTransId="{58AB4602-EC26-42F0-A526-7770B18701AC}" sibTransId="{F47C558A-9137-4B40-A087-77C49016038E}"/>
    <dgm:cxn modelId="{D517BF4A-F48C-463E-8172-3D474377B3D4}" srcId="{8D32990A-0F90-4951-93E4-E7AF725AF11B}" destId="{D08D6523-5433-44CE-8005-F3A2BD7ED7C5}" srcOrd="2" destOrd="0" parTransId="{18BD17FE-A529-481F-A667-91B4FB5D599A}" sibTransId="{F3DFEC4C-CE42-40B7-9220-A1113A667D8B}"/>
    <dgm:cxn modelId="{0C7C186E-F5AF-4A4F-B9E8-1DC8A76C1869}" type="presOf" srcId="{34ADD4B4-F0CF-4927-98E7-94A64C57200C}" destId="{1AE74220-F21C-41A8-8C80-A5A2E1FC3C6C}" srcOrd="0" destOrd="0" presId="urn:microsoft.com/office/officeart/2005/8/layout/arrow5"/>
    <dgm:cxn modelId="{CFB3C680-2B87-4FDE-A218-539171E1B51C}" type="presOf" srcId="{D08D6523-5433-44CE-8005-F3A2BD7ED7C5}" destId="{602BEF3F-6E81-46D0-BB1B-960A2911D6BE}" srcOrd="0" destOrd="0" presId="urn:microsoft.com/office/officeart/2005/8/layout/arrow5"/>
    <dgm:cxn modelId="{256A2994-D097-4855-A4C8-C53BAA55B88F}" type="presOf" srcId="{3588C755-7FE6-41BA-A21D-CB20A17408D6}" destId="{213F56F6-B09C-49C7-A8D5-A4ED316183F7}" srcOrd="0" destOrd="0" presId="urn:microsoft.com/office/officeart/2005/8/layout/arrow5"/>
    <dgm:cxn modelId="{E22DCFA1-A26D-4E65-83DF-873E73C8ACFA}" type="presOf" srcId="{8D32990A-0F90-4951-93E4-E7AF725AF11B}" destId="{15B732A7-542E-40B9-B97D-FAD60CAC59AD}" srcOrd="0" destOrd="0" presId="urn:microsoft.com/office/officeart/2005/8/layout/arrow5"/>
    <dgm:cxn modelId="{7F04A4B2-97F4-4FE8-87C0-C2DF2A053E07}" srcId="{8D32990A-0F90-4951-93E4-E7AF725AF11B}" destId="{34ADD4B4-F0CF-4927-98E7-94A64C57200C}" srcOrd="0" destOrd="0" parTransId="{43D8011E-7DC0-44A0-A56C-0CA461147AB1}" sibTransId="{C6777516-126B-448B-A018-FF84FD79A6D4}"/>
    <dgm:cxn modelId="{1F250FEE-0CB7-4403-8E90-0E9CFD967B5A}" type="presParOf" srcId="{15B732A7-542E-40B9-B97D-FAD60CAC59AD}" destId="{1AE74220-F21C-41A8-8C80-A5A2E1FC3C6C}" srcOrd="0" destOrd="0" presId="urn:microsoft.com/office/officeart/2005/8/layout/arrow5"/>
    <dgm:cxn modelId="{58C8F07D-8E29-46C4-9679-E761BB8E537D}" type="presParOf" srcId="{15B732A7-542E-40B9-B97D-FAD60CAC59AD}" destId="{213F56F6-B09C-49C7-A8D5-A4ED316183F7}" srcOrd="1" destOrd="0" presId="urn:microsoft.com/office/officeart/2005/8/layout/arrow5"/>
    <dgm:cxn modelId="{07BDDBA6-9EF1-43F9-ABD9-0F6829670A5F}" type="presParOf" srcId="{15B732A7-542E-40B9-B97D-FAD60CAC59AD}" destId="{602BEF3F-6E81-46D0-BB1B-960A2911D6BE}" srcOrd="2" destOrd="0" presId="urn:microsoft.com/office/officeart/2005/8/layout/arrow5"/>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78256E2-0A4D-4D63-8D21-0214FD61978B}" type="doc">
      <dgm:prSet loTypeId="urn:microsoft.com/office/officeart/2005/8/layout/vList3" loCatId="list" qsTypeId="urn:microsoft.com/office/officeart/2005/8/quickstyle/simple1" qsCatId="simple" csTypeId="urn:microsoft.com/office/officeart/2005/8/colors/accent6_5" csCatId="accent6" phldr="1"/>
      <dgm:spPr/>
      <dgm:t>
        <a:bodyPr/>
        <a:lstStyle/>
        <a:p>
          <a:endParaRPr lang="en-GB"/>
        </a:p>
      </dgm:t>
    </dgm:pt>
    <dgm:pt modelId="{3F9729E1-44EF-4307-9995-A62465D1DEF7}">
      <dgm:prSet phldrT="[Text]" custT="1"/>
      <dgm:spPr>
        <a:solidFill>
          <a:schemeClr val="accent4">
            <a:lumMod val="20000"/>
            <a:lumOff val="80000"/>
            <a:alpha val="90000"/>
          </a:schemeClr>
        </a:solidFill>
        <a:ln>
          <a:solidFill>
            <a:schemeClr val="tx2">
              <a:lumMod val="40000"/>
              <a:lumOff val="60000"/>
            </a:schemeClr>
          </a:solidFill>
        </a:ln>
      </dgm:spPr>
      <dgm:t>
        <a:bodyPr/>
        <a:lstStyle/>
        <a:p>
          <a:r>
            <a:rPr lang="en-GB" sz="1800" b="1" dirty="0">
              <a:solidFill>
                <a:schemeClr val="tx1"/>
              </a:solidFill>
              <a:latin typeface="Calabri"/>
            </a:rPr>
            <a:t>Identify</a:t>
          </a:r>
          <a:r>
            <a:rPr lang="en-GB" sz="1800" b="0" dirty="0">
              <a:solidFill>
                <a:schemeClr val="tx1"/>
              </a:solidFill>
              <a:latin typeface="Calabri"/>
            </a:rPr>
            <a:t> those who may need </a:t>
          </a:r>
          <a:r>
            <a:rPr lang="en-GB" sz="1800" b="0" u="sng" dirty="0">
              <a:solidFill>
                <a:schemeClr val="tx1"/>
              </a:solidFill>
              <a:latin typeface="Calabri"/>
            </a:rPr>
            <a:t>early help </a:t>
          </a:r>
          <a:r>
            <a:rPr lang="en-GB" sz="1800" b="0" dirty="0">
              <a:solidFill>
                <a:schemeClr val="tx1"/>
              </a:solidFill>
              <a:latin typeface="Calabri"/>
            </a:rPr>
            <a:t>or are at risk of neglect, abuse, grooming, radicalisation or exploitation </a:t>
          </a:r>
        </a:p>
      </dgm:t>
    </dgm:pt>
    <dgm:pt modelId="{9338A3BC-48FF-4901-A32A-8D7CA45C6C70}" type="parTrans" cxnId="{15FF8407-A1A6-47DA-B547-0F515B539774}">
      <dgm:prSet/>
      <dgm:spPr/>
      <dgm:t>
        <a:bodyPr/>
        <a:lstStyle/>
        <a:p>
          <a:endParaRPr lang="en-GB"/>
        </a:p>
      </dgm:t>
    </dgm:pt>
    <dgm:pt modelId="{EA29A537-AF11-4364-BB4D-800A5AC28821}" type="sibTrans" cxnId="{15FF8407-A1A6-47DA-B547-0F515B539774}">
      <dgm:prSet/>
      <dgm:spPr/>
      <dgm:t>
        <a:bodyPr/>
        <a:lstStyle/>
        <a:p>
          <a:endParaRPr lang="en-GB"/>
        </a:p>
      </dgm:t>
    </dgm:pt>
    <dgm:pt modelId="{DDB9ED0C-7856-4963-9461-32924FAC2F5B}">
      <dgm:prSet custT="1"/>
      <dgm:spPr>
        <a:solidFill>
          <a:schemeClr val="accent1">
            <a:lumMod val="40000"/>
            <a:lumOff val="60000"/>
            <a:alpha val="76667"/>
          </a:schemeClr>
        </a:solidFill>
        <a:ln>
          <a:solidFill>
            <a:schemeClr val="tx2">
              <a:lumMod val="40000"/>
              <a:lumOff val="60000"/>
            </a:schemeClr>
          </a:solidFill>
        </a:ln>
      </dgm:spPr>
      <dgm:t>
        <a:bodyPr/>
        <a:lstStyle/>
        <a:p>
          <a:r>
            <a:rPr lang="en-GB" sz="1800" b="0" dirty="0">
              <a:solidFill>
                <a:schemeClr val="tx1"/>
              </a:solidFill>
              <a:effectLst/>
              <a:latin typeface="Calabri"/>
              <a:ea typeface="Times New Roman" panose="02020603050405020304" pitchFamily="18" charset="0"/>
            </a:rPr>
            <a:t>Prevents abuse by </a:t>
          </a:r>
          <a:r>
            <a:rPr lang="en-GB" sz="1800" b="1" dirty="0">
              <a:solidFill>
                <a:schemeClr val="tx1"/>
              </a:solidFill>
              <a:effectLst/>
              <a:latin typeface="Calabri"/>
              <a:ea typeface="Times New Roman" panose="02020603050405020304" pitchFamily="18" charset="0"/>
            </a:rPr>
            <a:t>raising awareness </a:t>
          </a:r>
          <a:r>
            <a:rPr lang="en-GB" sz="1800" b="0" dirty="0">
              <a:solidFill>
                <a:schemeClr val="tx1"/>
              </a:solidFill>
              <a:effectLst/>
              <a:latin typeface="Calabri"/>
              <a:ea typeface="Times New Roman" panose="02020603050405020304" pitchFamily="18" charset="0"/>
            </a:rPr>
            <a:t>among children and adults of a wide range safeguarding risks and how and where to get help and support if they need it</a:t>
          </a:r>
          <a:endParaRPr lang="en-GB" sz="1800" b="0" dirty="0">
            <a:solidFill>
              <a:schemeClr val="tx1"/>
            </a:solidFill>
            <a:latin typeface="Calabri"/>
          </a:endParaRPr>
        </a:p>
      </dgm:t>
    </dgm:pt>
    <dgm:pt modelId="{B23D646A-7CAF-4ABF-AF43-8EC5D326A8CC}" type="parTrans" cxnId="{62E14A34-CE5D-4FFE-A455-5F3473F9199B}">
      <dgm:prSet/>
      <dgm:spPr/>
      <dgm:t>
        <a:bodyPr/>
        <a:lstStyle/>
        <a:p>
          <a:endParaRPr lang="en-GB"/>
        </a:p>
      </dgm:t>
    </dgm:pt>
    <dgm:pt modelId="{6A1F11AF-C389-408C-A467-5B5DBCFB2930}" type="sibTrans" cxnId="{62E14A34-CE5D-4FFE-A455-5F3473F9199B}">
      <dgm:prSet/>
      <dgm:spPr/>
      <dgm:t>
        <a:bodyPr/>
        <a:lstStyle/>
        <a:p>
          <a:endParaRPr lang="en-GB"/>
        </a:p>
      </dgm:t>
    </dgm:pt>
    <dgm:pt modelId="{A8F36F20-2AD0-4D8E-8277-E32D6376F44F}">
      <dgm:prSet custT="1"/>
      <dgm:spPr>
        <a:solidFill>
          <a:schemeClr val="accent5">
            <a:lumMod val="60000"/>
            <a:lumOff val="40000"/>
            <a:alpha val="50000"/>
          </a:schemeClr>
        </a:solidFill>
        <a:ln>
          <a:solidFill>
            <a:schemeClr val="tx2">
              <a:lumMod val="40000"/>
              <a:lumOff val="60000"/>
            </a:schemeClr>
          </a:solidFill>
        </a:ln>
      </dgm:spPr>
      <dgm:t>
        <a:bodyPr/>
        <a:lstStyle/>
        <a:p>
          <a:r>
            <a:rPr lang="en-GB" sz="1700" b="0" dirty="0">
              <a:solidFill>
                <a:schemeClr val="tx1"/>
              </a:solidFill>
              <a:latin typeface="Calabri"/>
            </a:rPr>
            <a:t>Effectively manages allegations and low-level concerns about adults who may be a risk and </a:t>
          </a:r>
          <a:r>
            <a:rPr lang="en-GB" sz="1700" b="1" dirty="0">
              <a:solidFill>
                <a:schemeClr val="tx1"/>
              </a:solidFill>
              <a:latin typeface="Calabri"/>
            </a:rPr>
            <a:t>checks the suitability of staff to work with the most vulnerable</a:t>
          </a:r>
        </a:p>
      </dgm:t>
    </dgm:pt>
    <dgm:pt modelId="{D692FA20-F0FB-4F1C-97C8-9747620EC6E9}" type="parTrans" cxnId="{CAFD70CA-4DAD-48DD-9796-6C9B7D3C4A56}">
      <dgm:prSet/>
      <dgm:spPr/>
      <dgm:t>
        <a:bodyPr/>
        <a:lstStyle/>
        <a:p>
          <a:endParaRPr lang="en-GB"/>
        </a:p>
      </dgm:t>
    </dgm:pt>
    <dgm:pt modelId="{61BFD71A-D361-406E-8E15-A85DF25D7EE7}" type="sibTrans" cxnId="{CAFD70CA-4DAD-48DD-9796-6C9B7D3C4A56}">
      <dgm:prSet/>
      <dgm:spPr/>
      <dgm:t>
        <a:bodyPr/>
        <a:lstStyle/>
        <a:p>
          <a:endParaRPr lang="en-GB"/>
        </a:p>
      </dgm:t>
    </dgm:pt>
    <dgm:pt modelId="{2041CF78-7A51-4797-AD76-9CA89D8812A9}">
      <dgm:prSet custT="1"/>
      <dgm:spPr>
        <a:solidFill>
          <a:schemeClr val="accent6">
            <a:lumMod val="40000"/>
            <a:lumOff val="60000"/>
            <a:alpha val="63333"/>
          </a:schemeClr>
        </a:solidFill>
        <a:ln>
          <a:solidFill>
            <a:schemeClr val="tx2">
              <a:lumMod val="40000"/>
              <a:lumOff val="60000"/>
            </a:schemeClr>
          </a:solidFill>
        </a:ln>
      </dgm:spPr>
      <dgm:t>
        <a:bodyPr/>
        <a:lstStyle/>
        <a:p>
          <a:pPr>
            <a:buSzPts val="1000"/>
            <a:buFont typeface="Symbol" panose="05050102010706020507" pitchFamily="18" charset="2"/>
            <a:buChar char=""/>
          </a:pPr>
          <a:r>
            <a:rPr lang="en-GB" sz="1800" b="0" dirty="0">
              <a:solidFill>
                <a:schemeClr val="tx1"/>
              </a:solidFill>
              <a:effectLst/>
              <a:latin typeface="Calabri"/>
              <a:ea typeface="Times New Roman" panose="02020603050405020304" pitchFamily="18" charset="0"/>
              <a:cs typeface="Arial" panose="020B0604020202020204" pitchFamily="34" charset="0"/>
            </a:rPr>
            <a:t>The making of timely referrals where necessary and </a:t>
          </a:r>
          <a:r>
            <a:rPr lang="en-GB" sz="1800" b="1" dirty="0">
              <a:solidFill>
                <a:schemeClr val="tx1"/>
              </a:solidFill>
              <a:effectLst/>
              <a:latin typeface="Calabri"/>
              <a:ea typeface="Times New Roman" panose="02020603050405020304" pitchFamily="18" charset="0"/>
              <a:cs typeface="Arial" panose="020B0604020202020204" pitchFamily="34" charset="0"/>
            </a:rPr>
            <a:t>work proactively </a:t>
          </a:r>
          <a:r>
            <a:rPr lang="en-GB" sz="1800" b="0" dirty="0">
              <a:solidFill>
                <a:schemeClr val="tx1"/>
              </a:solidFill>
              <a:effectLst/>
              <a:latin typeface="Calabri"/>
              <a:ea typeface="Times New Roman" panose="02020603050405020304" pitchFamily="18" charset="0"/>
              <a:cs typeface="Arial" panose="020B0604020202020204" pitchFamily="34" charset="0"/>
            </a:rPr>
            <a:t>with other agencies to ensure that children get the help and support they need</a:t>
          </a:r>
          <a:endParaRPr lang="en-GB" sz="1800" b="0" dirty="0">
            <a:solidFill>
              <a:schemeClr val="tx1"/>
            </a:solidFill>
            <a:latin typeface="Calabri"/>
            <a:cs typeface="Arial" panose="020B0604020202020204" pitchFamily="34" charset="0"/>
          </a:endParaRPr>
        </a:p>
      </dgm:t>
    </dgm:pt>
    <dgm:pt modelId="{2D733334-C078-458A-BBE0-7772BD4F881A}" type="parTrans" cxnId="{E8F18A15-D6D5-4D33-9EC1-AA5A8B9D136C}">
      <dgm:prSet/>
      <dgm:spPr/>
      <dgm:t>
        <a:bodyPr/>
        <a:lstStyle/>
        <a:p>
          <a:endParaRPr lang="en-GB"/>
        </a:p>
      </dgm:t>
    </dgm:pt>
    <dgm:pt modelId="{759861A7-44BC-4CA7-AC6E-DA687C31B818}" type="sibTrans" cxnId="{E8F18A15-D6D5-4D33-9EC1-AA5A8B9D136C}">
      <dgm:prSet/>
      <dgm:spPr/>
      <dgm:t>
        <a:bodyPr/>
        <a:lstStyle/>
        <a:p>
          <a:endParaRPr lang="en-GB"/>
        </a:p>
      </dgm:t>
    </dgm:pt>
    <dgm:pt modelId="{349DD99D-07A6-454F-8CC1-65AA44B73333}" type="pres">
      <dgm:prSet presAssocID="{178256E2-0A4D-4D63-8D21-0214FD61978B}" presName="linearFlow" presStyleCnt="0">
        <dgm:presLayoutVars>
          <dgm:dir/>
          <dgm:resizeHandles val="exact"/>
        </dgm:presLayoutVars>
      </dgm:prSet>
      <dgm:spPr/>
    </dgm:pt>
    <dgm:pt modelId="{35A1FF3F-8F85-43C1-82BC-0126D4138113}" type="pres">
      <dgm:prSet presAssocID="{3F9729E1-44EF-4307-9995-A62465D1DEF7}" presName="composite" presStyleCnt="0"/>
      <dgm:spPr/>
    </dgm:pt>
    <dgm:pt modelId="{B3A7BA67-EAC3-403B-8C57-F8C1971F8EF0}" type="pres">
      <dgm:prSet presAssocID="{3F9729E1-44EF-4307-9995-A62465D1DEF7}" presName="imgShp" presStyleLbl="fgImgPlace1" presStyleIdx="0" presStyleCnt="4" custLinFactNeighborX="-60271" custLinFactNeighborY="10073"/>
      <dgm:spPr>
        <a:blipFill>
          <a:blip xmlns:r="http://schemas.openxmlformats.org/officeDocument/2006/relationships" r:embed="rId1">
            <a:alphaModFix/>
            <a:duotone>
              <a:prstClr val="black"/>
              <a:schemeClr val="accent2">
                <a:tint val="45000"/>
                <a:satMod val="400000"/>
              </a:schemeClr>
            </a:duotone>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solidFill>
            <a:schemeClr val="tx2">
              <a:lumMod val="60000"/>
              <a:lumOff val="40000"/>
            </a:schemeClr>
          </a:solidFill>
        </a:ln>
      </dgm:spPr>
      <dgm:extLst>
        <a:ext uri="{E40237B7-FDA0-4F09-8148-C483321AD2D9}">
          <dgm14:cNvPr xmlns:dgm14="http://schemas.microsoft.com/office/drawing/2010/diagram" id="0" name="" descr="Eye Scan with solid fill"/>
        </a:ext>
      </dgm:extLst>
    </dgm:pt>
    <dgm:pt modelId="{7F64C484-FA02-4016-AA63-7C1408A0986A}" type="pres">
      <dgm:prSet presAssocID="{3F9729E1-44EF-4307-9995-A62465D1DEF7}" presName="txShp" presStyleLbl="node1" presStyleIdx="0" presStyleCnt="4">
        <dgm:presLayoutVars>
          <dgm:bulletEnabled val="1"/>
        </dgm:presLayoutVars>
      </dgm:prSet>
      <dgm:spPr/>
    </dgm:pt>
    <dgm:pt modelId="{F75D77FB-A69B-460F-81E5-4B752BEB684B}" type="pres">
      <dgm:prSet presAssocID="{EA29A537-AF11-4364-BB4D-800A5AC28821}" presName="spacing" presStyleCnt="0"/>
      <dgm:spPr/>
    </dgm:pt>
    <dgm:pt modelId="{B8F3021A-26E1-447F-A4FE-327E0C0B292F}" type="pres">
      <dgm:prSet presAssocID="{DDB9ED0C-7856-4963-9461-32924FAC2F5B}" presName="composite" presStyleCnt="0"/>
      <dgm:spPr/>
    </dgm:pt>
    <dgm:pt modelId="{68EC4D57-FFB2-46EE-A3E3-B1C445FD5395}" type="pres">
      <dgm:prSet presAssocID="{DDB9ED0C-7856-4963-9461-32924FAC2F5B}" presName="imgShp" presStyleLbl="fgImgPlace1" presStyleIdx="1" presStyleCnt="4" custLinFactNeighborX="-62707" custLinFactNeighborY="670"/>
      <dgm:spPr>
        <a:blipFill>
          <a:blip xmlns:r="http://schemas.openxmlformats.org/officeDocument/2006/relationships" r:embed="rId3">
            <a:duotone>
              <a:prstClr val="black"/>
              <a:schemeClr val="accent1">
                <a:tint val="45000"/>
                <a:satMod val="400000"/>
              </a:schemeClr>
            </a:duotone>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solidFill>
            <a:schemeClr val="accent1">
              <a:lumMod val="60000"/>
              <a:lumOff val="40000"/>
            </a:schemeClr>
          </a:solidFill>
        </a:ln>
      </dgm:spPr>
      <dgm:extLst>
        <a:ext uri="{E40237B7-FDA0-4F09-8148-C483321AD2D9}">
          <dgm14:cNvPr xmlns:dgm14="http://schemas.microsoft.com/office/drawing/2010/diagram" id="0" name="" descr="Questions with solid fill"/>
        </a:ext>
      </dgm:extLst>
    </dgm:pt>
    <dgm:pt modelId="{B06D2B74-89D0-43B7-880C-A3BC7873840B}" type="pres">
      <dgm:prSet presAssocID="{DDB9ED0C-7856-4963-9461-32924FAC2F5B}" presName="txShp" presStyleLbl="node1" presStyleIdx="1" presStyleCnt="4" custScaleY="145503">
        <dgm:presLayoutVars>
          <dgm:bulletEnabled val="1"/>
        </dgm:presLayoutVars>
      </dgm:prSet>
      <dgm:spPr/>
    </dgm:pt>
    <dgm:pt modelId="{92339A65-EDE2-4094-87BE-6D09788B58FC}" type="pres">
      <dgm:prSet presAssocID="{6A1F11AF-C389-408C-A467-5B5DBCFB2930}" presName="spacing" presStyleCnt="0"/>
      <dgm:spPr/>
    </dgm:pt>
    <dgm:pt modelId="{F0FE5C92-9454-4FB0-8638-760137F89375}" type="pres">
      <dgm:prSet presAssocID="{2041CF78-7A51-4797-AD76-9CA89D8812A9}" presName="composite" presStyleCnt="0"/>
      <dgm:spPr/>
    </dgm:pt>
    <dgm:pt modelId="{CA31E19E-6AFA-44A0-8048-404B5C7C1A7C}" type="pres">
      <dgm:prSet presAssocID="{2041CF78-7A51-4797-AD76-9CA89D8812A9}" presName="imgShp" presStyleLbl="fgImgPlace1" presStyleIdx="2" presStyleCnt="4" custScaleX="103063" custScaleY="113201" custLinFactNeighborX="-64441" custLinFactNeighborY="-15429"/>
      <dgm:spPr>
        <a:blipFill>
          <a:blip xmlns:r="http://schemas.openxmlformats.org/officeDocument/2006/relationships" r:embed="rId5">
            <a:alphaModFix/>
            <a:duotone>
              <a:prstClr val="black"/>
              <a:schemeClr val="accent3">
                <a:tint val="45000"/>
                <a:satMod val="400000"/>
              </a:schemeClr>
            </a:duotone>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l="-8000" r="-8000"/>
          </a:stretch>
        </a:blipFill>
        <a:ln>
          <a:solidFill>
            <a:schemeClr val="accent1">
              <a:lumMod val="60000"/>
              <a:lumOff val="40000"/>
            </a:schemeClr>
          </a:solidFill>
        </a:ln>
      </dgm:spPr>
      <dgm:extLst>
        <a:ext uri="{E40237B7-FDA0-4F09-8148-C483321AD2D9}">
          <dgm14:cNvPr xmlns:dgm14="http://schemas.microsoft.com/office/drawing/2010/diagram" id="0" name="" descr="Open hand outline"/>
        </a:ext>
      </dgm:extLst>
    </dgm:pt>
    <dgm:pt modelId="{DA8E3040-8EBD-45C1-85AD-EC30F5F40602}" type="pres">
      <dgm:prSet presAssocID="{2041CF78-7A51-4797-AD76-9CA89D8812A9}" presName="txShp" presStyleLbl="node1" presStyleIdx="2" presStyleCnt="4" custScaleY="111571">
        <dgm:presLayoutVars>
          <dgm:bulletEnabled val="1"/>
        </dgm:presLayoutVars>
      </dgm:prSet>
      <dgm:spPr/>
    </dgm:pt>
    <dgm:pt modelId="{B85415CB-A66D-4291-9F7B-70892B66E672}" type="pres">
      <dgm:prSet presAssocID="{759861A7-44BC-4CA7-AC6E-DA687C31B818}" presName="spacing" presStyleCnt="0"/>
      <dgm:spPr/>
    </dgm:pt>
    <dgm:pt modelId="{88087FE5-3DC2-4C09-A8B9-0ECEFD52B59A}" type="pres">
      <dgm:prSet presAssocID="{A8F36F20-2AD0-4D8E-8277-E32D6376F44F}" presName="composite" presStyleCnt="0"/>
      <dgm:spPr/>
    </dgm:pt>
    <dgm:pt modelId="{75B95739-4D14-4836-982B-76572D03667B}" type="pres">
      <dgm:prSet presAssocID="{A8F36F20-2AD0-4D8E-8277-E32D6376F44F}" presName="imgShp" presStyleLbl="fgImgPlace1" presStyleIdx="3" presStyleCnt="4" custLinFactNeighborX="-62250" custLinFactNeighborY="-8893"/>
      <dgm:spPr>
        <a:blipFill>
          <a:blip xmlns:r="http://schemas.openxmlformats.org/officeDocument/2006/relationships" r:embed="rId7">
            <a:duotone>
              <a:prstClr val="black"/>
              <a:schemeClr val="accent5">
                <a:tint val="45000"/>
                <a:satMod val="400000"/>
              </a:schemeClr>
            </a:duotone>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a:solidFill>
            <a:schemeClr val="tx2">
              <a:lumMod val="60000"/>
              <a:lumOff val="40000"/>
            </a:schemeClr>
          </a:solidFill>
        </a:ln>
      </dgm:spPr>
      <dgm:extLst>
        <a:ext uri="{E40237B7-FDA0-4F09-8148-C483321AD2D9}">
          <dgm14:cNvPr xmlns:dgm14="http://schemas.microsoft.com/office/drawing/2010/diagram" id="0" name="" descr="Clipboard with solid fill"/>
        </a:ext>
      </dgm:extLst>
    </dgm:pt>
    <dgm:pt modelId="{5B559F66-2D95-4187-BC01-A30BE9E3650B}" type="pres">
      <dgm:prSet presAssocID="{A8F36F20-2AD0-4D8E-8277-E32D6376F44F}" presName="txShp" presStyleLbl="node1" presStyleIdx="3" presStyleCnt="4" custScaleY="131554">
        <dgm:presLayoutVars>
          <dgm:bulletEnabled val="1"/>
        </dgm:presLayoutVars>
      </dgm:prSet>
      <dgm:spPr/>
    </dgm:pt>
  </dgm:ptLst>
  <dgm:cxnLst>
    <dgm:cxn modelId="{15FF8407-A1A6-47DA-B547-0F515B539774}" srcId="{178256E2-0A4D-4D63-8D21-0214FD61978B}" destId="{3F9729E1-44EF-4307-9995-A62465D1DEF7}" srcOrd="0" destOrd="0" parTransId="{9338A3BC-48FF-4901-A32A-8D7CA45C6C70}" sibTransId="{EA29A537-AF11-4364-BB4D-800A5AC28821}"/>
    <dgm:cxn modelId="{E8F18A15-D6D5-4D33-9EC1-AA5A8B9D136C}" srcId="{178256E2-0A4D-4D63-8D21-0214FD61978B}" destId="{2041CF78-7A51-4797-AD76-9CA89D8812A9}" srcOrd="2" destOrd="0" parTransId="{2D733334-C078-458A-BBE0-7772BD4F881A}" sibTransId="{759861A7-44BC-4CA7-AC6E-DA687C31B818}"/>
    <dgm:cxn modelId="{BECDB820-7E7A-49D4-992A-35D68C6DCAC5}" type="presOf" srcId="{DDB9ED0C-7856-4963-9461-32924FAC2F5B}" destId="{B06D2B74-89D0-43B7-880C-A3BC7873840B}" srcOrd="0" destOrd="0" presId="urn:microsoft.com/office/officeart/2005/8/layout/vList3"/>
    <dgm:cxn modelId="{B182AE23-D0DE-48ED-A59F-114427BD9255}" type="presOf" srcId="{A8F36F20-2AD0-4D8E-8277-E32D6376F44F}" destId="{5B559F66-2D95-4187-BC01-A30BE9E3650B}" srcOrd="0" destOrd="0" presId="urn:microsoft.com/office/officeart/2005/8/layout/vList3"/>
    <dgm:cxn modelId="{02E12129-F13E-4DFF-B560-DDFB59DAECB1}" type="presOf" srcId="{2041CF78-7A51-4797-AD76-9CA89D8812A9}" destId="{DA8E3040-8EBD-45C1-85AD-EC30F5F40602}" srcOrd="0" destOrd="0" presId="urn:microsoft.com/office/officeart/2005/8/layout/vList3"/>
    <dgm:cxn modelId="{62E14A34-CE5D-4FFE-A455-5F3473F9199B}" srcId="{178256E2-0A4D-4D63-8D21-0214FD61978B}" destId="{DDB9ED0C-7856-4963-9461-32924FAC2F5B}" srcOrd="1" destOrd="0" parTransId="{B23D646A-7CAF-4ABF-AF43-8EC5D326A8CC}" sibTransId="{6A1F11AF-C389-408C-A467-5B5DBCFB2930}"/>
    <dgm:cxn modelId="{ABE1714D-97B5-4960-A3C7-24BBA1EE74CB}" type="presOf" srcId="{3F9729E1-44EF-4307-9995-A62465D1DEF7}" destId="{7F64C484-FA02-4016-AA63-7C1408A0986A}" srcOrd="0" destOrd="0" presId="urn:microsoft.com/office/officeart/2005/8/layout/vList3"/>
    <dgm:cxn modelId="{F67B1DB0-1FF1-4541-8DC8-02A09D3B1373}" type="presOf" srcId="{178256E2-0A4D-4D63-8D21-0214FD61978B}" destId="{349DD99D-07A6-454F-8CC1-65AA44B73333}" srcOrd="0" destOrd="0" presId="urn:microsoft.com/office/officeart/2005/8/layout/vList3"/>
    <dgm:cxn modelId="{CAFD70CA-4DAD-48DD-9796-6C9B7D3C4A56}" srcId="{178256E2-0A4D-4D63-8D21-0214FD61978B}" destId="{A8F36F20-2AD0-4D8E-8277-E32D6376F44F}" srcOrd="3" destOrd="0" parTransId="{D692FA20-F0FB-4F1C-97C8-9747620EC6E9}" sibTransId="{61BFD71A-D361-406E-8E15-A85DF25D7EE7}"/>
    <dgm:cxn modelId="{CD7EE3C5-4C53-4FCA-A2C3-E242F551F53C}" type="presParOf" srcId="{349DD99D-07A6-454F-8CC1-65AA44B73333}" destId="{35A1FF3F-8F85-43C1-82BC-0126D4138113}" srcOrd="0" destOrd="0" presId="urn:microsoft.com/office/officeart/2005/8/layout/vList3"/>
    <dgm:cxn modelId="{4FB6153F-C3E2-489C-8E4B-92E3C071A70E}" type="presParOf" srcId="{35A1FF3F-8F85-43C1-82BC-0126D4138113}" destId="{B3A7BA67-EAC3-403B-8C57-F8C1971F8EF0}" srcOrd="0" destOrd="0" presId="urn:microsoft.com/office/officeart/2005/8/layout/vList3"/>
    <dgm:cxn modelId="{DAE44DD5-77EA-4462-9D74-1CE7561DF5D4}" type="presParOf" srcId="{35A1FF3F-8F85-43C1-82BC-0126D4138113}" destId="{7F64C484-FA02-4016-AA63-7C1408A0986A}" srcOrd="1" destOrd="0" presId="urn:microsoft.com/office/officeart/2005/8/layout/vList3"/>
    <dgm:cxn modelId="{5B22C776-D4A1-4BAE-95A7-02E0DDEC6B01}" type="presParOf" srcId="{349DD99D-07A6-454F-8CC1-65AA44B73333}" destId="{F75D77FB-A69B-460F-81E5-4B752BEB684B}" srcOrd="1" destOrd="0" presId="urn:microsoft.com/office/officeart/2005/8/layout/vList3"/>
    <dgm:cxn modelId="{804E462E-FCC4-4BAC-8104-6162630F5A95}" type="presParOf" srcId="{349DD99D-07A6-454F-8CC1-65AA44B73333}" destId="{B8F3021A-26E1-447F-A4FE-327E0C0B292F}" srcOrd="2" destOrd="0" presId="urn:microsoft.com/office/officeart/2005/8/layout/vList3"/>
    <dgm:cxn modelId="{34345A19-6053-4E45-88AF-2F0EF72EAF2A}" type="presParOf" srcId="{B8F3021A-26E1-447F-A4FE-327E0C0B292F}" destId="{68EC4D57-FFB2-46EE-A3E3-B1C445FD5395}" srcOrd="0" destOrd="0" presId="urn:microsoft.com/office/officeart/2005/8/layout/vList3"/>
    <dgm:cxn modelId="{45E5A725-AFCC-499B-BE50-CF5227A3792D}" type="presParOf" srcId="{B8F3021A-26E1-447F-A4FE-327E0C0B292F}" destId="{B06D2B74-89D0-43B7-880C-A3BC7873840B}" srcOrd="1" destOrd="0" presId="urn:microsoft.com/office/officeart/2005/8/layout/vList3"/>
    <dgm:cxn modelId="{9B74988C-650B-4388-B7CF-1D8B9C74A843}" type="presParOf" srcId="{349DD99D-07A6-454F-8CC1-65AA44B73333}" destId="{92339A65-EDE2-4094-87BE-6D09788B58FC}" srcOrd="3" destOrd="0" presId="urn:microsoft.com/office/officeart/2005/8/layout/vList3"/>
    <dgm:cxn modelId="{0DAFFA26-31ED-4C5D-A171-2892DD1004F6}" type="presParOf" srcId="{349DD99D-07A6-454F-8CC1-65AA44B73333}" destId="{F0FE5C92-9454-4FB0-8638-760137F89375}" srcOrd="4" destOrd="0" presId="urn:microsoft.com/office/officeart/2005/8/layout/vList3"/>
    <dgm:cxn modelId="{EE1588DF-D066-4246-961B-A59C0A881594}" type="presParOf" srcId="{F0FE5C92-9454-4FB0-8638-760137F89375}" destId="{CA31E19E-6AFA-44A0-8048-404B5C7C1A7C}" srcOrd="0" destOrd="0" presId="urn:microsoft.com/office/officeart/2005/8/layout/vList3"/>
    <dgm:cxn modelId="{19AC30A9-47D4-41FF-B3B5-DC6BF74B21AD}" type="presParOf" srcId="{F0FE5C92-9454-4FB0-8638-760137F89375}" destId="{DA8E3040-8EBD-45C1-85AD-EC30F5F40602}" srcOrd="1" destOrd="0" presId="urn:microsoft.com/office/officeart/2005/8/layout/vList3"/>
    <dgm:cxn modelId="{69B366E2-3415-40B3-8720-5F85F23D930B}" type="presParOf" srcId="{349DD99D-07A6-454F-8CC1-65AA44B73333}" destId="{B85415CB-A66D-4291-9F7B-70892B66E672}" srcOrd="5" destOrd="0" presId="urn:microsoft.com/office/officeart/2005/8/layout/vList3"/>
    <dgm:cxn modelId="{437E0D59-8D25-41FD-A1C8-0E837D4B5015}" type="presParOf" srcId="{349DD99D-07A6-454F-8CC1-65AA44B73333}" destId="{88087FE5-3DC2-4C09-A8B9-0ECEFD52B59A}" srcOrd="6" destOrd="0" presId="urn:microsoft.com/office/officeart/2005/8/layout/vList3"/>
    <dgm:cxn modelId="{744F7B28-7000-4F8A-933A-40C8ED5A097C}" type="presParOf" srcId="{88087FE5-3DC2-4C09-A8B9-0ECEFD52B59A}" destId="{75B95739-4D14-4836-982B-76572D03667B}" srcOrd="0" destOrd="0" presId="urn:microsoft.com/office/officeart/2005/8/layout/vList3"/>
    <dgm:cxn modelId="{3806C4E6-8509-4DF2-8C2E-06FBE080B853}" type="presParOf" srcId="{88087FE5-3DC2-4C09-A8B9-0ECEFD52B59A}" destId="{5B559F66-2D95-4187-BC01-A30BE9E3650B}" srcOrd="1" destOrd="0" presId="urn:microsoft.com/office/officeart/2005/8/layout/vList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DF11188-853C-46E8-81B2-F9A2230B5169}" type="doc">
      <dgm:prSet loTypeId="urn:microsoft.com/office/officeart/2005/8/layout/rings+Icon" loCatId="officeonline" qsTypeId="urn:microsoft.com/office/officeart/2005/8/quickstyle/3d3" qsCatId="3D" csTypeId="urn:microsoft.com/office/officeart/2005/8/colors/colorful1" csCatId="colorful" phldr="1"/>
      <dgm:spPr/>
      <dgm:t>
        <a:bodyPr/>
        <a:lstStyle/>
        <a:p>
          <a:endParaRPr lang="en-US"/>
        </a:p>
      </dgm:t>
    </dgm:pt>
    <dgm:pt modelId="{8BAA6AA8-A084-4492-B99D-046E65332421}">
      <dgm:prSet custT="1"/>
      <dgm:spPr/>
      <dgm:t>
        <a:bodyPr/>
        <a:lstStyle/>
        <a:p>
          <a:r>
            <a:rPr lang="en-GB" sz="1100" b="1"/>
            <a:t>Communication barriers and difficulties in managing or reporting challenges for SEND children</a:t>
          </a:r>
          <a:endParaRPr lang="en-US" sz="1100" b="1" dirty="0"/>
        </a:p>
      </dgm:t>
    </dgm:pt>
    <dgm:pt modelId="{CBC36C03-82FA-4E08-AD74-513B09C6BCDD}" type="parTrans" cxnId="{8A94E327-DC6F-4D20-9180-6688518F25E2}">
      <dgm:prSet/>
      <dgm:spPr/>
      <dgm:t>
        <a:bodyPr/>
        <a:lstStyle/>
        <a:p>
          <a:endParaRPr lang="en-GB"/>
        </a:p>
      </dgm:t>
    </dgm:pt>
    <dgm:pt modelId="{CCFB7437-B863-44D5-A12D-F2B01F777770}" type="sibTrans" cxnId="{8A94E327-DC6F-4D20-9180-6688518F25E2}">
      <dgm:prSet/>
      <dgm:spPr/>
      <dgm:t>
        <a:bodyPr/>
        <a:lstStyle/>
        <a:p>
          <a:endParaRPr lang="en-GB"/>
        </a:p>
      </dgm:t>
    </dgm:pt>
    <dgm:pt modelId="{CF99F7A7-3CBB-4863-AF50-6F3BC3E64BEB}">
      <dgm:prSet custT="1"/>
      <dgm:spPr/>
      <dgm:t>
        <a:bodyPr/>
        <a:lstStyle/>
        <a:p>
          <a:r>
            <a:rPr lang="en-GB" sz="1100" b="1"/>
            <a:t>Being more prone to peer group isolation or bullying (including prejudice-based bullying) than other children.</a:t>
          </a:r>
          <a:endParaRPr lang="en-US" sz="1100" b="1" dirty="0"/>
        </a:p>
      </dgm:t>
    </dgm:pt>
    <dgm:pt modelId="{9A7452D8-4E00-46FC-B0F8-D4E076C4A489}" type="parTrans" cxnId="{9908DBAB-5B90-46BA-A642-B867646028C7}">
      <dgm:prSet/>
      <dgm:spPr/>
      <dgm:t>
        <a:bodyPr/>
        <a:lstStyle/>
        <a:p>
          <a:endParaRPr lang="en-GB"/>
        </a:p>
      </dgm:t>
    </dgm:pt>
    <dgm:pt modelId="{03A5C651-69ED-4133-92BB-58F4375641C5}" type="sibTrans" cxnId="{9908DBAB-5B90-46BA-A642-B867646028C7}">
      <dgm:prSet/>
      <dgm:spPr/>
      <dgm:t>
        <a:bodyPr/>
        <a:lstStyle/>
        <a:p>
          <a:endParaRPr lang="en-GB"/>
        </a:p>
      </dgm:t>
    </dgm:pt>
    <dgm:pt modelId="{6A7CB911-2510-44D0-94E0-95C134589A9B}">
      <dgm:prSet custT="1"/>
      <dgm:spPr/>
      <dgm:t>
        <a:bodyPr/>
        <a:lstStyle/>
        <a:p>
          <a:r>
            <a:rPr lang="en-GB" sz="1100" b="1"/>
            <a:t>Assumptions that indicators of possible abuse such as behaviour, mood and injury relate to the child’s condition without further exploration</a:t>
          </a:r>
          <a:endParaRPr lang="en-US" sz="1100" b="1" dirty="0"/>
        </a:p>
      </dgm:t>
    </dgm:pt>
    <dgm:pt modelId="{AD764D7E-9C5C-494C-B949-F803C377D2D9}" type="parTrans" cxnId="{80D2F2BD-2559-4692-92DA-D9FD85021022}">
      <dgm:prSet/>
      <dgm:spPr/>
      <dgm:t>
        <a:bodyPr/>
        <a:lstStyle/>
        <a:p>
          <a:endParaRPr lang="en-GB"/>
        </a:p>
      </dgm:t>
    </dgm:pt>
    <dgm:pt modelId="{3228CA84-0842-43E4-8729-62472F465A74}" type="sibTrans" cxnId="{80D2F2BD-2559-4692-92DA-D9FD85021022}">
      <dgm:prSet/>
      <dgm:spPr/>
      <dgm:t>
        <a:bodyPr/>
        <a:lstStyle/>
        <a:p>
          <a:endParaRPr lang="en-GB"/>
        </a:p>
      </dgm:t>
    </dgm:pt>
    <dgm:pt modelId="{C1D557F4-76E5-409C-9881-079F4C31E9A1}">
      <dgm:prSet custT="1"/>
      <dgm:spPr/>
      <dgm:t>
        <a:bodyPr/>
        <a:lstStyle/>
        <a:p>
          <a:endParaRPr lang="en-GB" sz="1100" b="1"/>
        </a:p>
        <a:p>
          <a:r>
            <a:rPr lang="en-GB" sz="1100" b="1"/>
            <a:t>The potential for children with SEND or certain medical conditions being disproportionately impacted by behaviours such as bullying, without outwardly showing any signs</a:t>
          </a:r>
          <a:endParaRPr lang="en-US" sz="1100" b="1"/>
        </a:p>
      </dgm:t>
    </dgm:pt>
    <dgm:pt modelId="{B86ABD64-9526-4810-8744-57A308ABD5FF}" type="parTrans" cxnId="{1876C53D-7367-4DF1-8261-E2087E2D1F02}">
      <dgm:prSet/>
      <dgm:spPr/>
      <dgm:t>
        <a:bodyPr/>
        <a:lstStyle/>
        <a:p>
          <a:endParaRPr lang="en-GB"/>
        </a:p>
      </dgm:t>
    </dgm:pt>
    <dgm:pt modelId="{76DA7F1C-9F63-4DFA-86EE-A298C787B7A5}" type="sibTrans" cxnId="{1876C53D-7367-4DF1-8261-E2087E2D1F02}">
      <dgm:prSet/>
      <dgm:spPr/>
      <dgm:t>
        <a:bodyPr/>
        <a:lstStyle/>
        <a:p>
          <a:endParaRPr lang="en-GB"/>
        </a:p>
      </dgm:t>
    </dgm:pt>
    <dgm:pt modelId="{74A816AB-2D47-4071-AE4A-F3EAC264384F}">
      <dgm:prSet custT="1"/>
      <dgm:spPr/>
      <dgm:t>
        <a:bodyPr/>
        <a:lstStyle/>
        <a:p>
          <a:r>
            <a:rPr lang="en-GB" sz="1100" b="1"/>
            <a:t>Being unable to understand the difference between fact &amp; fiction. Repeat behaviours in schools or colleges</a:t>
          </a:r>
          <a:endParaRPr lang="en-US" sz="1100" b="1" dirty="0"/>
        </a:p>
      </dgm:t>
    </dgm:pt>
    <dgm:pt modelId="{FFD01717-4E6D-43F1-8CF6-C44620417975}" type="parTrans" cxnId="{D4857C5D-A593-4D86-8B5C-A681BCAFCB36}">
      <dgm:prSet/>
      <dgm:spPr/>
      <dgm:t>
        <a:bodyPr/>
        <a:lstStyle/>
        <a:p>
          <a:endParaRPr lang="en-GB"/>
        </a:p>
      </dgm:t>
    </dgm:pt>
    <dgm:pt modelId="{64883359-DD53-48ED-AA7E-2F5704072A00}" type="sibTrans" cxnId="{D4857C5D-A593-4D86-8B5C-A681BCAFCB36}">
      <dgm:prSet/>
      <dgm:spPr/>
      <dgm:t>
        <a:bodyPr/>
        <a:lstStyle/>
        <a:p>
          <a:endParaRPr lang="en-GB"/>
        </a:p>
      </dgm:t>
    </dgm:pt>
    <dgm:pt modelId="{5B88ACDF-3EC2-42CA-A775-463886352E6A}" type="pres">
      <dgm:prSet presAssocID="{5DF11188-853C-46E8-81B2-F9A2230B5169}" presName="Name0" presStyleCnt="0">
        <dgm:presLayoutVars>
          <dgm:chMax val="7"/>
          <dgm:dir/>
          <dgm:resizeHandles val="exact"/>
        </dgm:presLayoutVars>
      </dgm:prSet>
      <dgm:spPr/>
    </dgm:pt>
    <dgm:pt modelId="{5A3A2326-F0D2-465A-A92B-98FC54624756}" type="pres">
      <dgm:prSet presAssocID="{5DF11188-853C-46E8-81B2-F9A2230B5169}" presName="ellipse1" presStyleLbl="vennNode1" presStyleIdx="0" presStyleCnt="5" custLinFactNeighborX="-2077" custLinFactNeighborY="-1163">
        <dgm:presLayoutVars>
          <dgm:bulletEnabled val="1"/>
        </dgm:presLayoutVars>
      </dgm:prSet>
      <dgm:spPr/>
    </dgm:pt>
    <dgm:pt modelId="{9D02608C-3E0A-4809-8F49-9F1806604D87}" type="pres">
      <dgm:prSet presAssocID="{5DF11188-853C-46E8-81B2-F9A2230B5169}" presName="ellipse2" presStyleLbl="vennNode1" presStyleIdx="1" presStyleCnt="5">
        <dgm:presLayoutVars>
          <dgm:bulletEnabled val="1"/>
        </dgm:presLayoutVars>
      </dgm:prSet>
      <dgm:spPr/>
    </dgm:pt>
    <dgm:pt modelId="{56C0B8D2-F108-4BDB-9DAA-4DE5B6267853}" type="pres">
      <dgm:prSet presAssocID="{5DF11188-853C-46E8-81B2-F9A2230B5169}" presName="ellipse3" presStyleLbl="vennNode1" presStyleIdx="2" presStyleCnt="5">
        <dgm:presLayoutVars>
          <dgm:bulletEnabled val="1"/>
        </dgm:presLayoutVars>
      </dgm:prSet>
      <dgm:spPr/>
    </dgm:pt>
    <dgm:pt modelId="{B362D18C-1B5E-458F-82C7-AF4B0F6551C1}" type="pres">
      <dgm:prSet presAssocID="{5DF11188-853C-46E8-81B2-F9A2230B5169}" presName="ellipse4" presStyleLbl="vennNode1" presStyleIdx="3" presStyleCnt="5">
        <dgm:presLayoutVars>
          <dgm:bulletEnabled val="1"/>
        </dgm:presLayoutVars>
      </dgm:prSet>
      <dgm:spPr/>
    </dgm:pt>
    <dgm:pt modelId="{2B8AB20D-4E8F-48E9-8867-E11B15910FF9}" type="pres">
      <dgm:prSet presAssocID="{5DF11188-853C-46E8-81B2-F9A2230B5169}" presName="ellipse5" presStyleLbl="vennNode1" presStyleIdx="4" presStyleCnt="5" custLinFactNeighborX="6682" custLinFactNeighborY="-1163">
        <dgm:presLayoutVars>
          <dgm:bulletEnabled val="1"/>
        </dgm:presLayoutVars>
      </dgm:prSet>
      <dgm:spPr/>
    </dgm:pt>
  </dgm:ptLst>
  <dgm:cxnLst>
    <dgm:cxn modelId="{ADEF1E1C-BC51-44C3-966A-F6763D3DC549}" type="presOf" srcId="{8BAA6AA8-A084-4492-B99D-046E65332421}" destId="{5A3A2326-F0D2-465A-A92B-98FC54624756}" srcOrd="0" destOrd="0" presId="urn:microsoft.com/office/officeart/2005/8/layout/rings+Icon"/>
    <dgm:cxn modelId="{D9FBE324-9352-40FF-AD7A-00D5A8CC163C}" type="presOf" srcId="{5DF11188-853C-46E8-81B2-F9A2230B5169}" destId="{5B88ACDF-3EC2-42CA-A775-463886352E6A}" srcOrd="0" destOrd="0" presId="urn:microsoft.com/office/officeart/2005/8/layout/rings+Icon"/>
    <dgm:cxn modelId="{8A94E327-DC6F-4D20-9180-6688518F25E2}" srcId="{5DF11188-853C-46E8-81B2-F9A2230B5169}" destId="{8BAA6AA8-A084-4492-B99D-046E65332421}" srcOrd="0" destOrd="0" parTransId="{CBC36C03-82FA-4E08-AD74-513B09C6BCDD}" sibTransId="{CCFB7437-B863-44D5-A12D-F2B01F777770}"/>
    <dgm:cxn modelId="{1876C53D-7367-4DF1-8261-E2087E2D1F02}" srcId="{5DF11188-853C-46E8-81B2-F9A2230B5169}" destId="{C1D557F4-76E5-409C-9881-079F4C31E9A1}" srcOrd="3" destOrd="0" parTransId="{B86ABD64-9526-4810-8744-57A308ABD5FF}" sibTransId="{76DA7F1C-9F63-4DFA-86EE-A298C787B7A5}"/>
    <dgm:cxn modelId="{1387B75C-B91C-4046-983B-C2034766F6EA}" type="presOf" srcId="{74A816AB-2D47-4071-AE4A-F3EAC264384F}" destId="{2B8AB20D-4E8F-48E9-8867-E11B15910FF9}" srcOrd="0" destOrd="0" presId="urn:microsoft.com/office/officeart/2005/8/layout/rings+Icon"/>
    <dgm:cxn modelId="{D4857C5D-A593-4D86-8B5C-A681BCAFCB36}" srcId="{5DF11188-853C-46E8-81B2-F9A2230B5169}" destId="{74A816AB-2D47-4071-AE4A-F3EAC264384F}" srcOrd="4" destOrd="0" parTransId="{FFD01717-4E6D-43F1-8CF6-C44620417975}" sibTransId="{64883359-DD53-48ED-AA7E-2F5704072A00}"/>
    <dgm:cxn modelId="{7DEEED43-BE7B-4939-A3A5-ADC154FAABD2}" type="presOf" srcId="{CF99F7A7-3CBB-4863-AF50-6F3BC3E64BEB}" destId="{9D02608C-3E0A-4809-8F49-9F1806604D87}" srcOrd="0" destOrd="0" presId="urn:microsoft.com/office/officeart/2005/8/layout/rings+Icon"/>
    <dgm:cxn modelId="{D2297982-BBEA-427B-85BF-71749D77FB9F}" type="presOf" srcId="{6A7CB911-2510-44D0-94E0-95C134589A9B}" destId="{56C0B8D2-F108-4BDB-9DAA-4DE5B6267853}" srcOrd="0" destOrd="0" presId="urn:microsoft.com/office/officeart/2005/8/layout/rings+Icon"/>
    <dgm:cxn modelId="{9908DBAB-5B90-46BA-A642-B867646028C7}" srcId="{5DF11188-853C-46E8-81B2-F9A2230B5169}" destId="{CF99F7A7-3CBB-4863-AF50-6F3BC3E64BEB}" srcOrd="1" destOrd="0" parTransId="{9A7452D8-4E00-46FC-B0F8-D4E076C4A489}" sibTransId="{03A5C651-69ED-4133-92BB-58F4375641C5}"/>
    <dgm:cxn modelId="{80D2F2BD-2559-4692-92DA-D9FD85021022}" srcId="{5DF11188-853C-46E8-81B2-F9A2230B5169}" destId="{6A7CB911-2510-44D0-94E0-95C134589A9B}" srcOrd="2" destOrd="0" parTransId="{AD764D7E-9C5C-494C-B949-F803C377D2D9}" sibTransId="{3228CA84-0842-43E4-8729-62472F465A74}"/>
    <dgm:cxn modelId="{C98D06DD-5389-40FC-B47C-FB7F3D32E8EB}" type="presOf" srcId="{C1D557F4-76E5-409C-9881-079F4C31E9A1}" destId="{B362D18C-1B5E-458F-82C7-AF4B0F6551C1}" srcOrd="0" destOrd="0" presId="urn:microsoft.com/office/officeart/2005/8/layout/rings+Icon"/>
    <dgm:cxn modelId="{18566A3F-8D11-44C3-91E0-43BBEF33FB3A}" type="presParOf" srcId="{5B88ACDF-3EC2-42CA-A775-463886352E6A}" destId="{5A3A2326-F0D2-465A-A92B-98FC54624756}" srcOrd="0" destOrd="0" presId="urn:microsoft.com/office/officeart/2005/8/layout/rings+Icon"/>
    <dgm:cxn modelId="{A345BF02-71A6-4501-8868-C782946AC437}" type="presParOf" srcId="{5B88ACDF-3EC2-42CA-A775-463886352E6A}" destId="{9D02608C-3E0A-4809-8F49-9F1806604D87}" srcOrd="1" destOrd="0" presId="urn:microsoft.com/office/officeart/2005/8/layout/rings+Icon"/>
    <dgm:cxn modelId="{D11743E9-3504-40A6-87D7-4003AE57D00F}" type="presParOf" srcId="{5B88ACDF-3EC2-42CA-A775-463886352E6A}" destId="{56C0B8D2-F108-4BDB-9DAA-4DE5B6267853}" srcOrd="2" destOrd="0" presId="urn:microsoft.com/office/officeart/2005/8/layout/rings+Icon"/>
    <dgm:cxn modelId="{B8C7E50E-23DA-453F-BE5E-6936DE906B29}" type="presParOf" srcId="{5B88ACDF-3EC2-42CA-A775-463886352E6A}" destId="{B362D18C-1B5E-458F-82C7-AF4B0F6551C1}" srcOrd="3" destOrd="0" presId="urn:microsoft.com/office/officeart/2005/8/layout/rings+Icon"/>
    <dgm:cxn modelId="{DA6724BD-8694-403D-9330-E957B92B718A}" type="presParOf" srcId="{5B88ACDF-3EC2-42CA-A775-463886352E6A}" destId="{2B8AB20D-4E8F-48E9-8867-E11B15910FF9}" srcOrd="4" destOrd="0" presId="urn:microsoft.com/office/officeart/2005/8/layout/rings+Icon"/>
  </dgm:cxnLst>
  <dgm:bg>
    <a:solidFill>
      <a:schemeClr val="bg1"/>
    </a:solidFill>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7.xml><?xml version="1.0" encoding="utf-8"?>
<dgm:dataModel xmlns:dgm="http://schemas.openxmlformats.org/drawingml/2006/diagram" xmlns:a="http://schemas.openxmlformats.org/drawingml/2006/main">
  <dgm:ptLst>
    <dgm:pt modelId="{15744144-0405-48FA-87B4-632D1A4B4484}"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GB"/>
        </a:p>
      </dgm:t>
    </dgm:pt>
    <dgm:pt modelId="{54FFC071-A4CE-43E2-B4F9-50A5AA09E3D7}">
      <dgm:prSet phldrT="[Text]" custT="1"/>
      <dgm:spPr/>
      <dgm:t>
        <a:bodyPr/>
        <a:lstStyle/>
        <a:p>
          <a:r>
            <a:rPr lang="en-GB" sz="1300" b="1" dirty="0">
              <a:latin typeface="Calabri"/>
            </a:rPr>
            <a:t>No barriers to Communication</a:t>
          </a:r>
        </a:p>
      </dgm:t>
    </dgm:pt>
    <dgm:pt modelId="{EDA7003E-ECCF-476D-89C1-4149021F5D6E}" type="parTrans" cxnId="{DD258E09-A00F-469C-AFF7-343C68AB4E8E}">
      <dgm:prSet/>
      <dgm:spPr/>
      <dgm:t>
        <a:bodyPr/>
        <a:lstStyle/>
        <a:p>
          <a:endParaRPr lang="en-GB"/>
        </a:p>
      </dgm:t>
    </dgm:pt>
    <dgm:pt modelId="{2D9CE31F-9BC6-4CED-9CFB-086D9D1224B2}" type="sibTrans" cxnId="{DD258E09-A00F-469C-AFF7-343C68AB4E8E}">
      <dgm:prSet/>
      <dgm:spPr/>
      <dgm:t>
        <a:bodyPr/>
        <a:lstStyle/>
        <a:p>
          <a:endParaRPr lang="en-GB"/>
        </a:p>
      </dgm:t>
    </dgm:pt>
    <dgm:pt modelId="{7BDDAEA8-984D-4E8E-8D7A-BF4664908C06}">
      <dgm:prSet phldrT="[Text]" custT="1"/>
      <dgm:spPr/>
      <dgm:t>
        <a:bodyPr/>
        <a:lstStyle/>
        <a:p>
          <a:r>
            <a:rPr lang="en-GB" sz="1200" b="1" dirty="0">
              <a:latin typeface="Calabri"/>
            </a:rPr>
            <a:t>Enough information on staying safe</a:t>
          </a:r>
        </a:p>
      </dgm:t>
    </dgm:pt>
    <dgm:pt modelId="{10831790-D503-4641-83A9-C3CAC51615AE}" type="parTrans" cxnId="{C4517098-3B16-44A1-BD5C-6EAEBEEA8695}">
      <dgm:prSet/>
      <dgm:spPr/>
      <dgm:t>
        <a:bodyPr/>
        <a:lstStyle/>
        <a:p>
          <a:endParaRPr lang="en-GB"/>
        </a:p>
      </dgm:t>
    </dgm:pt>
    <dgm:pt modelId="{B544FCA9-8218-4141-9C51-261346D203D6}" type="sibTrans" cxnId="{C4517098-3B16-44A1-BD5C-6EAEBEEA8695}">
      <dgm:prSet/>
      <dgm:spPr/>
      <dgm:t>
        <a:bodyPr/>
        <a:lstStyle/>
        <a:p>
          <a:endParaRPr lang="en-GB"/>
        </a:p>
      </dgm:t>
    </dgm:pt>
    <dgm:pt modelId="{B6C43364-E81A-46D2-91E5-CC46FB903A9B}">
      <dgm:prSet phldrT="[Text]" custT="1"/>
      <dgm:spPr/>
      <dgm:t>
        <a:bodyPr/>
        <a:lstStyle/>
        <a:p>
          <a:r>
            <a:rPr lang="en-GB" sz="1200" b="1" dirty="0">
              <a:latin typeface="Calabri"/>
            </a:rPr>
            <a:t>A focus on decreasing Isolation</a:t>
          </a:r>
        </a:p>
      </dgm:t>
    </dgm:pt>
    <dgm:pt modelId="{CF9AF8C6-1B55-4001-8AB1-8DD579BD3A47}" type="parTrans" cxnId="{A36E6C52-CB36-4858-BE30-D684DD5784C4}">
      <dgm:prSet/>
      <dgm:spPr/>
      <dgm:t>
        <a:bodyPr/>
        <a:lstStyle/>
        <a:p>
          <a:endParaRPr lang="en-GB"/>
        </a:p>
      </dgm:t>
    </dgm:pt>
    <dgm:pt modelId="{456C2D55-1A3E-479E-9E6B-389A8DB07779}" type="sibTrans" cxnId="{A36E6C52-CB36-4858-BE30-D684DD5784C4}">
      <dgm:prSet/>
      <dgm:spPr/>
      <dgm:t>
        <a:bodyPr/>
        <a:lstStyle/>
        <a:p>
          <a:endParaRPr lang="en-GB"/>
        </a:p>
      </dgm:t>
    </dgm:pt>
    <dgm:pt modelId="{86F8B25E-2676-4BE0-872F-40AB223E3C5B}">
      <dgm:prSet phldrT="[Text]" custT="1"/>
      <dgm:spPr/>
      <dgm:t>
        <a:bodyPr/>
        <a:lstStyle/>
        <a:p>
          <a:r>
            <a:rPr lang="en-GB" sz="1200" b="1" dirty="0">
              <a:latin typeface="Calabri"/>
            </a:rPr>
            <a:t>Minimising the Dependency on others</a:t>
          </a:r>
        </a:p>
      </dgm:t>
    </dgm:pt>
    <dgm:pt modelId="{F910478B-F73B-4D81-B7AB-7F5D4CF4A743}" type="parTrans" cxnId="{B15B6098-7DDC-4482-A5E9-E585568B6B0B}">
      <dgm:prSet/>
      <dgm:spPr/>
      <dgm:t>
        <a:bodyPr/>
        <a:lstStyle/>
        <a:p>
          <a:endParaRPr lang="en-GB"/>
        </a:p>
      </dgm:t>
    </dgm:pt>
    <dgm:pt modelId="{28D2FC4A-AD2F-4C96-A5D3-87D1B8D3E88A}" type="sibTrans" cxnId="{B15B6098-7DDC-4482-A5E9-E585568B6B0B}">
      <dgm:prSet/>
      <dgm:spPr/>
      <dgm:t>
        <a:bodyPr/>
        <a:lstStyle/>
        <a:p>
          <a:endParaRPr lang="en-GB"/>
        </a:p>
      </dgm:t>
    </dgm:pt>
    <dgm:pt modelId="{8E545F61-4898-4D33-BA5C-AEB91719BF30}">
      <dgm:prSet phldrT="[Text]" custT="1"/>
      <dgm:spPr/>
      <dgm:t>
        <a:bodyPr/>
        <a:lstStyle/>
        <a:p>
          <a:r>
            <a:rPr lang="en-GB" sz="1400" b="1" i="0" dirty="0">
              <a:latin typeface="Calabri"/>
            </a:rPr>
            <a:t>Adequate support</a:t>
          </a:r>
          <a:endParaRPr lang="en-GB" sz="1400" b="1" dirty="0">
            <a:latin typeface="Calabri"/>
          </a:endParaRPr>
        </a:p>
      </dgm:t>
    </dgm:pt>
    <dgm:pt modelId="{EDF2D8FF-0F33-4C81-A384-EEC6CCA81C4C}" type="parTrans" cxnId="{7E91F54D-5A65-4BB1-8699-E28893AA00AA}">
      <dgm:prSet/>
      <dgm:spPr/>
      <dgm:t>
        <a:bodyPr/>
        <a:lstStyle/>
        <a:p>
          <a:endParaRPr lang="en-GB"/>
        </a:p>
      </dgm:t>
    </dgm:pt>
    <dgm:pt modelId="{13AB54EB-48C0-46F3-884C-92C58D61111F}" type="sibTrans" cxnId="{7E91F54D-5A65-4BB1-8699-E28893AA00AA}">
      <dgm:prSet/>
      <dgm:spPr/>
      <dgm:t>
        <a:bodyPr/>
        <a:lstStyle/>
        <a:p>
          <a:endParaRPr lang="en-GB"/>
        </a:p>
      </dgm:t>
    </dgm:pt>
    <dgm:pt modelId="{576EA621-76D1-4014-B719-41584CACAAF0}" type="pres">
      <dgm:prSet presAssocID="{15744144-0405-48FA-87B4-632D1A4B4484}" presName="cycle" presStyleCnt="0">
        <dgm:presLayoutVars>
          <dgm:dir/>
          <dgm:resizeHandles val="exact"/>
        </dgm:presLayoutVars>
      </dgm:prSet>
      <dgm:spPr/>
    </dgm:pt>
    <dgm:pt modelId="{D414FE56-E60F-441D-9C5A-5E06FA044F32}" type="pres">
      <dgm:prSet presAssocID="{54FFC071-A4CE-43E2-B4F9-50A5AA09E3D7}" presName="dummy" presStyleCnt="0"/>
      <dgm:spPr/>
    </dgm:pt>
    <dgm:pt modelId="{104EDB06-3BC7-45FF-B7BD-5A14F06FF474}" type="pres">
      <dgm:prSet presAssocID="{54FFC071-A4CE-43E2-B4F9-50A5AA09E3D7}" presName="node" presStyleLbl="revTx" presStyleIdx="0" presStyleCnt="5" custScaleX="131084" custScaleY="92249" custRadScaleRad="107482" custRadScaleInc="7155">
        <dgm:presLayoutVars>
          <dgm:bulletEnabled val="1"/>
        </dgm:presLayoutVars>
      </dgm:prSet>
      <dgm:spPr/>
    </dgm:pt>
    <dgm:pt modelId="{C9D4BCED-F0F6-4A67-AFCB-56EC994168C5}" type="pres">
      <dgm:prSet presAssocID="{2D9CE31F-9BC6-4CED-9CFB-086D9D1224B2}" presName="sibTrans" presStyleLbl="node1" presStyleIdx="0" presStyleCnt="5"/>
      <dgm:spPr/>
    </dgm:pt>
    <dgm:pt modelId="{A37EB65D-195E-4DF7-9C26-89B0AEA01AC8}" type="pres">
      <dgm:prSet presAssocID="{7BDDAEA8-984D-4E8E-8D7A-BF4664908C06}" presName="dummy" presStyleCnt="0"/>
      <dgm:spPr/>
    </dgm:pt>
    <dgm:pt modelId="{4CA272E3-FEB1-41E2-BE64-A9837C564C09}" type="pres">
      <dgm:prSet presAssocID="{7BDDAEA8-984D-4E8E-8D7A-BF4664908C06}" presName="node" presStyleLbl="revTx" presStyleIdx="1" presStyleCnt="5">
        <dgm:presLayoutVars>
          <dgm:bulletEnabled val="1"/>
        </dgm:presLayoutVars>
      </dgm:prSet>
      <dgm:spPr/>
    </dgm:pt>
    <dgm:pt modelId="{69E5EF55-8BC6-443F-84BC-5F45EF9F276D}" type="pres">
      <dgm:prSet presAssocID="{B544FCA9-8218-4141-9C51-261346D203D6}" presName="sibTrans" presStyleLbl="node1" presStyleIdx="1" presStyleCnt="5"/>
      <dgm:spPr/>
    </dgm:pt>
    <dgm:pt modelId="{A4BB170A-99F1-4571-882A-E33DDA5B92F6}" type="pres">
      <dgm:prSet presAssocID="{B6C43364-E81A-46D2-91E5-CC46FB903A9B}" presName="dummy" presStyleCnt="0"/>
      <dgm:spPr/>
    </dgm:pt>
    <dgm:pt modelId="{DA79E340-ADFF-4053-9B85-C370BDB0A60A}" type="pres">
      <dgm:prSet presAssocID="{B6C43364-E81A-46D2-91E5-CC46FB903A9B}" presName="node" presStyleLbl="revTx" presStyleIdx="2" presStyleCnt="5">
        <dgm:presLayoutVars>
          <dgm:bulletEnabled val="1"/>
        </dgm:presLayoutVars>
      </dgm:prSet>
      <dgm:spPr/>
    </dgm:pt>
    <dgm:pt modelId="{63C80487-CC11-4DF9-B011-BC51DAC2CD50}" type="pres">
      <dgm:prSet presAssocID="{456C2D55-1A3E-479E-9E6B-389A8DB07779}" presName="sibTrans" presStyleLbl="node1" presStyleIdx="2" presStyleCnt="5"/>
      <dgm:spPr/>
    </dgm:pt>
    <dgm:pt modelId="{624DD4B1-E158-4B84-8DA2-D0CC8BFAE1A8}" type="pres">
      <dgm:prSet presAssocID="{86F8B25E-2676-4BE0-872F-40AB223E3C5B}" presName="dummy" presStyleCnt="0"/>
      <dgm:spPr/>
    </dgm:pt>
    <dgm:pt modelId="{C6249F70-8D37-484D-87FE-C3C0465FFB9B}" type="pres">
      <dgm:prSet presAssocID="{86F8B25E-2676-4BE0-872F-40AB223E3C5B}" presName="node" presStyleLbl="revTx" presStyleIdx="3" presStyleCnt="5">
        <dgm:presLayoutVars>
          <dgm:bulletEnabled val="1"/>
        </dgm:presLayoutVars>
      </dgm:prSet>
      <dgm:spPr/>
    </dgm:pt>
    <dgm:pt modelId="{64AAB68E-601F-428E-A992-E10DC80BDF60}" type="pres">
      <dgm:prSet presAssocID="{28D2FC4A-AD2F-4C96-A5D3-87D1B8D3E88A}" presName="sibTrans" presStyleLbl="node1" presStyleIdx="3" presStyleCnt="5"/>
      <dgm:spPr/>
    </dgm:pt>
    <dgm:pt modelId="{B92A476E-03A8-4AAE-A2C7-B2DF6C5D1096}" type="pres">
      <dgm:prSet presAssocID="{8E545F61-4898-4D33-BA5C-AEB91719BF30}" presName="dummy" presStyleCnt="0"/>
      <dgm:spPr/>
    </dgm:pt>
    <dgm:pt modelId="{D43B8854-F8EF-4F73-8F02-3C1E375A1588}" type="pres">
      <dgm:prSet presAssocID="{8E545F61-4898-4D33-BA5C-AEB91719BF30}" presName="node" presStyleLbl="revTx" presStyleIdx="4" presStyleCnt="5" custRadScaleRad="108791" custRadScaleInc="-18861">
        <dgm:presLayoutVars>
          <dgm:bulletEnabled val="1"/>
        </dgm:presLayoutVars>
      </dgm:prSet>
      <dgm:spPr/>
    </dgm:pt>
    <dgm:pt modelId="{DAA494DB-95B2-4A24-AE4D-F37B39E894CF}" type="pres">
      <dgm:prSet presAssocID="{13AB54EB-48C0-46F3-884C-92C58D61111F}" presName="sibTrans" presStyleLbl="node1" presStyleIdx="4" presStyleCnt="5" custLinFactNeighborX="708" custLinFactNeighborY="-1409"/>
      <dgm:spPr/>
    </dgm:pt>
  </dgm:ptLst>
  <dgm:cxnLst>
    <dgm:cxn modelId="{DD258E09-A00F-469C-AFF7-343C68AB4E8E}" srcId="{15744144-0405-48FA-87B4-632D1A4B4484}" destId="{54FFC071-A4CE-43E2-B4F9-50A5AA09E3D7}" srcOrd="0" destOrd="0" parTransId="{EDA7003E-ECCF-476D-89C1-4149021F5D6E}" sibTransId="{2D9CE31F-9BC6-4CED-9CFB-086D9D1224B2}"/>
    <dgm:cxn modelId="{25332814-528D-4C4E-ABEF-D9BBFB6C1AD7}" type="presOf" srcId="{13AB54EB-48C0-46F3-884C-92C58D61111F}" destId="{DAA494DB-95B2-4A24-AE4D-F37B39E894CF}" srcOrd="0" destOrd="0" presId="urn:microsoft.com/office/officeart/2005/8/layout/cycle1"/>
    <dgm:cxn modelId="{5C196132-4913-4A01-87BE-D186540F607D}" type="presOf" srcId="{8E545F61-4898-4D33-BA5C-AEB91719BF30}" destId="{D43B8854-F8EF-4F73-8F02-3C1E375A1588}" srcOrd="0" destOrd="0" presId="urn:microsoft.com/office/officeart/2005/8/layout/cycle1"/>
    <dgm:cxn modelId="{D69BA861-785C-48DA-82CF-9086C5AFAD31}" type="presOf" srcId="{2D9CE31F-9BC6-4CED-9CFB-086D9D1224B2}" destId="{C9D4BCED-F0F6-4A67-AFCB-56EC994168C5}" srcOrd="0" destOrd="0" presId="urn:microsoft.com/office/officeart/2005/8/layout/cycle1"/>
    <dgm:cxn modelId="{4FB1F965-9C31-411F-83B2-54E81D3D83C4}" type="presOf" srcId="{15744144-0405-48FA-87B4-632D1A4B4484}" destId="{576EA621-76D1-4014-B719-41584CACAAF0}" srcOrd="0" destOrd="0" presId="urn:microsoft.com/office/officeart/2005/8/layout/cycle1"/>
    <dgm:cxn modelId="{F608534B-B449-4FD2-AEEB-BEB287038B7B}" type="presOf" srcId="{86F8B25E-2676-4BE0-872F-40AB223E3C5B}" destId="{C6249F70-8D37-484D-87FE-C3C0465FFB9B}" srcOrd="0" destOrd="0" presId="urn:microsoft.com/office/officeart/2005/8/layout/cycle1"/>
    <dgm:cxn modelId="{7E91F54D-5A65-4BB1-8699-E28893AA00AA}" srcId="{15744144-0405-48FA-87B4-632D1A4B4484}" destId="{8E545F61-4898-4D33-BA5C-AEB91719BF30}" srcOrd="4" destOrd="0" parTransId="{EDF2D8FF-0F33-4C81-A384-EEC6CCA81C4C}" sibTransId="{13AB54EB-48C0-46F3-884C-92C58D61111F}"/>
    <dgm:cxn modelId="{A36E6C52-CB36-4858-BE30-D684DD5784C4}" srcId="{15744144-0405-48FA-87B4-632D1A4B4484}" destId="{B6C43364-E81A-46D2-91E5-CC46FB903A9B}" srcOrd="2" destOrd="0" parTransId="{CF9AF8C6-1B55-4001-8AB1-8DD579BD3A47}" sibTransId="{456C2D55-1A3E-479E-9E6B-389A8DB07779}"/>
    <dgm:cxn modelId="{16EA507F-52D2-46A0-B626-796A002D0903}" type="presOf" srcId="{B6C43364-E81A-46D2-91E5-CC46FB903A9B}" destId="{DA79E340-ADFF-4053-9B85-C370BDB0A60A}" srcOrd="0" destOrd="0" presId="urn:microsoft.com/office/officeart/2005/8/layout/cycle1"/>
    <dgm:cxn modelId="{52D76E8F-407F-4367-A9C8-3C9C9362C8A2}" type="presOf" srcId="{456C2D55-1A3E-479E-9E6B-389A8DB07779}" destId="{63C80487-CC11-4DF9-B011-BC51DAC2CD50}" srcOrd="0" destOrd="0" presId="urn:microsoft.com/office/officeart/2005/8/layout/cycle1"/>
    <dgm:cxn modelId="{B15B6098-7DDC-4482-A5E9-E585568B6B0B}" srcId="{15744144-0405-48FA-87B4-632D1A4B4484}" destId="{86F8B25E-2676-4BE0-872F-40AB223E3C5B}" srcOrd="3" destOrd="0" parTransId="{F910478B-F73B-4D81-B7AB-7F5D4CF4A743}" sibTransId="{28D2FC4A-AD2F-4C96-A5D3-87D1B8D3E88A}"/>
    <dgm:cxn modelId="{C4517098-3B16-44A1-BD5C-6EAEBEEA8695}" srcId="{15744144-0405-48FA-87B4-632D1A4B4484}" destId="{7BDDAEA8-984D-4E8E-8D7A-BF4664908C06}" srcOrd="1" destOrd="0" parTransId="{10831790-D503-4641-83A9-C3CAC51615AE}" sibTransId="{B544FCA9-8218-4141-9C51-261346D203D6}"/>
    <dgm:cxn modelId="{F06D32D0-6047-4E91-9466-EA71CD980A50}" type="presOf" srcId="{28D2FC4A-AD2F-4C96-A5D3-87D1B8D3E88A}" destId="{64AAB68E-601F-428E-A992-E10DC80BDF60}" srcOrd="0" destOrd="0" presId="urn:microsoft.com/office/officeart/2005/8/layout/cycle1"/>
    <dgm:cxn modelId="{79E49AD5-4B7C-4278-BE2A-5A3732B3C946}" type="presOf" srcId="{54FFC071-A4CE-43E2-B4F9-50A5AA09E3D7}" destId="{104EDB06-3BC7-45FF-B7BD-5A14F06FF474}" srcOrd="0" destOrd="0" presId="urn:microsoft.com/office/officeart/2005/8/layout/cycle1"/>
    <dgm:cxn modelId="{D7805DDE-E66A-4B9E-8262-AC0927B87F90}" type="presOf" srcId="{7BDDAEA8-984D-4E8E-8D7A-BF4664908C06}" destId="{4CA272E3-FEB1-41E2-BE64-A9837C564C09}" srcOrd="0" destOrd="0" presId="urn:microsoft.com/office/officeart/2005/8/layout/cycle1"/>
    <dgm:cxn modelId="{073787E2-4C6F-4AB6-AE68-3E28146DA112}" type="presOf" srcId="{B544FCA9-8218-4141-9C51-261346D203D6}" destId="{69E5EF55-8BC6-443F-84BC-5F45EF9F276D}" srcOrd="0" destOrd="0" presId="urn:microsoft.com/office/officeart/2005/8/layout/cycle1"/>
    <dgm:cxn modelId="{1F0106AC-B3FC-4D4B-B425-3A55A8773E7F}" type="presParOf" srcId="{576EA621-76D1-4014-B719-41584CACAAF0}" destId="{D414FE56-E60F-441D-9C5A-5E06FA044F32}" srcOrd="0" destOrd="0" presId="urn:microsoft.com/office/officeart/2005/8/layout/cycle1"/>
    <dgm:cxn modelId="{6BF71E46-9305-4503-ACE3-9833CE1103D0}" type="presParOf" srcId="{576EA621-76D1-4014-B719-41584CACAAF0}" destId="{104EDB06-3BC7-45FF-B7BD-5A14F06FF474}" srcOrd="1" destOrd="0" presId="urn:microsoft.com/office/officeart/2005/8/layout/cycle1"/>
    <dgm:cxn modelId="{BD058E00-12A9-4CE2-BA01-AEDAA90F19C5}" type="presParOf" srcId="{576EA621-76D1-4014-B719-41584CACAAF0}" destId="{C9D4BCED-F0F6-4A67-AFCB-56EC994168C5}" srcOrd="2" destOrd="0" presId="urn:microsoft.com/office/officeart/2005/8/layout/cycle1"/>
    <dgm:cxn modelId="{9EE98A7D-A9E1-4B41-9FAB-7F78D5C9F304}" type="presParOf" srcId="{576EA621-76D1-4014-B719-41584CACAAF0}" destId="{A37EB65D-195E-4DF7-9C26-89B0AEA01AC8}" srcOrd="3" destOrd="0" presId="urn:microsoft.com/office/officeart/2005/8/layout/cycle1"/>
    <dgm:cxn modelId="{E372F1AB-5EEF-401A-8DC1-A15F941112CC}" type="presParOf" srcId="{576EA621-76D1-4014-B719-41584CACAAF0}" destId="{4CA272E3-FEB1-41E2-BE64-A9837C564C09}" srcOrd="4" destOrd="0" presId="urn:microsoft.com/office/officeart/2005/8/layout/cycle1"/>
    <dgm:cxn modelId="{DB423399-99B6-4601-A090-B6A45557530C}" type="presParOf" srcId="{576EA621-76D1-4014-B719-41584CACAAF0}" destId="{69E5EF55-8BC6-443F-84BC-5F45EF9F276D}" srcOrd="5" destOrd="0" presId="urn:microsoft.com/office/officeart/2005/8/layout/cycle1"/>
    <dgm:cxn modelId="{B3E463A5-113A-4C24-A7BA-DF73FDA96E97}" type="presParOf" srcId="{576EA621-76D1-4014-B719-41584CACAAF0}" destId="{A4BB170A-99F1-4571-882A-E33DDA5B92F6}" srcOrd="6" destOrd="0" presId="urn:microsoft.com/office/officeart/2005/8/layout/cycle1"/>
    <dgm:cxn modelId="{64F188FB-A3C0-46BE-91CD-142F78929760}" type="presParOf" srcId="{576EA621-76D1-4014-B719-41584CACAAF0}" destId="{DA79E340-ADFF-4053-9B85-C370BDB0A60A}" srcOrd="7" destOrd="0" presId="urn:microsoft.com/office/officeart/2005/8/layout/cycle1"/>
    <dgm:cxn modelId="{5E6072C3-F290-4208-9788-4384CDDBE55A}" type="presParOf" srcId="{576EA621-76D1-4014-B719-41584CACAAF0}" destId="{63C80487-CC11-4DF9-B011-BC51DAC2CD50}" srcOrd="8" destOrd="0" presId="urn:microsoft.com/office/officeart/2005/8/layout/cycle1"/>
    <dgm:cxn modelId="{01967420-BF18-4381-94B8-E4062ED6B2F9}" type="presParOf" srcId="{576EA621-76D1-4014-B719-41584CACAAF0}" destId="{624DD4B1-E158-4B84-8DA2-D0CC8BFAE1A8}" srcOrd="9" destOrd="0" presId="urn:microsoft.com/office/officeart/2005/8/layout/cycle1"/>
    <dgm:cxn modelId="{DE8825B8-5F54-4894-B106-84D8851D9C4C}" type="presParOf" srcId="{576EA621-76D1-4014-B719-41584CACAAF0}" destId="{C6249F70-8D37-484D-87FE-C3C0465FFB9B}" srcOrd="10" destOrd="0" presId="urn:microsoft.com/office/officeart/2005/8/layout/cycle1"/>
    <dgm:cxn modelId="{03886439-A557-4711-9F0A-C9112DF4DC52}" type="presParOf" srcId="{576EA621-76D1-4014-B719-41584CACAAF0}" destId="{64AAB68E-601F-428E-A992-E10DC80BDF60}" srcOrd="11" destOrd="0" presId="urn:microsoft.com/office/officeart/2005/8/layout/cycle1"/>
    <dgm:cxn modelId="{0D27FF2F-CBF1-4C9A-9217-ACA147FEBC4B}" type="presParOf" srcId="{576EA621-76D1-4014-B719-41584CACAAF0}" destId="{B92A476E-03A8-4AAE-A2C7-B2DF6C5D1096}" srcOrd="12" destOrd="0" presId="urn:microsoft.com/office/officeart/2005/8/layout/cycle1"/>
    <dgm:cxn modelId="{51F8C078-06C5-4C64-8DBD-F047254B5DBA}" type="presParOf" srcId="{576EA621-76D1-4014-B719-41584CACAAF0}" destId="{D43B8854-F8EF-4F73-8F02-3C1E375A1588}" srcOrd="13" destOrd="0" presId="urn:microsoft.com/office/officeart/2005/8/layout/cycle1"/>
    <dgm:cxn modelId="{BF3AC000-EC89-454C-B8BA-9F18CE9F7017}" type="presParOf" srcId="{576EA621-76D1-4014-B719-41584CACAAF0}" destId="{DAA494DB-95B2-4A24-AE4D-F37B39E894CF}" srcOrd="14" destOrd="0" presId="urn:microsoft.com/office/officeart/2005/8/layout/cycle1"/>
  </dgm:cxnLst>
  <dgm:bg>
    <a:solidFill>
      <a:schemeClr val="bg1"/>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653B56C-458B-425A-9FC9-59A85CD212F9}" type="doc">
      <dgm:prSet loTypeId="urn:microsoft.com/office/officeart/2005/8/layout/process4" loCatId="list" qsTypeId="urn:microsoft.com/office/officeart/2005/8/quickstyle/simple3" qsCatId="simple" csTypeId="urn:microsoft.com/office/officeart/2005/8/colors/colorful4" csCatId="colorful" phldr="1"/>
      <dgm:spPr/>
      <dgm:t>
        <a:bodyPr/>
        <a:lstStyle/>
        <a:p>
          <a:endParaRPr lang="en-GB"/>
        </a:p>
      </dgm:t>
    </dgm:pt>
    <dgm:pt modelId="{91167CDC-88EE-47C0-9BAC-3E7B08168782}">
      <dgm:prSet phldrT="[Text]" custT="1"/>
      <dgm:spPr/>
      <dgm:t>
        <a:bodyPr/>
        <a:lstStyle/>
        <a:p>
          <a:r>
            <a:rPr lang="en-GB" sz="1600" b="0" dirty="0">
              <a:latin typeface="Calabri"/>
            </a:rPr>
            <a:t>Links to DfE policy paper on </a:t>
          </a:r>
          <a:r>
            <a:rPr lang="en-GB" sz="1600" b="1" dirty="0">
              <a:latin typeface="Calabri"/>
            </a:rPr>
            <a:t>Generative artificial intelligence (AI) in education</a:t>
          </a:r>
        </a:p>
      </dgm:t>
    </dgm:pt>
    <dgm:pt modelId="{B4A37730-318C-45AB-9357-9DC428F10A86}" type="parTrans" cxnId="{AC0BEF0D-5B04-4AE7-AA20-107CF24291B9}">
      <dgm:prSet/>
      <dgm:spPr/>
      <dgm:t>
        <a:bodyPr/>
        <a:lstStyle/>
        <a:p>
          <a:endParaRPr lang="en-GB"/>
        </a:p>
      </dgm:t>
    </dgm:pt>
    <dgm:pt modelId="{D55F5B46-B4BC-4038-AD8E-AB3F62A668B0}" type="sibTrans" cxnId="{AC0BEF0D-5B04-4AE7-AA20-107CF24291B9}">
      <dgm:prSet/>
      <dgm:spPr/>
      <dgm:t>
        <a:bodyPr/>
        <a:lstStyle/>
        <a:p>
          <a:endParaRPr lang="en-GB"/>
        </a:p>
      </dgm:t>
    </dgm:pt>
    <dgm:pt modelId="{595CE603-4D73-47CE-94D2-F0A56EAE6775}">
      <dgm:prSet custT="1"/>
      <dgm:spPr/>
      <dgm:t>
        <a:bodyPr/>
        <a:lstStyle/>
        <a:p>
          <a:r>
            <a:rPr lang="en-GB" sz="1600" b="1" dirty="0">
              <a:latin typeface="Calabri"/>
            </a:rPr>
            <a:t>More on Martyn's Law &amp; Protective Security </a:t>
          </a:r>
          <a:r>
            <a:rPr lang="en-GB" sz="1600" b="0" dirty="0">
              <a:latin typeface="Calabri"/>
            </a:rPr>
            <a:t>- formally the Terrorism (Protection of Premises) Act 2025 </a:t>
          </a:r>
        </a:p>
      </dgm:t>
    </dgm:pt>
    <dgm:pt modelId="{1C7A96B1-ED76-4435-803A-EA8052ED2253}" type="parTrans" cxnId="{BDFDE69E-A9EA-4EDD-B83C-4D126564EFBE}">
      <dgm:prSet/>
      <dgm:spPr/>
      <dgm:t>
        <a:bodyPr/>
        <a:lstStyle/>
        <a:p>
          <a:endParaRPr lang="en-GB"/>
        </a:p>
      </dgm:t>
    </dgm:pt>
    <dgm:pt modelId="{FB41EB7E-41BD-4FCE-B901-370BB21EAD8C}" type="sibTrans" cxnId="{BDFDE69E-A9EA-4EDD-B83C-4D126564EFBE}">
      <dgm:prSet/>
      <dgm:spPr/>
      <dgm:t>
        <a:bodyPr/>
        <a:lstStyle/>
        <a:p>
          <a:endParaRPr lang="en-GB"/>
        </a:p>
      </dgm:t>
    </dgm:pt>
    <dgm:pt modelId="{07FE5E2F-24F3-4DEA-9977-59D2CFD10848}">
      <dgm:prSet custT="1"/>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600" b="1" kern="1200" dirty="0">
              <a:latin typeface="Calabri"/>
            </a:rPr>
            <a:t>Child sexual exploitation and abuse report </a:t>
          </a:r>
          <a:r>
            <a:rPr lang="en-GB" sz="1600" b="0" kern="1200" dirty="0">
              <a:latin typeface="Calabri"/>
            </a:rPr>
            <a:t>– Government key recommendations to follow </a:t>
          </a:r>
          <a:endParaRPr lang="en-GB" sz="1600" b="0" kern="1200" dirty="0">
            <a:latin typeface="Calabri"/>
            <a:ea typeface="+mn-ea"/>
            <a:cs typeface="+mn-cs"/>
          </a:endParaRPr>
        </a:p>
      </dgm:t>
    </dgm:pt>
    <dgm:pt modelId="{7F16A721-2BD4-464D-8BB8-F8BCC8F31C04}" type="parTrans" cxnId="{B446661B-3AE6-4BA1-92BD-BE7B847AC650}">
      <dgm:prSet/>
      <dgm:spPr/>
      <dgm:t>
        <a:bodyPr/>
        <a:lstStyle/>
        <a:p>
          <a:endParaRPr lang="en-GB"/>
        </a:p>
      </dgm:t>
    </dgm:pt>
    <dgm:pt modelId="{163D9D08-247B-498B-AD4A-A0069F1DA19B}" type="sibTrans" cxnId="{B446661B-3AE6-4BA1-92BD-BE7B847AC650}">
      <dgm:prSet/>
      <dgm:spPr/>
      <dgm:t>
        <a:bodyPr/>
        <a:lstStyle/>
        <a:p>
          <a:endParaRPr lang="en-GB"/>
        </a:p>
      </dgm:t>
    </dgm:pt>
    <dgm:pt modelId="{07A249B1-7F58-4858-A20C-174B653A9316}">
      <dgm:prSet custT="1"/>
      <dgm:spPr/>
      <dgm:t>
        <a:bodyPr/>
        <a:lstStyle/>
        <a:p>
          <a:r>
            <a:rPr lang="en-GB" sz="1600" b="0" dirty="0">
              <a:latin typeface="Calabri"/>
            </a:rPr>
            <a:t>Further support for </a:t>
          </a:r>
          <a:r>
            <a:rPr lang="en-GB" sz="1600" b="1" dirty="0">
              <a:latin typeface="Calabri"/>
            </a:rPr>
            <a:t>gender questioning children </a:t>
          </a:r>
          <a:r>
            <a:rPr lang="en-GB" sz="1600" b="0" dirty="0">
              <a:latin typeface="Calabri"/>
            </a:rPr>
            <a:t>– their needs and vulnerabilities explored</a:t>
          </a:r>
        </a:p>
      </dgm:t>
    </dgm:pt>
    <dgm:pt modelId="{DC11D95E-CEBA-43B3-A31C-093A230C0C10}" type="parTrans" cxnId="{6C49FC79-C89C-48DB-B442-DB1FC5AF76BE}">
      <dgm:prSet/>
      <dgm:spPr/>
      <dgm:t>
        <a:bodyPr/>
        <a:lstStyle/>
        <a:p>
          <a:endParaRPr lang="en-GB"/>
        </a:p>
      </dgm:t>
    </dgm:pt>
    <dgm:pt modelId="{646061CA-5CC2-4B02-8A54-0DC84414833F}" type="sibTrans" cxnId="{6C49FC79-C89C-48DB-B442-DB1FC5AF76BE}">
      <dgm:prSet/>
      <dgm:spPr/>
      <dgm:t>
        <a:bodyPr/>
        <a:lstStyle/>
        <a:p>
          <a:endParaRPr lang="en-GB"/>
        </a:p>
      </dgm:t>
    </dgm:pt>
    <dgm:pt modelId="{20982FFE-01FA-4F63-BCB7-F4266166190D}">
      <dgm:prSet custT="1"/>
      <dgm:spPr/>
      <dgm:t>
        <a:bodyPr/>
        <a:lstStyle/>
        <a:p>
          <a:r>
            <a:rPr lang="en-GB" sz="1600" b="1" dirty="0"/>
            <a:t>EYFS statutory framework</a:t>
          </a:r>
          <a:r>
            <a:rPr lang="en-GB" sz="1600" dirty="0"/>
            <a:t> – link to changes for September 2025 and next steps </a:t>
          </a:r>
          <a:endParaRPr lang="en-GB" sz="1600" b="0" dirty="0">
            <a:latin typeface="Calabri"/>
          </a:endParaRPr>
        </a:p>
      </dgm:t>
    </dgm:pt>
    <dgm:pt modelId="{77F0D394-4989-4F2B-BE59-3AB33AD344EC}" type="parTrans" cxnId="{22FFBC70-A2E9-40D5-8A3E-0A4C77DBE9D2}">
      <dgm:prSet/>
      <dgm:spPr/>
      <dgm:t>
        <a:bodyPr/>
        <a:lstStyle/>
        <a:p>
          <a:endParaRPr lang="en-GB"/>
        </a:p>
      </dgm:t>
    </dgm:pt>
    <dgm:pt modelId="{2EA076E5-D310-4338-AE29-4180D0578517}" type="sibTrans" cxnId="{22FFBC70-A2E9-40D5-8A3E-0A4C77DBE9D2}">
      <dgm:prSet/>
      <dgm:spPr/>
      <dgm:t>
        <a:bodyPr/>
        <a:lstStyle/>
        <a:p>
          <a:endParaRPr lang="en-GB"/>
        </a:p>
      </dgm:t>
    </dgm:pt>
    <dgm:pt modelId="{72B9E2C5-06A9-449F-8ABB-530401BCB380}">
      <dgm:prSet custT="1"/>
      <dgm:spPr/>
      <dgm:t>
        <a:bodyPr/>
        <a:lstStyle/>
        <a:p>
          <a:r>
            <a:rPr lang="en-GB" sz="1600" b="0" dirty="0">
              <a:latin typeface="Calabri"/>
            </a:rPr>
            <a:t>Updates on influencers, Incel Culture and the Manosphere and their </a:t>
          </a:r>
          <a:r>
            <a:rPr lang="en-GB" sz="1600" b="1" dirty="0">
              <a:latin typeface="Calabri"/>
            </a:rPr>
            <a:t>effect on radicalisation</a:t>
          </a:r>
        </a:p>
      </dgm:t>
    </dgm:pt>
    <dgm:pt modelId="{ED71DB68-2644-409F-A199-13AB3A92D4B6}" type="parTrans" cxnId="{5E398180-CA98-486A-A8CA-C76021516838}">
      <dgm:prSet/>
      <dgm:spPr/>
      <dgm:t>
        <a:bodyPr/>
        <a:lstStyle/>
        <a:p>
          <a:endParaRPr lang="en-GB"/>
        </a:p>
      </dgm:t>
    </dgm:pt>
    <dgm:pt modelId="{204FA3D4-E7F5-435D-9289-957D3E4B868C}" type="sibTrans" cxnId="{5E398180-CA98-486A-A8CA-C76021516838}">
      <dgm:prSet/>
      <dgm:spPr/>
      <dgm:t>
        <a:bodyPr/>
        <a:lstStyle/>
        <a:p>
          <a:endParaRPr lang="en-GB"/>
        </a:p>
      </dgm:t>
    </dgm:pt>
    <dgm:pt modelId="{A1A9E6D5-A5D9-447B-A3C8-65B64506567D}" type="pres">
      <dgm:prSet presAssocID="{A653B56C-458B-425A-9FC9-59A85CD212F9}" presName="Name0" presStyleCnt="0">
        <dgm:presLayoutVars>
          <dgm:dir/>
          <dgm:animLvl val="lvl"/>
          <dgm:resizeHandles val="exact"/>
        </dgm:presLayoutVars>
      </dgm:prSet>
      <dgm:spPr/>
    </dgm:pt>
    <dgm:pt modelId="{457095AE-7FF6-4A17-85CC-DC53E216388A}" type="pres">
      <dgm:prSet presAssocID="{72B9E2C5-06A9-449F-8ABB-530401BCB380}" presName="boxAndChildren" presStyleCnt="0"/>
      <dgm:spPr/>
    </dgm:pt>
    <dgm:pt modelId="{B99B28F7-1981-4CDB-A84E-1486298D046E}" type="pres">
      <dgm:prSet presAssocID="{72B9E2C5-06A9-449F-8ABB-530401BCB380}" presName="parentTextBox" presStyleLbl="node1" presStyleIdx="0" presStyleCnt="6"/>
      <dgm:spPr/>
    </dgm:pt>
    <dgm:pt modelId="{67D429DD-5FD0-48EB-87AC-C7D0514181DE}" type="pres">
      <dgm:prSet presAssocID="{2EA076E5-D310-4338-AE29-4180D0578517}" presName="sp" presStyleCnt="0"/>
      <dgm:spPr/>
    </dgm:pt>
    <dgm:pt modelId="{F7B58172-27F9-4E34-A91C-5AE9B209E3C0}" type="pres">
      <dgm:prSet presAssocID="{20982FFE-01FA-4F63-BCB7-F4266166190D}" presName="arrowAndChildren" presStyleCnt="0"/>
      <dgm:spPr/>
    </dgm:pt>
    <dgm:pt modelId="{FD5E32DE-417D-4404-9EF5-16A1A9245579}" type="pres">
      <dgm:prSet presAssocID="{20982FFE-01FA-4F63-BCB7-F4266166190D}" presName="parentTextArrow" presStyleLbl="node1" presStyleIdx="1" presStyleCnt="6"/>
      <dgm:spPr/>
    </dgm:pt>
    <dgm:pt modelId="{D558256A-E636-4E14-8652-CCC21EA7EF42}" type="pres">
      <dgm:prSet presAssocID="{646061CA-5CC2-4B02-8A54-0DC84414833F}" presName="sp" presStyleCnt="0"/>
      <dgm:spPr/>
    </dgm:pt>
    <dgm:pt modelId="{F7024B34-0E74-48C4-9C4A-44C2E1AE9827}" type="pres">
      <dgm:prSet presAssocID="{07A249B1-7F58-4858-A20C-174B653A9316}" presName="arrowAndChildren" presStyleCnt="0"/>
      <dgm:spPr/>
    </dgm:pt>
    <dgm:pt modelId="{25F0FE73-DA0F-4AE6-A217-B65E4C274F13}" type="pres">
      <dgm:prSet presAssocID="{07A249B1-7F58-4858-A20C-174B653A9316}" presName="parentTextArrow" presStyleLbl="node1" presStyleIdx="2" presStyleCnt="6"/>
      <dgm:spPr/>
    </dgm:pt>
    <dgm:pt modelId="{19A80099-C3E2-42FC-BF4F-5F19782FFDF0}" type="pres">
      <dgm:prSet presAssocID="{163D9D08-247B-498B-AD4A-A0069F1DA19B}" presName="sp" presStyleCnt="0"/>
      <dgm:spPr/>
    </dgm:pt>
    <dgm:pt modelId="{A0E18633-6C01-4F4F-8D89-797B060F4855}" type="pres">
      <dgm:prSet presAssocID="{07FE5E2F-24F3-4DEA-9977-59D2CFD10848}" presName="arrowAndChildren" presStyleCnt="0"/>
      <dgm:spPr/>
    </dgm:pt>
    <dgm:pt modelId="{50E1AF50-9074-4522-A3F4-1B6CA21A22B6}" type="pres">
      <dgm:prSet presAssocID="{07FE5E2F-24F3-4DEA-9977-59D2CFD10848}" presName="parentTextArrow" presStyleLbl="node1" presStyleIdx="3" presStyleCnt="6"/>
      <dgm:spPr/>
    </dgm:pt>
    <dgm:pt modelId="{29AB3D36-9F07-46DC-8FC9-414A7307355E}" type="pres">
      <dgm:prSet presAssocID="{FB41EB7E-41BD-4FCE-B901-370BB21EAD8C}" presName="sp" presStyleCnt="0"/>
      <dgm:spPr/>
    </dgm:pt>
    <dgm:pt modelId="{B32EC479-A23F-4316-8800-FE07018BE249}" type="pres">
      <dgm:prSet presAssocID="{595CE603-4D73-47CE-94D2-F0A56EAE6775}" presName="arrowAndChildren" presStyleCnt="0"/>
      <dgm:spPr/>
    </dgm:pt>
    <dgm:pt modelId="{2C37AC19-77D5-4202-9076-F66B7B877184}" type="pres">
      <dgm:prSet presAssocID="{595CE603-4D73-47CE-94D2-F0A56EAE6775}" presName="parentTextArrow" presStyleLbl="node1" presStyleIdx="4" presStyleCnt="6"/>
      <dgm:spPr/>
    </dgm:pt>
    <dgm:pt modelId="{8F5813A0-1EB0-4A54-AE90-519C815052D2}" type="pres">
      <dgm:prSet presAssocID="{D55F5B46-B4BC-4038-AD8E-AB3F62A668B0}" presName="sp" presStyleCnt="0"/>
      <dgm:spPr/>
    </dgm:pt>
    <dgm:pt modelId="{0CB6ABCE-AAEC-4651-AA4D-52047F4A80C5}" type="pres">
      <dgm:prSet presAssocID="{91167CDC-88EE-47C0-9BAC-3E7B08168782}" presName="arrowAndChildren" presStyleCnt="0"/>
      <dgm:spPr/>
    </dgm:pt>
    <dgm:pt modelId="{C7BEE1E4-4597-4FE0-8121-E118F2CBE370}" type="pres">
      <dgm:prSet presAssocID="{91167CDC-88EE-47C0-9BAC-3E7B08168782}" presName="parentTextArrow" presStyleLbl="node1" presStyleIdx="5" presStyleCnt="6"/>
      <dgm:spPr/>
    </dgm:pt>
  </dgm:ptLst>
  <dgm:cxnLst>
    <dgm:cxn modelId="{AC0BEF0D-5B04-4AE7-AA20-107CF24291B9}" srcId="{A653B56C-458B-425A-9FC9-59A85CD212F9}" destId="{91167CDC-88EE-47C0-9BAC-3E7B08168782}" srcOrd="0" destOrd="0" parTransId="{B4A37730-318C-45AB-9357-9DC428F10A86}" sibTransId="{D55F5B46-B4BC-4038-AD8E-AB3F62A668B0}"/>
    <dgm:cxn modelId="{CF8B4D19-4BBB-4981-83AB-3D9B6CE7B71A}" type="presOf" srcId="{91167CDC-88EE-47C0-9BAC-3E7B08168782}" destId="{C7BEE1E4-4597-4FE0-8121-E118F2CBE370}" srcOrd="0" destOrd="0" presId="urn:microsoft.com/office/officeart/2005/8/layout/process4"/>
    <dgm:cxn modelId="{B446661B-3AE6-4BA1-92BD-BE7B847AC650}" srcId="{A653B56C-458B-425A-9FC9-59A85CD212F9}" destId="{07FE5E2F-24F3-4DEA-9977-59D2CFD10848}" srcOrd="2" destOrd="0" parTransId="{7F16A721-2BD4-464D-8BB8-F8BCC8F31C04}" sibTransId="{163D9D08-247B-498B-AD4A-A0069F1DA19B}"/>
    <dgm:cxn modelId="{6DF0D329-5721-4E3B-A58A-3BDAE9890E7F}" type="presOf" srcId="{07FE5E2F-24F3-4DEA-9977-59D2CFD10848}" destId="{50E1AF50-9074-4522-A3F4-1B6CA21A22B6}" srcOrd="0" destOrd="0" presId="urn:microsoft.com/office/officeart/2005/8/layout/process4"/>
    <dgm:cxn modelId="{E8364F2F-05FA-4D71-A8B9-A8EA8A036A9C}" type="presOf" srcId="{07A249B1-7F58-4858-A20C-174B653A9316}" destId="{25F0FE73-DA0F-4AE6-A217-B65E4C274F13}" srcOrd="0" destOrd="0" presId="urn:microsoft.com/office/officeart/2005/8/layout/process4"/>
    <dgm:cxn modelId="{24023245-693B-4B49-831C-721B4525B8AE}" type="presOf" srcId="{A653B56C-458B-425A-9FC9-59A85CD212F9}" destId="{A1A9E6D5-A5D9-447B-A3C8-65B64506567D}" srcOrd="0" destOrd="0" presId="urn:microsoft.com/office/officeart/2005/8/layout/process4"/>
    <dgm:cxn modelId="{22FFBC70-A2E9-40D5-8A3E-0A4C77DBE9D2}" srcId="{A653B56C-458B-425A-9FC9-59A85CD212F9}" destId="{20982FFE-01FA-4F63-BCB7-F4266166190D}" srcOrd="4" destOrd="0" parTransId="{77F0D394-4989-4F2B-BE59-3AB33AD344EC}" sibTransId="{2EA076E5-D310-4338-AE29-4180D0578517}"/>
    <dgm:cxn modelId="{6C49FC79-C89C-48DB-B442-DB1FC5AF76BE}" srcId="{A653B56C-458B-425A-9FC9-59A85CD212F9}" destId="{07A249B1-7F58-4858-A20C-174B653A9316}" srcOrd="3" destOrd="0" parTransId="{DC11D95E-CEBA-43B3-A31C-093A230C0C10}" sibTransId="{646061CA-5CC2-4B02-8A54-0DC84414833F}"/>
    <dgm:cxn modelId="{5E398180-CA98-486A-A8CA-C76021516838}" srcId="{A653B56C-458B-425A-9FC9-59A85CD212F9}" destId="{72B9E2C5-06A9-449F-8ABB-530401BCB380}" srcOrd="5" destOrd="0" parTransId="{ED71DB68-2644-409F-A199-13AB3A92D4B6}" sibTransId="{204FA3D4-E7F5-435D-9289-957D3E4B868C}"/>
    <dgm:cxn modelId="{15D7C693-D95F-453F-8D4D-96A7EAB319E8}" type="presOf" srcId="{20982FFE-01FA-4F63-BCB7-F4266166190D}" destId="{FD5E32DE-417D-4404-9EF5-16A1A9245579}" srcOrd="0" destOrd="0" presId="urn:microsoft.com/office/officeart/2005/8/layout/process4"/>
    <dgm:cxn modelId="{D0C65B95-DF28-4BBB-A1BE-CB24FB8E011C}" type="presOf" srcId="{72B9E2C5-06A9-449F-8ABB-530401BCB380}" destId="{B99B28F7-1981-4CDB-A84E-1486298D046E}" srcOrd="0" destOrd="0" presId="urn:microsoft.com/office/officeart/2005/8/layout/process4"/>
    <dgm:cxn modelId="{BDFDE69E-A9EA-4EDD-B83C-4D126564EFBE}" srcId="{A653B56C-458B-425A-9FC9-59A85CD212F9}" destId="{595CE603-4D73-47CE-94D2-F0A56EAE6775}" srcOrd="1" destOrd="0" parTransId="{1C7A96B1-ED76-4435-803A-EA8052ED2253}" sibTransId="{FB41EB7E-41BD-4FCE-B901-370BB21EAD8C}"/>
    <dgm:cxn modelId="{65E257B5-4372-455F-A303-5A9B9C3E042A}" type="presOf" srcId="{595CE603-4D73-47CE-94D2-F0A56EAE6775}" destId="{2C37AC19-77D5-4202-9076-F66B7B877184}" srcOrd="0" destOrd="0" presId="urn:microsoft.com/office/officeart/2005/8/layout/process4"/>
    <dgm:cxn modelId="{00A0FAD8-3924-4B52-9005-52BEEA6BFE82}" type="presParOf" srcId="{A1A9E6D5-A5D9-447B-A3C8-65B64506567D}" destId="{457095AE-7FF6-4A17-85CC-DC53E216388A}" srcOrd="0" destOrd="0" presId="urn:microsoft.com/office/officeart/2005/8/layout/process4"/>
    <dgm:cxn modelId="{AF84D75C-5DC1-4B3D-A022-12220EE9637D}" type="presParOf" srcId="{457095AE-7FF6-4A17-85CC-DC53E216388A}" destId="{B99B28F7-1981-4CDB-A84E-1486298D046E}" srcOrd="0" destOrd="0" presId="urn:microsoft.com/office/officeart/2005/8/layout/process4"/>
    <dgm:cxn modelId="{DF75BA88-2570-424F-9AC4-D48940195D37}" type="presParOf" srcId="{A1A9E6D5-A5D9-447B-A3C8-65B64506567D}" destId="{67D429DD-5FD0-48EB-87AC-C7D0514181DE}" srcOrd="1" destOrd="0" presId="urn:microsoft.com/office/officeart/2005/8/layout/process4"/>
    <dgm:cxn modelId="{F6CEB1F5-C24B-42DB-BA55-A679B3AD792F}" type="presParOf" srcId="{A1A9E6D5-A5D9-447B-A3C8-65B64506567D}" destId="{F7B58172-27F9-4E34-A91C-5AE9B209E3C0}" srcOrd="2" destOrd="0" presId="urn:microsoft.com/office/officeart/2005/8/layout/process4"/>
    <dgm:cxn modelId="{83E7A7AA-25CA-4277-834E-24CB841959F9}" type="presParOf" srcId="{F7B58172-27F9-4E34-A91C-5AE9B209E3C0}" destId="{FD5E32DE-417D-4404-9EF5-16A1A9245579}" srcOrd="0" destOrd="0" presId="urn:microsoft.com/office/officeart/2005/8/layout/process4"/>
    <dgm:cxn modelId="{611F3392-3EF6-4EBB-8DCA-2F0B8A2F1407}" type="presParOf" srcId="{A1A9E6D5-A5D9-447B-A3C8-65B64506567D}" destId="{D558256A-E636-4E14-8652-CCC21EA7EF42}" srcOrd="3" destOrd="0" presId="urn:microsoft.com/office/officeart/2005/8/layout/process4"/>
    <dgm:cxn modelId="{52AB0B51-B08A-4A09-9ED4-63194CF7E8B0}" type="presParOf" srcId="{A1A9E6D5-A5D9-447B-A3C8-65B64506567D}" destId="{F7024B34-0E74-48C4-9C4A-44C2E1AE9827}" srcOrd="4" destOrd="0" presId="urn:microsoft.com/office/officeart/2005/8/layout/process4"/>
    <dgm:cxn modelId="{B9CE01C4-C119-46BE-A44E-B2574257F604}" type="presParOf" srcId="{F7024B34-0E74-48C4-9C4A-44C2E1AE9827}" destId="{25F0FE73-DA0F-4AE6-A217-B65E4C274F13}" srcOrd="0" destOrd="0" presId="urn:microsoft.com/office/officeart/2005/8/layout/process4"/>
    <dgm:cxn modelId="{891D44DC-497D-48C0-808C-5316A96C3056}" type="presParOf" srcId="{A1A9E6D5-A5D9-447B-A3C8-65B64506567D}" destId="{19A80099-C3E2-42FC-BF4F-5F19782FFDF0}" srcOrd="5" destOrd="0" presId="urn:microsoft.com/office/officeart/2005/8/layout/process4"/>
    <dgm:cxn modelId="{5ED5E4F5-F23C-4510-8ACF-1B30C3E366F3}" type="presParOf" srcId="{A1A9E6D5-A5D9-447B-A3C8-65B64506567D}" destId="{A0E18633-6C01-4F4F-8D89-797B060F4855}" srcOrd="6" destOrd="0" presId="urn:microsoft.com/office/officeart/2005/8/layout/process4"/>
    <dgm:cxn modelId="{7BB8967B-C4F1-4377-AD71-67F16B2F4970}" type="presParOf" srcId="{A0E18633-6C01-4F4F-8D89-797B060F4855}" destId="{50E1AF50-9074-4522-A3F4-1B6CA21A22B6}" srcOrd="0" destOrd="0" presId="urn:microsoft.com/office/officeart/2005/8/layout/process4"/>
    <dgm:cxn modelId="{7347E486-B8C9-42CB-A44C-486E6A52C267}" type="presParOf" srcId="{A1A9E6D5-A5D9-447B-A3C8-65B64506567D}" destId="{29AB3D36-9F07-46DC-8FC9-414A7307355E}" srcOrd="7" destOrd="0" presId="urn:microsoft.com/office/officeart/2005/8/layout/process4"/>
    <dgm:cxn modelId="{BBA82537-74E9-40A6-987F-70E9B6776BE0}" type="presParOf" srcId="{A1A9E6D5-A5D9-447B-A3C8-65B64506567D}" destId="{B32EC479-A23F-4316-8800-FE07018BE249}" srcOrd="8" destOrd="0" presId="urn:microsoft.com/office/officeart/2005/8/layout/process4"/>
    <dgm:cxn modelId="{6DC1E6D6-BCE1-49C9-A9E1-BFE8D18D74DA}" type="presParOf" srcId="{B32EC479-A23F-4316-8800-FE07018BE249}" destId="{2C37AC19-77D5-4202-9076-F66B7B877184}" srcOrd="0" destOrd="0" presId="urn:microsoft.com/office/officeart/2005/8/layout/process4"/>
    <dgm:cxn modelId="{AAEE6F7F-8ED2-413F-8531-1C6269C5EA9A}" type="presParOf" srcId="{A1A9E6D5-A5D9-447B-A3C8-65B64506567D}" destId="{8F5813A0-1EB0-4A54-AE90-519C815052D2}" srcOrd="9" destOrd="0" presId="urn:microsoft.com/office/officeart/2005/8/layout/process4"/>
    <dgm:cxn modelId="{52C169E6-4BFE-40D1-B1BE-50C8AA481A2A}" type="presParOf" srcId="{A1A9E6D5-A5D9-447B-A3C8-65B64506567D}" destId="{0CB6ABCE-AAEC-4651-AA4D-52047F4A80C5}" srcOrd="10" destOrd="0" presId="urn:microsoft.com/office/officeart/2005/8/layout/process4"/>
    <dgm:cxn modelId="{767F13D8-84C3-4A2D-BD8F-DD933B4332F6}" type="presParOf" srcId="{0CB6ABCE-AAEC-4651-AA4D-52047F4A80C5}" destId="{C7BEE1E4-4597-4FE0-8121-E118F2CBE370}"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1A702B5-24C4-4645-A5C4-FFAD730D292C}" type="doc">
      <dgm:prSet loTypeId="urn:microsoft.com/office/officeart/2011/layout/TabList" loCatId="list" qsTypeId="urn:microsoft.com/office/officeart/2005/8/quickstyle/simple1" qsCatId="simple" csTypeId="urn:microsoft.com/office/officeart/2005/8/colors/accent1_5" csCatId="accent1" phldr="1"/>
      <dgm:spPr/>
      <dgm:t>
        <a:bodyPr/>
        <a:lstStyle/>
        <a:p>
          <a:endParaRPr lang="en-GB"/>
        </a:p>
      </dgm:t>
    </dgm:pt>
    <dgm:pt modelId="{1C037596-4492-4C8E-AB89-C6F792BE9846}">
      <dgm:prSet phldrT="[Text]"/>
      <dgm:spPr/>
      <dgm:t>
        <a:bodyPr/>
        <a:lstStyle/>
        <a:p>
          <a:r>
            <a:rPr lang="en-GB" b="1" dirty="0">
              <a:latin typeface="Calibri" panose="020F0502020204030204" pitchFamily="34" charset="0"/>
              <a:cs typeface="Calibri" panose="020F0502020204030204" pitchFamily="34" charset="0"/>
            </a:rPr>
            <a:t>N</a:t>
          </a:r>
        </a:p>
      </dgm:t>
    </dgm:pt>
    <dgm:pt modelId="{9FB37604-4861-4BFD-8D96-AE0A4E5A4E3F}" type="parTrans" cxnId="{33715F09-895F-4350-88F8-490C45E26769}">
      <dgm:prSet/>
      <dgm:spPr/>
      <dgm:t>
        <a:bodyPr/>
        <a:lstStyle/>
        <a:p>
          <a:endParaRPr lang="en-GB"/>
        </a:p>
      </dgm:t>
    </dgm:pt>
    <dgm:pt modelId="{8C28B11F-4504-4302-AAE1-2977DB383071}" type="sibTrans" cxnId="{33715F09-895F-4350-88F8-490C45E26769}">
      <dgm:prSet/>
      <dgm:spPr/>
      <dgm:t>
        <a:bodyPr/>
        <a:lstStyle/>
        <a:p>
          <a:endParaRPr lang="en-GB"/>
        </a:p>
      </dgm:t>
    </dgm:pt>
    <dgm:pt modelId="{0062EEC7-96E2-4AF9-888C-5B1AEC423157}">
      <dgm:prSet phldrT="[Text]"/>
      <dgm:spPr/>
      <dgm:t>
        <a:bodyPr/>
        <a:lstStyle/>
        <a:p>
          <a:r>
            <a:rPr lang="en-GB" b="1" dirty="0">
              <a:latin typeface="Calibri" panose="020F0502020204030204" pitchFamily="34" charset="0"/>
              <a:cs typeface="Calibri" panose="020F0502020204030204" pitchFamily="34" charset="0"/>
            </a:rPr>
            <a:t>OTICE</a:t>
          </a:r>
        </a:p>
      </dgm:t>
    </dgm:pt>
    <dgm:pt modelId="{265D2893-1BA4-476A-B1E6-4076E908AAF9}" type="parTrans" cxnId="{F25E40D6-561C-404E-87F2-5FEBDCB9C15B}">
      <dgm:prSet/>
      <dgm:spPr/>
      <dgm:t>
        <a:bodyPr/>
        <a:lstStyle/>
        <a:p>
          <a:endParaRPr lang="en-GB"/>
        </a:p>
      </dgm:t>
    </dgm:pt>
    <dgm:pt modelId="{28E97AEF-E86A-4A88-B9A6-38E8C940A575}" type="sibTrans" cxnId="{F25E40D6-561C-404E-87F2-5FEBDCB9C15B}">
      <dgm:prSet/>
      <dgm:spPr/>
      <dgm:t>
        <a:bodyPr/>
        <a:lstStyle/>
        <a:p>
          <a:endParaRPr lang="en-GB"/>
        </a:p>
      </dgm:t>
    </dgm:pt>
    <dgm:pt modelId="{85A364C9-A70A-4621-9298-71B4692050A5}">
      <dgm:prSet phldrT="[Text]"/>
      <dgm:spPr/>
      <dgm:t>
        <a:bodyPr/>
        <a:lstStyle/>
        <a:p>
          <a:r>
            <a:rPr lang="en-GB" b="1" dirty="0">
              <a:latin typeface="Calibri" panose="020F0502020204030204" pitchFamily="34" charset="0"/>
              <a:cs typeface="Calibri" panose="020F0502020204030204" pitchFamily="34" charset="0"/>
            </a:rPr>
            <a:t>HECK</a:t>
          </a:r>
        </a:p>
      </dgm:t>
    </dgm:pt>
    <dgm:pt modelId="{D4F50752-8052-4F7C-98A9-A3D61F86D25F}" type="parTrans" cxnId="{1251CC7F-79B2-4E11-B205-9E1296AC99AA}">
      <dgm:prSet/>
      <dgm:spPr/>
      <dgm:t>
        <a:bodyPr/>
        <a:lstStyle/>
        <a:p>
          <a:endParaRPr lang="en-GB"/>
        </a:p>
      </dgm:t>
    </dgm:pt>
    <dgm:pt modelId="{3C09091C-C36C-4631-BBB8-F2CEF4F47484}" type="sibTrans" cxnId="{1251CC7F-79B2-4E11-B205-9E1296AC99AA}">
      <dgm:prSet/>
      <dgm:spPr/>
      <dgm:t>
        <a:bodyPr/>
        <a:lstStyle/>
        <a:p>
          <a:endParaRPr lang="en-GB"/>
        </a:p>
      </dgm:t>
    </dgm:pt>
    <dgm:pt modelId="{E98C460E-6439-48AB-84AC-1DDBABD4E299}">
      <dgm:prSet phldrT="[Text]"/>
      <dgm:spPr/>
      <dgm:t>
        <a:bodyPr/>
        <a:lstStyle/>
        <a:p>
          <a:r>
            <a:rPr lang="en-GB" b="1" dirty="0">
              <a:latin typeface="Calibri" panose="020F0502020204030204" pitchFamily="34" charset="0"/>
              <a:cs typeface="Calibri" panose="020F0502020204030204" pitchFamily="34" charset="0"/>
            </a:rPr>
            <a:t>S</a:t>
          </a:r>
        </a:p>
      </dgm:t>
    </dgm:pt>
    <dgm:pt modelId="{207E008F-5ABE-402C-83C5-C2A8FFD69E2A}" type="parTrans" cxnId="{D7E93225-86DA-4EDF-B9E4-4B87F49025B2}">
      <dgm:prSet/>
      <dgm:spPr/>
      <dgm:t>
        <a:bodyPr/>
        <a:lstStyle/>
        <a:p>
          <a:endParaRPr lang="en-GB"/>
        </a:p>
      </dgm:t>
    </dgm:pt>
    <dgm:pt modelId="{4584FD64-F1B9-4571-9C74-36A8B7AEFA63}" type="sibTrans" cxnId="{D7E93225-86DA-4EDF-B9E4-4B87F49025B2}">
      <dgm:prSet/>
      <dgm:spPr/>
      <dgm:t>
        <a:bodyPr/>
        <a:lstStyle/>
        <a:p>
          <a:endParaRPr lang="en-GB"/>
        </a:p>
      </dgm:t>
    </dgm:pt>
    <dgm:pt modelId="{15382B15-58BD-48C0-A27A-AC5CA2420DE8}">
      <dgm:prSet phldrT="[Text]"/>
      <dgm:spPr/>
      <dgm:t>
        <a:bodyPr/>
        <a:lstStyle/>
        <a:p>
          <a:r>
            <a:rPr lang="en-GB" b="1" dirty="0">
              <a:latin typeface="Calibri" panose="020F0502020204030204" pitchFamily="34" charset="0"/>
              <a:cs typeface="Calibri" panose="020F0502020204030204" pitchFamily="34" charset="0"/>
            </a:rPr>
            <a:t>HARE</a:t>
          </a:r>
        </a:p>
      </dgm:t>
    </dgm:pt>
    <dgm:pt modelId="{284002E5-B728-4930-A328-B17F3F563DCA}" type="parTrans" cxnId="{BD822E74-9C8D-469A-9A91-5E27320B2614}">
      <dgm:prSet/>
      <dgm:spPr/>
      <dgm:t>
        <a:bodyPr/>
        <a:lstStyle/>
        <a:p>
          <a:endParaRPr lang="en-GB"/>
        </a:p>
      </dgm:t>
    </dgm:pt>
    <dgm:pt modelId="{5E5ABE7D-EA98-49D6-8448-836B9253B253}" type="sibTrans" cxnId="{BD822E74-9C8D-469A-9A91-5E27320B2614}">
      <dgm:prSet/>
      <dgm:spPr/>
      <dgm:t>
        <a:bodyPr/>
        <a:lstStyle/>
        <a:p>
          <a:endParaRPr lang="en-GB"/>
        </a:p>
      </dgm:t>
    </dgm:pt>
    <dgm:pt modelId="{DC82EBFC-E2B6-498E-BF91-131915B63DC3}">
      <dgm:prSet phldrT="[Text]"/>
      <dgm:spPr/>
      <dgm:t>
        <a:bodyPr/>
        <a:lstStyle/>
        <a:p>
          <a:r>
            <a:rPr lang="en-GB" b="1" dirty="0">
              <a:latin typeface="Calibri" panose="020F0502020204030204" pitchFamily="34" charset="0"/>
              <a:cs typeface="Calibri" panose="020F0502020204030204" pitchFamily="34" charset="0"/>
            </a:rPr>
            <a:t>C</a:t>
          </a:r>
        </a:p>
      </dgm:t>
    </dgm:pt>
    <dgm:pt modelId="{05122CF0-0EF8-4786-B785-49AC1DFE3B01}" type="sibTrans" cxnId="{05FF8799-C066-40D2-BC17-9C612E26EF67}">
      <dgm:prSet/>
      <dgm:spPr/>
      <dgm:t>
        <a:bodyPr/>
        <a:lstStyle/>
        <a:p>
          <a:endParaRPr lang="en-GB"/>
        </a:p>
      </dgm:t>
    </dgm:pt>
    <dgm:pt modelId="{C692748D-31C9-45AB-A336-EBAE9FF1B0AA}" type="parTrans" cxnId="{05FF8799-C066-40D2-BC17-9C612E26EF67}">
      <dgm:prSet/>
      <dgm:spPr/>
      <dgm:t>
        <a:bodyPr/>
        <a:lstStyle/>
        <a:p>
          <a:endParaRPr lang="en-GB"/>
        </a:p>
      </dgm:t>
    </dgm:pt>
    <dgm:pt modelId="{5215177A-FEA0-4753-9BF8-ACA2181C866E}" type="pres">
      <dgm:prSet presAssocID="{61A702B5-24C4-4645-A5C4-FFAD730D292C}" presName="Name0" presStyleCnt="0">
        <dgm:presLayoutVars>
          <dgm:chMax/>
          <dgm:chPref val="3"/>
          <dgm:dir/>
          <dgm:animOne val="branch"/>
          <dgm:animLvl val="lvl"/>
        </dgm:presLayoutVars>
      </dgm:prSet>
      <dgm:spPr/>
    </dgm:pt>
    <dgm:pt modelId="{BF2E55F4-C3EF-4398-8785-2A4AD8E053B0}" type="pres">
      <dgm:prSet presAssocID="{1C037596-4492-4C8E-AB89-C6F792BE9846}" presName="composite" presStyleCnt="0"/>
      <dgm:spPr/>
    </dgm:pt>
    <dgm:pt modelId="{74CAD20E-F944-408B-B83B-07CEF88E301D}" type="pres">
      <dgm:prSet presAssocID="{1C037596-4492-4C8E-AB89-C6F792BE9846}" presName="FirstChild" presStyleLbl="revTx" presStyleIdx="0" presStyleCnt="3" custLinFactNeighborX="551" custLinFactNeighborY="1169">
        <dgm:presLayoutVars>
          <dgm:chMax val="0"/>
          <dgm:chPref val="0"/>
          <dgm:bulletEnabled val="1"/>
        </dgm:presLayoutVars>
      </dgm:prSet>
      <dgm:spPr/>
    </dgm:pt>
    <dgm:pt modelId="{94AA95C8-F24C-4973-99DB-069E3DA99A87}" type="pres">
      <dgm:prSet presAssocID="{1C037596-4492-4C8E-AB89-C6F792BE9846}" presName="Parent" presStyleLbl="alignNode1" presStyleIdx="0" presStyleCnt="3" custLinFactNeighborX="1569">
        <dgm:presLayoutVars>
          <dgm:chMax val="3"/>
          <dgm:chPref val="3"/>
          <dgm:bulletEnabled val="1"/>
        </dgm:presLayoutVars>
      </dgm:prSet>
      <dgm:spPr/>
    </dgm:pt>
    <dgm:pt modelId="{6756985F-F476-44E2-AF0F-E4B838E48A89}" type="pres">
      <dgm:prSet presAssocID="{1C037596-4492-4C8E-AB89-C6F792BE9846}" presName="Accent" presStyleLbl="parChTrans1D1" presStyleIdx="0" presStyleCnt="3"/>
      <dgm:spPr/>
    </dgm:pt>
    <dgm:pt modelId="{C3570722-5CEE-42ED-ACA4-88350B17C378}" type="pres">
      <dgm:prSet presAssocID="{8C28B11F-4504-4302-AAE1-2977DB383071}" presName="sibTrans" presStyleCnt="0"/>
      <dgm:spPr/>
    </dgm:pt>
    <dgm:pt modelId="{F6D5C7CC-5E82-45BB-9A31-D9A1AE145D2A}" type="pres">
      <dgm:prSet presAssocID="{DC82EBFC-E2B6-498E-BF91-131915B63DC3}" presName="composite" presStyleCnt="0"/>
      <dgm:spPr/>
    </dgm:pt>
    <dgm:pt modelId="{81BF747F-B5CD-4693-906C-3E9CC40856BF}" type="pres">
      <dgm:prSet presAssocID="{DC82EBFC-E2B6-498E-BF91-131915B63DC3}" presName="FirstChild" presStyleLbl="revTx" presStyleIdx="1" presStyleCnt="3" custLinFactNeighborX="551">
        <dgm:presLayoutVars>
          <dgm:chMax val="0"/>
          <dgm:chPref val="0"/>
          <dgm:bulletEnabled val="1"/>
        </dgm:presLayoutVars>
      </dgm:prSet>
      <dgm:spPr/>
    </dgm:pt>
    <dgm:pt modelId="{222083C9-62A1-42BF-83A3-603984462DCC}" type="pres">
      <dgm:prSet presAssocID="{DC82EBFC-E2B6-498E-BF91-131915B63DC3}" presName="Parent" presStyleLbl="alignNode1" presStyleIdx="1" presStyleCnt="3" custLinFactNeighborX="1569">
        <dgm:presLayoutVars>
          <dgm:chMax val="3"/>
          <dgm:chPref val="3"/>
          <dgm:bulletEnabled val="1"/>
        </dgm:presLayoutVars>
      </dgm:prSet>
      <dgm:spPr/>
    </dgm:pt>
    <dgm:pt modelId="{5EE1DC75-905B-4038-BA20-6A5C73CB7315}" type="pres">
      <dgm:prSet presAssocID="{DC82EBFC-E2B6-498E-BF91-131915B63DC3}" presName="Accent" presStyleLbl="parChTrans1D1" presStyleIdx="1" presStyleCnt="3"/>
      <dgm:spPr/>
    </dgm:pt>
    <dgm:pt modelId="{8608C096-E598-4744-A9C4-B512158820AE}" type="pres">
      <dgm:prSet presAssocID="{05122CF0-0EF8-4786-B785-49AC1DFE3B01}" presName="sibTrans" presStyleCnt="0"/>
      <dgm:spPr/>
    </dgm:pt>
    <dgm:pt modelId="{22ADF5E5-302F-4FF1-94CD-15795BFF3621}" type="pres">
      <dgm:prSet presAssocID="{E98C460E-6439-48AB-84AC-1DDBABD4E299}" presName="composite" presStyleCnt="0"/>
      <dgm:spPr/>
    </dgm:pt>
    <dgm:pt modelId="{B593C50D-1F96-47E3-A083-08FF26937340}" type="pres">
      <dgm:prSet presAssocID="{E98C460E-6439-48AB-84AC-1DDBABD4E299}" presName="FirstChild" presStyleLbl="revTx" presStyleIdx="2" presStyleCnt="3" custLinFactNeighborX="551">
        <dgm:presLayoutVars>
          <dgm:chMax val="0"/>
          <dgm:chPref val="0"/>
          <dgm:bulletEnabled val="1"/>
        </dgm:presLayoutVars>
      </dgm:prSet>
      <dgm:spPr/>
    </dgm:pt>
    <dgm:pt modelId="{1DB4D6D9-692F-4D11-9AB5-15105788E008}" type="pres">
      <dgm:prSet presAssocID="{E98C460E-6439-48AB-84AC-1DDBABD4E299}" presName="Parent" presStyleLbl="alignNode1" presStyleIdx="2" presStyleCnt="3" custLinFactNeighborX="1569">
        <dgm:presLayoutVars>
          <dgm:chMax val="3"/>
          <dgm:chPref val="3"/>
          <dgm:bulletEnabled val="1"/>
        </dgm:presLayoutVars>
      </dgm:prSet>
      <dgm:spPr/>
    </dgm:pt>
    <dgm:pt modelId="{ADF66BD2-51D3-49C0-AE48-03035730FA24}" type="pres">
      <dgm:prSet presAssocID="{E98C460E-6439-48AB-84AC-1DDBABD4E299}" presName="Accent" presStyleLbl="parChTrans1D1" presStyleIdx="2" presStyleCnt="3"/>
      <dgm:spPr/>
    </dgm:pt>
  </dgm:ptLst>
  <dgm:cxnLst>
    <dgm:cxn modelId="{33715F09-895F-4350-88F8-490C45E26769}" srcId="{61A702B5-24C4-4645-A5C4-FFAD730D292C}" destId="{1C037596-4492-4C8E-AB89-C6F792BE9846}" srcOrd="0" destOrd="0" parTransId="{9FB37604-4861-4BFD-8D96-AE0A4E5A4E3F}" sibTransId="{8C28B11F-4504-4302-AAE1-2977DB383071}"/>
    <dgm:cxn modelId="{D7E93225-86DA-4EDF-B9E4-4B87F49025B2}" srcId="{61A702B5-24C4-4645-A5C4-FFAD730D292C}" destId="{E98C460E-6439-48AB-84AC-1DDBABD4E299}" srcOrd="2" destOrd="0" parTransId="{207E008F-5ABE-402C-83C5-C2A8FFD69E2A}" sibTransId="{4584FD64-F1B9-4571-9C74-36A8B7AEFA63}"/>
    <dgm:cxn modelId="{BD822E74-9C8D-469A-9A91-5E27320B2614}" srcId="{E98C460E-6439-48AB-84AC-1DDBABD4E299}" destId="{15382B15-58BD-48C0-A27A-AC5CA2420DE8}" srcOrd="0" destOrd="0" parTransId="{284002E5-B728-4930-A328-B17F3F563DCA}" sibTransId="{5E5ABE7D-EA98-49D6-8448-836B9253B253}"/>
    <dgm:cxn modelId="{1251CC7F-79B2-4E11-B205-9E1296AC99AA}" srcId="{DC82EBFC-E2B6-498E-BF91-131915B63DC3}" destId="{85A364C9-A70A-4621-9298-71B4692050A5}" srcOrd="0" destOrd="0" parTransId="{D4F50752-8052-4F7C-98A9-A3D61F86D25F}" sibTransId="{3C09091C-C36C-4631-BBB8-F2CEF4F47484}"/>
    <dgm:cxn modelId="{05FF8799-C066-40D2-BC17-9C612E26EF67}" srcId="{61A702B5-24C4-4645-A5C4-FFAD730D292C}" destId="{DC82EBFC-E2B6-498E-BF91-131915B63DC3}" srcOrd="1" destOrd="0" parTransId="{C692748D-31C9-45AB-A336-EBAE9FF1B0AA}" sibTransId="{05122CF0-0EF8-4786-B785-49AC1DFE3B01}"/>
    <dgm:cxn modelId="{94A7179E-0D3F-4363-B375-67A87D8F2449}" type="presOf" srcId="{15382B15-58BD-48C0-A27A-AC5CA2420DE8}" destId="{B593C50D-1F96-47E3-A083-08FF26937340}" srcOrd="0" destOrd="0" presId="urn:microsoft.com/office/officeart/2011/layout/TabList"/>
    <dgm:cxn modelId="{3261B7A0-16F6-45EF-8F62-99D215A92093}" type="presOf" srcId="{1C037596-4492-4C8E-AB89-C6F792BE9846}" destId="{94AA95C8-F24C-4973-99DB-069E3DA99A87}" srcOrd="0" destOrd="0" presId="urn:microsoft.com/office/officeart/2011/layout/TabList"/>
    <dgm:cxn modelId="{A6300CC5-0AAB-4A71-ADA6-4E5FD283E4B0}" type="presOf" srcId="{0062EEC7-96E2-4AF9-888C-5B1AEC423157}" destId="{74CAD20E-F944-408B-B83B-07CEF88E301D}" srcOrd="0" destOrd="0" presId="urn:microsoft.com/office/officeart/2011/layout/TabList"/>
    <dgm:cxn modelId="{DF68C2CA-C5B4-4151-A309-A88B84DF436B}" type="presOf" srcId="{61A702B5-24C4-4645-A5C4-FFAD730D292C}" destId="{5215177A-FEA0-4753-9BF8-ACA2181C866E}" srcOrd="0" destOrd="0" presId="urn:microsoft.com/office/officeart/2011/layout/TabList"/>
    <dgm:cxn modelId="{CA8AEBCA-4EDB-46AB-8DBD-438479DE49CD}" type="presOf" srcId="{DC82EBFC-E2B6-498E-BF91-131915B63DC3}" destId="{222083C9-62A1-42BF-83A3-603984462DCC}" srcOrd="0" destOrd="0" presId="urn:microsoft.com/office/officeart/2011/layout/TabList"/>
    <dgm:cxn modelId="{F25E40D6-561C-404E-87F2-5FEBDCB9C15B}" srcId="{1C037596-4492-4C8E-AB89-C6F792BE9846}" destId="{0062EEC7-96E2-4AF9-888C-5B1AEC423157}" srcOrd="0" destOrd="0" parTransId="{265D2893-1BA4-476A-B1E6-4076E908AAF9}" sibTransId="{28E97AEF-E86A-4A88-B9A6-38E8C940A575}"/>
    <dgm:cxn modelId="{04EDE6D8-E608-4562-AE2F-E864E8EF36AF}" type="presOf" srcId="{E98C460E-6439-48AB-84AC-1DDBABD4E299}" destId="{1DB4D6D9-692F-4D11-9AB5-15105788E008}" srcOrd="0" destOrd="0" presId="urn:microsoft.com/office/officeart/2011/layout/TabList"/>
    <dgm:cxn modelId="{F24007FD-5AE3-489B-9F82-4C1406F41AC2}" type="presOf" srcId="{85A364C9-A70A-4621-9298-71B4692050A5}" destId="{81BF747F-B5CD-4693-906C-3E9CC40856BF}" srcOrd="0" destOrd="0" presId="urn:microsoft.com/office/officeart/2011/layout/TabList"/>
    <dgm:cxn modelId="{3B6974D5-AB6B-4B4E-BE54-B5B2DAC9272A}" type="presParOf" srcId="{5215177A-FEA0-4753-9BF8-ACA2181C866E}" destId="{BF2E55F4-C3EF-4398-8785-2A4AD8E053B0}" srcOrd="0" destOrd="0" presId="urn:microsoft.com/office/officeart/2011/layout/TabList"/>
    <dgm:cxn modelId="{64547ED2-5E35-44D6-A584-7DB89178C6C1}" type="presParOf" srcId="{BF2E55F4-C3EF-4398-8785-2A4AD8E053B0}" destId="{74CAD20E-F944-408B-B83B-07CEF88E301D}" srcOrd="0" destOrd="0" presId="urn:microsoft.com/office/officeart/2011/layout/TabList"/>
    <dgm:cxn modelId="{4B3BD3D5-D304-4BB1-AF41-7A96C88ACFB4}" type="presParOf" srcId="{BF2E55F4-C3EF-4398-8785-2A4AD8E053B0}" destId="{94AA95C8-F24C-4973-99DB-069E3DA99A87}" srcOrd="1" destOrd="0" presId="urn:microsoft.com/office/officeart/2011/layout/TabList"/>
    <dgm:cxn modelId="{3357774C-23B4-41A8-A7F6-D3B3CBAAC16C}" type="presParOf" srcId="{BF2E55F4-C3EF-4398-8785-2A4AD8E053B0}" destId="{6756985F-F476-44E2-AF0F-E4B838E48A89}" srcOrd="2" destOrd="0" presId="urn:microsoft.com/office/officeart/2011/layout/TabList"/>
    <dgm:cxn modelId="{23EB7C21-AA38-4AF2-B838-4128EDFF5152}" type="presParOf" srcId="{5215177A-FEA0-4753-9BF8-ACA2181C866E}" destId="{C3570722-5CEE-42ED-ACA4-88350B17C378}" srcOrd="1" destOrd="0" presId="urn:microsoft.com/office/officeart/2011/layout/TabList"/>
    <dgm:cxn modelId="{FC2514CE-C889-42A5-91F5-BB500C495262}" type="presParOf" srcId="{5215177A-FEA0-4753-9BF8-ACA2181C866E}" destId="{F6D5C7CC-5E82-45BB-9A31-D9A1AE145D2A}" srcOrd="2" destOrd="0" presId="urn:microsoft.com/office/officeart/2011/layout/TabList"/>
    <dgm:cxn modelId="{F4015A45-5241-4BAA-8DA3-2254E6CA9DAF}" type="presParOf" srcId="{F6D5C7CC-5E82-45BB-9A31-D9A1AE145D2A}" destId="{81BF747F-B5CD-4693-906C-3E9CC40856BF}" srcOrd="0" destOrd="0" presId="urn:microsoft.com/office/officeart/2011/layout/TabList"/>
    <dgm:cxn modelId="{75498906-2BFB-4FDA-84B9-674DDA9E6F57}" type="presParOf" srcId="{F6D5C7CC-5E82-45BB-9A31-D9A1AE145D2A}" destId="{222083C9-62A1-42BF-83A3-603984462DCC}" srcOrd="1" destOrd="0" presId="urn:microsoft.com/office/officeart/2011/layout/TabList"/>
    <dgm:cxn modelId="{0F6C4963-7BEF-42B0-882B-C0C351E13D8E}" type="presParOf" srcId="{F6D5C7CC-5E82-45BB-9A31-D9A1AE145D2A}" destId="{5EE1DC75-905B-4038-BA20-6A5C73CB7315}" srcOrd="2" destOrd="0" presId="urn:microsoft.com/office/officeart/2011/layout/TabList"/>
    <dgm:cxn modelId="{D2139653-870E-4A61-BF43-210C0E878A58}" type="presParOf" srcId="{5215177A-FEA0-4753-9BF8-ACA2181C866E}" destId="{8608C096-E598-4744-A9C4-B512158820AE}" srcOrd="3" destOrd="0" presId="urn:microsoft.com/office/officeart/2011/layout/TabList"/>
    <dgm:cxn modelId="{A7A2CB19-24A6-4824-82BB-5916FC128B7B}" type="presParOf" srcId="{5215177A-FEA0-4753-9BF8-ACA2181C866E}" destId="{22ADF5E5-302F-4FF1-94CD-15795BFF3621}" srcOrd="4" destOrd="0" presId="urn:microsoft.com/office/officeart/2011/layout/TabList"/>
    <dgm:cxn modelId="{34FA0988-CCAE-418D-926F-C93C6172EB87}" type="presParOf" srcId="{22ADF5E5-302F-4FF1-94CD-15795BFF3621}" destId="{B593C50D-1F96-47E3-A083-08FF26937340}" srcOrd="0" destOrd="0" presId="urn:microsoft.com/office/officeart/2011/layout/TabList"/>
    <dgm:cxn modelId="{0099CCA6-B197-4A6F-B234-71B39E1F5C6D}" type="presParOf" srcId="{22ADF5E5-302F-4FF1-94CD-15795BFF3621}" destId="{1DB4D6D9-692F-4D11-9AB5-15105788E008}" srcOrd="1" destOrd="0" presId="urn:microsoft.com/office/officeart/2011/layout/TabList"/>
    <dgm:cxn modelId="{0A263CC4-909E-4A87-B631-3BB4E0A73288}" type="presParOf" srcId="{22ADF5E5-302F-4FF1-94CD-15795BFF3621}" destId="{ADF66BD2-51D3-49C0-AE48-03035730FA24}" srcOrd="2" destOrd="0" presId="urn:microsoft.com/office/officeart/2011/layout/Tab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367D7B-5FAF-44DF-8AE2-2D294B88B9A7}">
      <dsp:nvSpPr>
        <dsp:cNvPr id="0" name=""/>
        <dsp:cNvSpPr/>
      </dsp:nvSpPr>
      <dsp:spPr>
        <a:xfrm>
          <a:off x="7030548" y="1685698"/>
          <a:ext cx="1603079" cy="1603341"/>
        </a:xfrm>
        <a:prstGeom prst="ellipse">
          <a:avLst/>
        </a:prstGeom>
        <a:gradFill rotWithShape="0">
          <a:gsLst>
            <a:gs pos="0">
              <a:schemeClr val="accent2">
                <a:hueOff val="0"/>
                <a:satOff val="0"/>
                <a:lumOff val="0"/>
                <a:alphaOff val="0"/>
                <a:tint val="65000"/>
                <a:shade val="92000"/>
                <a:satMod val="130000"/>
              </a:schemeClr>
            </a:gs>
            <a:gs pos="45000">
              <a:schemeClr val="accent2">
                <a:hueOff val="0"/>
                <a:satOff val="0"/>
                <a:lumOff val="0"/>
                <a:alphaOff val="0"/>
                <a:tint val="60000"/>
                <a:shade val="99000"/>
                <a:satMod val="120000"/>
              </a:schemeClr>
            </a:gs>
            <a:gs pos="100000">
              <a:schemeClr val="accent2">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DD2A87B8-E723-429B-A6CB-728AE0F27B6E}">
      <dsp:nvSpPr>
        <dsp:cNvPr id="0" name=""/>
        <dsp:cNvSpPr/>
      </dsp:nvSpPr>
      <dsp:spPr>
        <a:xfrm>
          <a:off x="7083444" y="1739152"/>
          <a:ext cx="1496434" cy="1496433"/>
        </a:xfrm>
        <a:prstGeom prst="ellipse">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n-GB" sz="1000" b="1" kern="1200"/>
            <a:t>Providing help and support to meet the needs of children as soon as problems emerge</a:t>
          </a:r>
          <a:endParaRPr lang="en-GB" sz="1000" b="1" i="0" u="none" strike="noStrike" kern="1200" cap="none" dirty="0">
            <a:ln/>
            <a:effectLst/>
            <a:latin typeface="Open sans" panose="020B0606030504020204" pitchFamily="34" charset="0"/>
            <a:ea typeface="Open sans" panose="020B0606030504020204" pitchFamily="34" charset="0"/>
            <a:cs typeface="Open sans" panose="020B0606030504020204" pitchFamily="34" charset="0"/>
          </a:endParaRPr>
        </a:p>
      </dsp:txBody>
      <dsp:txXfrm>
        <a:off x="7297586" y="1952969"/>
        <a:ext cx="1069003" cy="1068800"/>
      </dsp:txXfrm>
    </dsp:sp>
    <dsp:sp modelId="{90FAFDA8-E48D-4826-A522-DD9BB76C3224}">
      <dsp:nvSpPr>
        <dsp:cNvPr id="0" name=""/>
        <dsp:cNvSpPr/>
      </dsp:nvSpPr>
      <dsp:spPr>
        <a:xfrm rot="2700000">
          <a:off x="5372960" y="1685782"/>
          <a:ext cx="1602893" cy="1602893"/>
        </a:xfrm>
        <a:prstGeom prst="teardrop">
          <a:avLst>
            <a:gd name="adj" fmla="val 100000"/>
          </a:avLst>
        </a:prstGeom>
        <a:gradFill rotWithShape="0">
          <a:gsLst>
            <a:gs pos="0">
              <a:schemeClr val="accent3">
                <a:hueOff val="0"/>
                <a:satOff val="0"/>
                <a:lumOff val="0"/>
                <a:alphaOff val="0"/>
                <a:tint val="65000"/>
                <a:shade val="92000"/>
                <a:satMod val="130000"/>
              </a:schemeClr>
            </a:gs>
            <a:gs pos="45000">
              <a:schemeClr val="accent3">
                <a:hueOff val="0"/>
                <a:satOff val="0"/>
                <a:lumOff val="0"/>
                <a:alphaOff val="0"/>
                <a:tint val="60000"/>
                <a:shade val="99000"/>
                <a:satMod val="120000"/>
              </a:schemeClr>
            </a:gs>
            <a:gs pos="100000">
              <a:schemeClr val="accent3">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D2A36707-DCA5-4538-B8F0-1523BC6C6A2F}">
      <dsp:nvSpPr>
        <dsp:cNvPr id="0" name=""/>
        <dsp:cNvSpPr/>
      </dsp:nvSpPr>
      <dsp:spPr>
        <a:xfrm>
          <a:off x="5427469" y="1739152"/>
          <a:ext cx="1496434" cy="1496433"/>
        </a:xfrm>
        <a:prstGeom prst="ellipse">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n-GB" sz="1000" b="1" i="0" u="none" strike="noStrike" kern="1200" cap="none">
              <a:ln/>
              <a:effectLst/>
              <a:latin typeface="Open sans" panose="020B0606030504020204" pitchFamily="34" charset="0"/>
              <a:ea typeface="Open sans" panose="020B0606030504020204" pitchFamily="34" charset="0"/>
              <a:cs typeface="Open sans" panose="020B0606030504020204" pitchFamily="34" charset="0"/>
            </a:rPr>
            <a:t>Children grow up in circumstances consistent with  provision of safe &amp; effective care</a:t>
          </a:r>
          <a:endParaRPr lang="en-GB" sz="1000" b="1" i="0" u="none" strike="noStrike" kern="1200" cap="none" dirty="0">
            <a:ln/>
            <a:effectLst/>
            <a:latin typeface="Open sans" panose="020B0606030504020204" pitchFamily="34" charset="0"/>
            <a:ea typeface="Open sans" panose="020B0606030504020204" pitchFamily="34" charset="0"/>
            <a:cs typeface="Open sans" panose="020B0606030504020204" pitchFamily="34" charset="0"/>
          </a:endParaRPr>
        </a:p>
      </dsp:txBody>
      <dsp:txXfrm>
        <a:off x="5640758" y="1952969"/>
        <a:ext cx="1069003" cy="1068800"/>
      </dsp:txXfrm>
    </dsp:sp>
    <dsp:sp modelId="{14B283A5-33CC-4F6D-8BAA-D8C13027350B}">
      <dsp:nvSpPr>
        <dsp:cNvPr id="0" name=""/>
        <dsp:cNvSpPr/>
      </dsp:nvSpPr>
      <dsp:spPr>
        <a:xfrm rot="2700000">
          <a:off x="3716985" y="1685782"/>
          <a:ext cx="1602893" cy="1602893"/>
        </a:xfrm>
        <a:prstGeom prst="teardrop">
          <a:avLst>
            <a:gd name="adj" fmla="val 100000"/>
          </a:avLst>
        </a:prstGeom>
        <a:gradFill rotWithShape="0">
          <a:gsLst>
            <a:gs pos="0">
              <a:schemeClr val="accent4">
                <a:hueOff val="0"/>
                <a:satOff val="0"/>
                <a:lumOff val="0"/>
                <a:alphaOff val="0"/>
                <a:tint val="65000"/>
                <a:shade val="92000"/>
                <a:satMod val="130000"/>
              </a:schemeClr>
            </a:gs>
            <a:gs pos="45000">
              <a:schemeClr val="accent4">
                <a:hueOff val="0"/>
                <a:satOff val="0"/>
                <a:lumOff val="0"/>
                <a:alphaOff val="0"/>
                <a:tint val="60000"/>
                <a:shade val="99000"/>
                <a:satMod val="120000"/>
              </a:schemeClr>
            </a:gs>
            <a:gs pos="100000">
              <a:schemeClr val="accent4">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DA349966-1865-44FB-AD96-FED09A643B20}">
      <dsp:nvSpPr>
        <dsp:cNvPr id="0" name=""/>
        <dsp:cNvSpPr/>
      </dsp:nvSpPr>
      <dsp:spPr>
        <a:xfrm>
          <a:off x="3770641" y="1739152"/>
          <a:ext cx="1496434" cy="1496433"/>
        </a:xfrm>
        <a:prstGeom prst="ellipse">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n-GB" sz="1000" b="1" i="0" u="none" strike="noStrike" kern="1200" cap="none">
              <a:ln/>
              <a:effectLst/>
              <a:latin typeface="Open sans" panose="020B0606030504020204" pitchFamily="34" charset="0"/>
              <a:ea typeface="Open sans" panose="020B0606030504020204" pitchFamily="34" charset="0"/>
              <a:cs typeface="Open sans" panose="020B0606030504020204" pitchFamily="34" charset="0"/>
            </a:rPr>
            <a:t>Taking action to enable all children to have the best outcomes</a:t>
          </a:r>
          <a:endParaRPr lang="en-GB" sz="1000" b="1" kern="1200" dirty="0">
            <a:latin typeface="Open sans" panose="020B0606030504020204" pitchFamily="34" charset="0"/>
            <a:ea typeface="Open sans" panose="020B0606030504020204" pitchFamily="34" charset="0"/>
            <a:cs typeface="Open sans" panose="020B0606030504020204" pitchFamily="34" charset="0"/>
          </a:endParaRPr>
        </a:p>
      </dsp:txBody>
      <dsp:txXfrm>
        <a:off x="3983930" y="1952969"/>
        <a:ext cx="1069003" cy="1068800"/>
      </dsp:txXfrm>
    </dsp:sp>
    <dsp:sp modelId="{6C0FD473-E4A4-4587-97DE-6EC65B294F7D}">
      <dsp:nvSpPr>
        <dsp:cNvPr id="0" name=""/>
        <dsp:cNvSpPr/>
      </dsp:nvSpPr>
      <dsp:spPr>
        <a:xfrm rot="2700000">
          <a:off x="2060157" y="1685782"/>
          <a:ext cx="1602893" cy="1602893"/>
        </a:xfrm>
        <a:prstGeom prst="teardrop">
          <a:avLst>
            <a:gd name="adj" fmla="val 100000"/>
          </a:avLst>
        </a:prstGeom>
        <a:gradFill rotWithShape="0">
          <a:gsLst>
            <a:gs pos="0">
              <a:schemeClr val="accent5">
                <a:hueOff val="0"/>
                <a:satOff val="0"/>
                <a:lumOff val="0"/>
                <a:alphaOff val="0"/>
                <a:tint val="65000"/>
                <a:shade val="92000"/>
                <a:satMod val="130000"/>
              </a:schemeClr>
            </a:gs>
            <a:gs pos="45000">
              <a:schemeClr val="accent5">
                <a:hueOff val="0"/>
                <a:satOff val="0"/>
                <a:lumOff val="0"/>
                <a:alphaOff val="0"/>
                <a:tint val="60000"/>
                <a:shade val="99000"/>
                <a:satMod val="120000"/>
              </a:schemeClr>
            </a:gs>
            <a:gs pos="100000">
              <a:schemeClr val="accent5">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05F756E0-8241-4961-8E54-8CD1A5C97FF7}">
      <dsp:nvSpPr>
        <dsp:cNvPr id="0" name=""/>
        <dsp:cNvSpPr/>
      </dsp:nvSpPr>
      <dsp:spPr>
        <a:xfrm>
          <a:off x="2113813" y="1739152"/>
          <a:ext cx="1496434" cy="1496433"/>
        </a:xfrm>
        <a:prstGeom prst="ellipse">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n-GB" sz="1000" b="1" i="0" u="none" strike="noStrike" kern="1200" cap="none" dirty="0">
              <a:ln/>
              <a:effectLst/>
              <a:latin typeface="Open sans" panose="020B0606030504020204" pitchFamily="34" charset="0"/>
              <a:ea typeface="Open sans" panose="020B0606030504020204" pitchFamily="34" charset="0"/>
              <a:cs typeface="Open sans" panose="020B0606030504020204" pitchFamily="34" charset="0"/>
            </a:rPr>
            <a:t>Preventing impairment of children’s mental and physical health or development</a:t>
          </a:r>
          <a:endParaRPr lang="en-GB" sz="1000" kern="1200" dirty="0"/>
        </a:p>
      </dsp:txBody>
      <dsp:txXfrm>
        <a:off x="2327955" y="1952969"/>
        <a:ext cx="1069003" cy="1068800"/>
      </dsp:txXfrm>
    </dsp:sp>
    <dsp:sp modelId="{F105B4FB-8CED-47C7-95F4-C316F9C36543}">
      <dsp:nvSpPr>
        <dsp:cNvPr id="0" name=""/>
        <dsp:cNvSpPr/>
      </dsp:nvSpPr>
      <dsp:spPr>
        <a:xfrm rot="2700000">
          <a:off x="403329" y="1685782"/>
          <a:ext cx="1602893" cy="1602893"/>
        </a:xfrm>
        <a:prstGeom prst="teardrop">
          <a:avLst>
            <a:gd name="adj" fmla="val 100000"/>
          </a:avLst>
        </a:prstGeom>
        <a:gradFill rotWithShape="0">
          <a:gsLst>
            <a:gs pos="0">
              <a:schemeClr val="accent6">
                <a:hueOff val="0"/>
                <a:satOff val="0"/>
                <a:lumOff val="0"/>
                <a:alphaOff val="0"/>
                <a:tint val="65000"/>
                <a:shade val="92000"/>
                <a:satMod val="130000"/>
              </a:schemeClr>
            </a:gs>
            <a:gs pos="45000">
              <a:schemeClr val="accent6">
                <a:hueOff val="0"/>
                <a:satOff val="0"/>
                <a:lumOff val="0"/>
                <a:alphaOff val="0"/>
                <a:tint val="60000"/>
                <a:shade val="99000"/>
                <a:satMod val="120000"/>
              </a:schemeClr>
            </a:gs>
            <a:gs pos="100000">
              <a:schemeClr val="accent6">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9F791C08-7F00-4207-8738-E043856FD6F1}">
      <dsp:nvSpPr>
        <dsp:cNvPr id="0" name=""/>
        <dsp:cNvSpPr/>
      </dsp:nvSpPr>
      <dsp:spPr>
        <a:xfrm>
          <a:off x="456985" y="1739152"/>
          <a:ext cx="1496434" cy="1496433"/>
        </a:xfrm>
        <a:prstGeom prst="ellipse">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422275">
            <a:lnSpc>
              <a:spcPct val="90000"/>
            </a:lnSpc>
            <a:spcBef>
              <a:spcPct val="0"/>
            </a:spcBef>
            <a:spcAft>
              <a:spcPct val="35000"/>
            </a:spcAft>
            <a:buNone/>
          </a:pPr>
          <a:r>
            <a:rPr lang="en-GB" altLang="en-US" sz="950" b="1" i="0" u="none" strike="noStrike" kern="1200" cap="none" dirty="0">
              <a:ln/>
              <a:effectLst/>
              <a:latin typeface="Open sans" panose="020B0606030504020204" pitchFamily="34" charset="0"/>
              <a:ea typeface="Open sans" panose="020B0606030504020204" pitchFamily="34" charset="0"/>
              <a:cs typeface="Open sans" panose="020B0606030504020204" pitchFamily="34" charset="0"/>
              <a:sym typeface="Overpass Black"/>
            </a:rPr>
            <a:t>Protecting from </a:t>
          </a:r>
          <a:br>
            <a:rPr lang="en-GB" altLang="en-US" sz="950" b="1" i="0" u="none" strike="noStrike" kern="1200" cap="none" dirty="0">
              <a:ln/>
              <a:effectLst/>
              <a:latin typeface="Open sans" panose="020B0606030504020204" pitchFamily="34" charset="0"/>
              <a:ea typeface="Open sans" panose="020B0606030504020204" pitchFamily="34" charset="0"/>
              <a:cs typeface="Open sans" panose="020B0606030504020204" pitchFamily="34" charset="0"/>
              <a:sym typeface="Overpass Black"/>
            </a:rPr>
          </a:br>
          <a:r>
            <a:rPr lang="en-GB" altLang="en-US" sz="950" b="1" i="0" u="none" strike="noStrike" kern="1200" cap="none" dirty="0">
              <a:ln/>
              <a:effectLst/>
              <a:latin typeface="Open sans" panose="020B0606030504020204" pitchFamily="34" charset="0"/>
              <a:ea typeface="Open sans" panose="020B0606030504020204" pitchFamily="34" charset="0"/>
              <a:cs typeface="Open sans" panose="020B0606030504020204" pitchFamily="34" charset="0"/>
              <a:sym typeface="Overpass Black"/>
            </a:rPr>
            <a:t>maltreatment</a:t>
          </a:r>
          <a:r>
            <a:rPr lang="en-GB" altLang="en-US" sz="950" b="1" kern="1200" dirty="0">
              <a:ln/>
              <a:latin typeface="Open sans" panose="020B0606030504020204" pitchFamily="34" charset="0"/>
              <a:ea typeface="Open sans" panose="020B0606030504020204" pitchFamily="34" charset="0"/>
              <a:cs typeface="Open sans" panose="020B0606030504020204" pitchFamily="34" charset="0"/>
              <a:sym typeface="Overpass Black"/>
            </a:rPr>
            <a:t>, </a:t>
          </a:r>
          <a:r>
            <a:rPr lang="en-GB" altLang="en-US" sz="950" b="1" u="sng" kern="1200" dirty="0">
              <a:ln/>
              <a:latin typeface="Open sans" panose="020B0606030504020204" pitchFamily="34" charset="0"/>
              <a:ea typeface="Open sans" panose="020B0606030504020204" pitchFamily="34" charset="0"/>
              <a:cs typeface="Open sans" panose="020B0606030504020204" pitchFamily="34" charset="0"/>
              <a:sym typeface="Overpass Black"/>
            </a:rPr>
            <a:t>whether that is within or outside the home, including online </a:t>
          </a:r>
          <a:endParaRPr lang="en-GB" sz="950" kern="1200" dirty="0"/>
        </a:p>
      </dsp:txBody>
      <dsp:txXfrm>
        <a:off x="671127" y="1952969"/>
        <a:ext cx="1069003" cy="106880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749502-B801-4036-96E8-133B5DC168BB}">
      <dsp:nvSpPr>
        <dsp:cNvPr id="0" name=""/>
        <dsp:cNvSpPr/>
      </dsp:nvSpPr>
      <dsp:spPr>
        <a:xfrm>
          <a:off x="856" y="0"/>
          <a:ext cx="1515518" cy="3267869"/>
        </a:xfrm>
        <a:prstGeom prst="roundRect">
          <a:avLst>
            <a:gd name="adj" fmla="val 10000"/>
          </a:avLst>
        </a:prstGeom>
        <a:solidFill>
          <a:schemeClr val="accent6">
            <a:lumMod val="20000"/>
            <a:lumOff val="8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Font typeface="Wingdings" panose="05000000000000000000" pitchFamily="2" charset="2"/>
            <a:buNone/>
          </a:pPr>
          <a:r>
            <a:rPr lang="en-GB" sz="1600" b="1" kern="1200" dirty="0"/>
            <a:t>Tell an appropriate member of the team, preferably someone with safeguarding responsibility (DSL), the time and place when you are alone with a child.</a:t>
          </a:r>
        </a:p>
      </dsp:txBody>
      <dsp:txXfrm>
        <a:off x="45244" y="44388"/>
        <a:ext cx="1426742" cy="3179093"/>
      </dsp:txXfrm>
    </dsp:sp>
    <dsp:sp modelId="{5C71C510-DA52-4F19-985E-0E9E97E2CF26}">
      <dsp:nvSpPr>
        <dsp:cNvPr id="0" name=""/>
        <dsp:cNvSpPr/>
      </dsp:nvSpPr>
      <dsp:spPr>
        <a:xfrm>
          <a:off x="1770982" y="0"/>
          <a:ext cx="1515518" cy="3267869"/>
        </a:xfrm>
        <a:prstGeom prst="roundRect">
          <a:avLst>
            <a:gd name="adj" fmla="val 10000"/>
          </a:avLst>
        </a:prstGeom>
        <a:solidFill>
          <a:schemeClr val="accent6">
            <a:lumMod val="40000"/>
            <a:lumOff val="6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dirty="0"/>
            <a:t>Choose a suitable venue: use a room with windows so people can see in / or leave the door open (risk assess).</a:t>
          </a:r>
        </a:p>
      </dsp:txBody>
      <dsp:txXfrm>
        <a:off x="1815370" y="44388"/>
        <a:ext cx="1426742" cy="3179093"/>
      </dsp:txXfrm>
    </dsp:sp>
    <dsp:sp modelId="{1B17B5CB-A831-4E3E-A8EC-0F8B7033A89F}">
      <dsp:nvSpPr>
        <dsp:cNvPr id="0" name=""/>
        <dsp:cNvSpPr/>
      </dsp:nvSpPr>
      <dsp:spPr>
        <a:xfrm>
          <a:off x="3541108" y="0"/>
          <a:ext cx="1515518" cy="3267869"/>
        </a:xfrm>
        <a:prstGeom prst="roundRect">
          <a:avLst>
            <a:gd name="adj" fmla="val 10000"/>
          </a:avLst>
        </a:prstGeom>
        <a:gradFill rotWithShape="0">
          <a:gsLst>
            <a:gs pos="0">
              <a:schemeClr val="accent6">
                <a:shade val="60000"/>
                <a:hueOff val="0"/>
                <a:satOff val="0"/>
                <a:lumOff val="0"/>
                <a:alphaOff val="0"/>
                <a:tint val="65000"/>
                <a:shade val="92000"/>
                <a:satMod val="130000"/>
              </a:schemeClr>
            </a:gs>
            <a:gs pos="45000">
              <a:schemeClr val="accent6">
                <a:shade val="60000"/>
                <a:hueOff val="0"/>
                <a:satOff val="0"/>
                <a:lumOff val="0"/>
                <a:alphaOff val="0"/>
                <a:tint val="60000"/>
                <a:shade val="99000"/>
                <a:satMod val="120000"/>
              </a:schemeClr>
            </a:gs>
            <a:gs pos="100000">
              <a:schemeClr val="accent6">
                <a:shade val="60000"/>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dirty="0"/>
            <a:t>Ensure the person knows they have the right to stop the one-to-one contact at any time and make sure they know how to complain.</a:t>
          </a:r>
        </a:p>
      </dsp:txBody>
      <dsp:txXfrm>
        <a:off x="3585496" y="44388"/>
        <a:ext cx="1426742" cy="3179093"/>
      </dsp:txXfrm>
    </dsp:sp>
    <dsp:sp modelId="{E37FEB04-43CA-4C88-96DE-7ECB0F7EE63E}">
      <dsp:nvSpPr>
        <dsp:cNvPr id="0" name=""/>
        <dsp:cNvSpPr/>
      </dsp:nvSpPr>
      <dsp:spPr>
        <a:xfrm>
          <a:off x="5311234" y="0"/>
          <a:ext cx="1515518" cy="3267869"/>
        </a:xfrm>
        <a:prstGeom prst="roundRect">
          <a:avLst>
            <a:gd name="adj" fmla="val 10000"/>
          </a:avLst>
        </a:prstGeom>
        <a:solidFill>
          <a:schemeClr val="accent6">
            <a:lumMod val="40000"/>
            <a:lumOff val="6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dirty="0"/>
            <a:t>Explain to the child or vulnerable adult that they can access support if they need to talk about anything.</a:t>
          </a:r>
        </a:p>
      </dsp:txBody>
      <dsp:txXfrm>
        <a:off x="5355622" y="44388"/>
        <a:ext cx="1426742" cy="3179093"/>
      </dsp:txXfrm>
    </dsp:sp>
    <dsp:sp modelId="{BEB3353C-68FB-4F0A-A46F-487D1C22A34C}">
      <dsp:nvSpPr>
        <dsp:cNvPr id="0" name=""/>
        <dsp:cNvSpPr/>
      </dsp:nvSpPr>
      <dsp:spPr>
        <a:xfrm>
          <a:off x="7081360" y="0"/>
          <a:ext cx="1515518" cy="3267869"/>
        </a:xfrm>
        <a:prstGeom prst="roundRect">
          <a:avLst>
            <a:gd name="adj" fmla="val 10000"/>
          </a:avLst>
        </a:prstGeom>
        <a:solidFill>
          <a:schemeClr val="accent6">
            <a:lumMod val="20000"/>
            <a:lumOff val="8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dirty="0"/>
            <a:t>Keep a record of the fact you were alone with a child or vulnerable adult, recording the reason you were alone and describing what happened.</a:t>
          </a:r>
        </a:p>
      </dsp:txBody>
      <dsp:txXfrm>
        <a:off x="7125748" y="44388"/>
        <a:ext cx="1426742" cy="3179093"/>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03B14E-096C-4277-80E7-14B80D64F76F}">
      <dsp:nvSpPr>
        <dsp:cNvPr id="0" name=""/>
        <dsp:cNvSpPr/>
      </dsp:nvSpPr>
      <dsp:spPr>
        <a:xfrm>
          <a:off x="1687400" y="1701"/>
          <a:ext cx="6749604" cy="746512"/>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30961" tIns="189614" rIns="130961" bIns="189614" numCol="1" spcCol="1270" anchor="ctr" anchorCtr="0">
          <a:noAutofit/>
        </a:bodyPr>
        <a:lstStyle/>
        <a:p>
          <a:pPr marL="0" lvl="0" indent="0" algn="l" defTabSz="977900" rtl="0">
            <a:lnSpc>
              <a:spcPct val="90000"/>
            </a:lnSpc>
            <a:spcBef>
              <a:spcPct val="0"/>
            </a:spcBef>
            <a:spcAft>
              <a:spcPct val="35000"/>
            </a:spcAft>
            <a:buNone/>
          </a:pPr>
          <a:r>
            <a:rPr lang="en-US" sz="2200" kern="1200" dirty="0">
              <a:latin typeface="Tondo" panose="020F0503020202020204"/>
            </a:rPr>
            <a:t>To read and make sure you </a:t>
          </a:r>
          <a:r>
            <a:rPr lang="en-US" sz="2200" b="1" kern="1200" dirty="0">
              <a:latin typeface="Tondo" panose="020F0503020202020204"/>
            </a:rPr>
            <a:t>understand the range of guidance &amp;</a:t>
          </a:r>
          <a:r>
            <a:rPr lang="en-US" sz="2200" b="1" kern="1200" dirty="0">
              <a:latin typeface="Tondo" panose="020F0503020202020204"/>
              <a:ea typeface="+mn-ea"/>
              <a:cs typeface="+mn-cs"/>
            </a:rPr>
            <a:t> policies in</a:t>
          </a:r>
          <a:r>
            <a:rPr lang="en-US" sz="2200" kern="1200" dirty="0">
              <a:latin typeface="Tondo" panose="020F0503020202020204"/>
            </a:rPr>
            <a:t> your setting  </a:t>
          </a:r>
        </a:p>
      </dsp:txBody>
      <dsp:txXfrm>
        <a:off x="1687400" y="1701"/>
        <a:ext cx="6749604" cy="746512"/>
      </dsp:txXfrm>
    </dsp:sp>
    <dsp:sp modelId="{A88809F0-0B9F-4086-BDA5-9B6CC46C9B2D}">
      <dsp:nvSpPr>
        <dsp:cNvPr id="0" name=""/>
        <dsp:cNvSpPr/>
      </dsp:nvSpPr>
      <dsp:spPr>
        <a:xfrm>
          <a:off x="0" y="1701"/>
          <a:ext cx="1687401" cy="746512"/>
        </a:xfrm>
        <a:prstGeom prst="rect">
          <a:avLst/>
        </a:prstGeom>
        <a:gradFill rotWithShape="0">
          <a:gsLst>
            <a:gs pos="0">
              <a:schemeClr val="accent1">
                <a:hueOff val="0"/>
                <a:satOff val="0"/>
                <a:lumOff val="0"/>
                <a:alphaOff val="0"/>
                <a:tint val="65000"/>
                <a:shade val="92000"/>
                <a:satMod val="130000"/>
              </a:schemeClr>
            </a:gs>
            <a:gs pos="45000">
              <a:schemeClr val="accent1">
                <a:hueOff val="0"/>
                <a:satOff val="0"/>
                <a:lumOff val="0"/>
                <a:alphaOff val="0"/>
                <a:tint val="60000"/>
                <a:shade val="99000"/>
                <a:satMod val="120000"/>
              </a:schemeClr>
            </a:gs>
            <a:gs pos="100000">
              <a:schemeClr val="accent1">
                <a:hueOff val="0"/>
                <a:satOff val="0"/>
                <a:lumOff val="0"/>
                <a:alphaOff val="0"/>
                <a:tint val="55000"/>
                <a:satMod val="140000"/>
              </a:schemeClr>
            </a:gs>
          </a:gsLst>
          <a:path path="circle">
            <a:fillToRect l="100000" t="100000" r="100000" b="100000"/>
          </a:path>
        </a:gradFill>
        <a:ln w="12700" cap="flat" cmpd="sng" algn="ctr">
          <a:solidFill>
            <a:schemeClr val="accent1">
              <a:hueOff val="0"/>
              <a:satOff val="0"/>
              <a:lumOff val="0"/>
              <a:alphaOff val="0"/>
            </a:schemeClr>
          </a:solidFill>
          <a:prstDash val="solid"/>
        </a:ln>
        <a:effectLst/>
      </dsp:spPr>
      <dsp:style>
        <a:lnRef idx="1">
          <a:scrgbClr r="0" g="0" b="0"/>
        </a:lnRef>
        <a:fillRef idx="2">
          <a:scrgbClr r="0" g="0" b="0"/>
        </a:fillRef>
        <a:effectRef idx="1">
          <a:scrgbClr r="0" g="0" b="0"/>
        </a:effectRef>
        <a:fontRef idx="minor">
          <a:schemeClr val="dk1"/>
        </a:fontRef>
      </dsp:style>
      <dsp:txBody>
        <a:bodyPr spcFirstLastPara="0" vert="horz" wrap="square" lIns="89292" tIns="73739" rIns="89292" bIns="73739" numCol="1" spcCol="1270" anchor="ctr" anchorCtr="0">
          <a:noAutofit/>
        </a:bodyPr>
        <a:lstStyle/>
        <a:p>
          <a:pPr marL="0" lvl="0" indent="0" algn="ctr" defTabSz="1066800">
            <a:lnSpc>
              <a:spcPct val="90000"/>
            </a:lnSpc>
            <a:spcBef>
              <a:spcPct val="0"/>
            </a:spcBef>
            <a:spcAft>
              <a:spcPct val="35000"/>
            </a:spcAft>
            <a:buNone/>
          </a:pPr>
          <a:r>
            <a:rPr lang="en-US" sz="2400" b="1" kern="1200" dirty="0">
              <a:latin typeface="Tondo" panose="020F0503020202020204"/>
            </a:rPr>
            <a:t>Take Time</a:t>
          </a:r>
        </a:p>
      </dsp:txBody>
      <dsp:txXfrm>
        <a:off x="0" y="1701"/>
        <a:ext cx="1687401" cy="746512"/>
      </dsp:txXfrm>
    </dsp:sp>
    <dsp:sp modelId="{5C1D54E1-AC78-48A3-B0F9-064D490EE47A}">
      <dsp:nvSpPr>
        <dsp:cNvPr id="0" name=""/>
        <dsp:cNvSpPr/>
      </dsp:nvSpPr>
      <dsp:spPr>
        <a:xfrm>
          <a:off x="1687401" y="793004"/>
          <a:ext cx="6749604" cy="746512"/>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30961" tIns="189614" rIns="130961" bIns="189614" numCol="1" spcCol="1270" anchor="ctr" anchorCtr="0">
          <a:noAutofit/>
        </a:bodyPr>
        <a:lstStyle/>
        <a:p>
          <a:pPr marL="0" lvl="0" indent="0" algn="l" defTabSz="977900">
            <a:lnSpc>
              <a:spcPct val="90000"/>
            </a:lnSpc>
            <a:spcBef>
              <a:spcPct val="0"/>
            </a:spcBef>
            <a:spcAft>
              <a:spcPct val="35000"/>
            </a:spcAft>
            <a:buNone/>
          </a:pPr>
          <a:r>
            <a:rPr lang="en-US" sz="2200" kern="1200" dirty="0">
              <a:latin typeface="Tondo" panose="020F0503020202020204"/>
            </a:rPr>
            <a:t>A positive, child focused </a:t>
          </a:r>
          <a:r>
            <a:rPr lang="en-US" sz="2200" b="1" kern="1200" dirty="0">
              <a:latin typeface="Tondo" panose="020F0503020202020204"/>
            </a:rPr>
            <a:t>culture</a:t>
          </a:r>
          <a:r>
            <a:rPr lang="en-US" sz="2200" kern="1200" dirty="0">
              <a:latin typeface="Tondo" panose="020F0503020202020204"/>
            </a:rPr>
            <a:t> where children can speak out or share their concerns with staff</a:t>
          </a:r>
        </a:p>
      </dsp:txBody>
      <dsp:txXfrm>
        <a:off x="1687401" y="793004"/>
        <a:ext cx="6749604" cy="746512"/>
      </dsp:txXfrm>
    </dsp:sp>
    <dsp:sp modelId="{AFA600FD-9FBC-4C47-8DD4-FD0DBB366020}">
      <dsp:nvSpPr>
        <dsp:cNvPr id="0" name=""/>
        <dsp:cNvSpPr/>
      </dsp:nvSpPr>
      <dsp:spPr>
        <a:xfrm>
          <a:off x="0" y="793004"/>
          <a:ext cx="1687401" cy="746512"/>
        </a:xfrm>
        <a:prstGeom prst="rect">
          <a:avLst/>
        </a:prstGeom>
        <a:gradFill rotWithShape="0">
          <a:gsLst>
            <a:gs pos="0">
              <a:schemeClr val="accent1">
                <a:hueOff val="0"/>
                <a:satOff val="0"/>
                <a:lumOff val="0"/>
                <a:alphaOff val="0"/>
                <a:tint val="65000"/>
                <a:shade val="92000"/>
                <a:satMod val="130000"/>
              </a:schemeClr>
            </a:gs>
            <a:gs pos="45000">
              <a:schemeClr val="accent1">
                <a:hueOff val="0"/>
                <a:satOff val="0"/>
                <a:lumOff val="0"/>
                <a:alphaOff val="0"/>
                <a:tint val="60000"/>
                <a:shade val="99000"/>
                <a:satMod val="120000"/>
              </a:schemeClr>
            </a:gs>
            <a:gs pos="100000">
              <a:schemeClr val="accent1">
                <a:hueOff val="0"/>
                <a:satOff val="0"/>
                <a:lumOff val="0"/>
                <a:alphaOff val="0"/>
                <a:tint val="55000"/>
                <a:satMod val="140000"/>
              </a:schemeClr>
            </a:gs>
          </a:gsLst>
          <a:path path="circle">
            <a:fillToRect l="100000" t="100000" r="100000" b="100000"/>
          </a:path>
        </a:gradFill>
        <a:ln w="12700" cap="flat" cmpd="sng" algn="ctr">
          <a:solidFill>
            <a:schemeClr val="accent1">
              <a:hueOff val="0"/>
              <a:satOff val="0"/>
              <a:lumOff val="0"/>
              <a:alphaOff val="0"/>
            </a:schemeClr>
          </a:solidFill>
          <a:prstDash val="solid"/>
        </a:ln>
        <a:effectLst/>
      </dsp:spPr>
      <dsp:style>
        <a:lnRef idx="1">
          <a:scrgbClr r="0" g="0" b="0"/>
        </a:lnRef>
        <a:fillRef idx="2">
          <a:scrgbClr r="0" g="0" b="0"/>
        </a:fillRef>
        <a:effectRef idx="1">
          <a:scrgbClr r="0" g="0" b="0"/>
        </a:effectRef>
        <a:fontRef idx="minor">
          <a:schemeClr val="dk1"/>
        </a:fontRef>
      </dsp:style>
      <dsp:txBody>
        <a:bodyPr spcFirstLastPara="0" vert="horz" wrap="square" lIns="89292" tIns="73739" rIns="89292" bIns="73739" numCol="1" spcCol="1270" anchor="ctr" anchorCtr="0">
          <a:noAutofit/>
        </a:bodyPr>
        <a:lstStyle/>
        <a:p>
          <a:pPr marL="0" lvl="0" indent="0" algn="ctr" defTabSz="977900">
            <a:lnSpc>
              <a:spcPct val="90000"/>
            </a:lnSpc>
            <a:spcBef>
              <a:spcPct val="0"/>
            </a:spcBef>
            <a:spcAft>
              <a:spcPct val="35000"/>
            </a:spcAft>
            <a:buNone/>
          </a:pPr>
          <a:r>
            <a:rPr lang="en-US" sz="2200" b="1" kern="1200" dirty="0">
              <a:latin typeface="Tondo" panose="020F0503020202020204"/>
            </a:rPr>
            <a:t>Help Create</a:t>
          </a:r>
        </a:p>
      </dsp:txBody>
      <dsp:txXfrm>
        <a:off x="0" y="793004"/>
        <a:ext cx="1687401" cy="746512"/>
      </dsp:txXfrm>
    </dsp:sp>
    <dsp:sp modelId="{4AEE495A-4221-4E18-8E9A-74BD521CA79C}">
      <dsp:nvSpPr>
        <dsp:cNvPr id="0" name=""/>
        <dsp:cNvSpPr/>
      </dsp:nvSpPr>
      <dsp:spPr>
        <a:xfrm>
          <a:off x="1687401" y="1584307"/>
          <a:ext cx="6749604" cy="746512"/>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30961" tIns="189614" rIns="130961" bIns="189614" numCol="1" spcCol="1270" anchor="ctr" anchorCtr="0">
          <a:noAutofit/>
        </a:bodyPr>
        <a:lstStyle/>
        <a:p>
          <a:pPr marL="0" lvl="0" indent="0" algn="l" defTabSz="977900">
            <a:lnSpc>
              <a:spcPct val="90000"/>
            </a:lnSpc>
            <a:spcBef>
              <a:spcPct val="0"/>
            </a:spcBef>
            <a:spcAft>
              <a:spcPct val="35000"/>
            </a:spcAft>
            <a:buNone/>
          </a:pPr>
          <a:r>
            <a:rPr lang="en-US" sz="2200" kern="1200" dirty="0">
              <a:latin typeface="Tondo" panose="020F0503020202020204"/>
            </a:rPr>
            <a:t>The </a:t>
          </a:r>
          <a:r>
            <a:rPr lang="en-US" sz="2200" b="1" kern="1200" dirty="0">
              <a:latin typeface="Tondo" panose="020F0503020202020204"/>
            </a:rPr>
            <a:t>signs and indicators </a:t>
          </a:r>
          <a:r>
            <a:rPr lang="en-US" sz="2200" kern="1200" dirty="0">
              <a:latin typeface="Tondo" panose="020F0503020202020204"/>
            </a:rPr>
            <a:t>of abuse / neglect, including online concerns &amp; get to know your learners</a:t>
          </a:r>
        </a:p>
      </dsp:txBody>
      <dsp:txXfrm>
        <a:off x="1687401" y="1584307"/>
        <a:ext cx="6749604" cy="746512"/>
      </dsp:txXfrm>
    </dsp:sp>
    <dsp:sp modelId="{F61C85A2-5135-4392-ABE6-0F95838529D2}">
      <dsp:nvSpPr>
        <dsp:cNvPr id="0" name=""/>
        <dsp:cNvSpPr/>
      </dsp:nvSpPr>
      <dsp:spPr>
        <a:xfrm>
          <a:off x="0" y="1584307"/>
          <a:ext cx="1687401" cy="746512"/>
        </a:xfrm>
        <a:prstGeom prst="rect">
          <a:avLst/>
        </a:prstGeom>
        <a:gradFill rotWithShape="0">
          <a:gsLst>
            <a:gs pos="0">
              <a:schemeClr val="accent1">
                <a:hueOff val="0"/>
                <a:satOff val="0"/>
                <a:lumOff val="0"/>
                <a:alphaOff val="0"/>
                <a:tint val="65000"/>
                <a:shade val="92000"/>
                <a:satMod val="130000"/>
              </a:schemeClr>
            </a:gs>
            <a:gs pos="45000">
              <a:schemeClr val="accent1">
                <a:hueOff val="0"/>
                <a:satOff val="0"/>
                <a:lumOff val="0"/>
                <a:alphaOff val="0"/>
                <a:tint val="60000"/>
                <a:shade val="99000"/>
                <a:satMod val="120000"/>
              </a:schemeClr>
            </a:gs>
            <a:gs pos="100000">
              <a:schemeClr val="accent1">
                <a:hueOff val="0"/>
                <a:satOff val="0"/>
                <a:lumOff val="0"/>
                <a:alphaOff val="0"/>
                <a:tint val="55000"/>
                <a:satMod val="140000"/>
              </a:schemeClr>
            </a:gs>
          </a:gsLst>
          <a:path path="circle">
            <a:fillToRect l="100000" t="100000" r="100000" b="100000"/>
          </a:path>
        </a:gradFill>
        <a:ln w="12700" cap="flat" cmpd="sng" algn="ctr">
          <a:solidFill>
            <a:schemeClr val="accent1">
              <a:hueOff val="0"/>
              <a:satOff val="0"/>
              <a:lumOff val="0"/>
              <a:alphaOff val="0"/>
            </a:schemeClr>
          </a:solidFill>
          <a:prstDash val="solid"/>
        </a:ln>
        <a:effectLst/>
      </dsp:spPr>
      <dsp:style>
        <a:lnRef idx="1">
          <a:scrgbClr r="0" g="0" b="0"/>
        </a:lnRef>
        <a:fillRef idx="2">
          <a:scrgbClr r="0" g="0" b="0"/>
        </a:fillRef>
        <a:effectRef idx="1">
          <a:scrgbClr r="0" g="0" b="0"/>
        </a:effectRef>
        <a:fontRef idx="minor">
          <a:schemeClr val="dk1"/>
        </a:fontRef>
      </dsp:style>
      <dsp:txBody>
        <a:bodyPr spcFirstLastPara="0" vert="horz" wrap="square" lIns="89292" tIns="73739" rIns="89292" bIns="73739" numCol="1" spcCol="1270" anchor="ctr" anchorCtr="0">
          <a:noAutofit/>
        </a:bodyPr>
        <a:lstStyle/>
        <a:p>
          <a:pPr marL="0" lvl="0" indent="0" algn="ctr" defTabSz="977900">
            <a:lnSpc>
              <a:spcPct val="90000"/>
            </a:lnSpc>
            <a:spcBef>
              <a:spcPct val="0"/>
            </a:spcBef>
            <a:spcAft>
              <a:spcPct val="35000"/>
            </a:spcAft>
            <a:buNone/>
          </a:pPr>
          <a:r>
            <a:rPr lang="en-US" sz="2200" b="1" kern="1200" dirty="0">
              <a:latin typeface="Tondo" panose="020F0503020202020204"/>
            </a:rPr>
            <a:t>Know &amp; respond</a:t>
          </a:r>
        </a:p>
      </dsp:txBody>
      <dsp:txXfrm>
        <a:off x="0" y="1584307"/>
        <a:ext cx="1687401" cy="746512"/>
      </dsp:txXfrm>
    </dsp:sp>
    <dsp:sp modelId="{2895FF8A-2502-4E53-A75F-76F4D81E2EB2}">
      <dsp:nvSpPr>
        <dsp:cNvPr id="0" name=""/>
        <dsp:cNvSpPr/>
      </dsp:nvSpPr>
      <dsp:spPr>
        <a:xfrm>
          <a:off x="1687401" y="2375610"/>
          <a:ext cx="6749604" cy="746512"/>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30961" tIns="189614" rIns="130961" bIns="189614" numCol="1" spcCol="1270" anchor="ctr" anchorCtr="0">
          <a:noAutofit/>
        </a:bodyPr>
        <a:lstStyle/>
        <a:p>
          <a:pPr marL="0" lvl="0" indent="0" algn="l" defTabSz="977900">
            <a:lnSpc>
              <a:spcPct val="90000"/>
            </a:lnSpc>
            <a:spcBef>
              <a:spcPct val="0"/>
            </a:spcBef>
            <a:spcAft>
              <a:spcPct val="35000"/>
            </a:spcAft>
            <a:buNone/>
          </a:pPr>
          <a:r>
            <a:rPr lang="en-US" sz="2200" kern="1200" dirty="0">
              <a:latin typeface="Tondo" panose="020F0503020202020204"/>
            </a:rPr>
            <a:t>Your concerns for children, including concerns about professional adults / those in positions of trust</a:t>
          </a:r>
        </a:p>
      </dsp:txBody>
      <dsp:txXfrm>
        <a:off x="1687401" y="2375610"/>
        <a:ext cx="6749604" cy="746512"/>
      </dsp:txXfrm>
    </dsp:sp>
    <dsp:sp modelId="{70AE25BC-BA80-487F-BED4-52821FAC0863}">
      <dsp:nvSpPr>
        <dsp:cNvPr id="0" name=""/>
        <dsp:cNvSpPr/>
      </dsp:nvSpPr>
      <dsp:spPr>
        <a:xfrm>
          <a:off x="0" y="2375610"/>
          <a:ext cx="1687401" cy="746512"/>
        </a:xfrm>
        <a:prstGeom prst="rect">
          <a:avLst/>
        </a:prstGeom>
        <a:gradFill rotWithShape="0">
          <a:gsLst>
            <a:gs pos="0">
              <a:schemeClr val="accent1">
                <a:hueOff val="0"/>
                <a:satOff val="0"/>
                <a:lumOff val="0"/>
                <a:alphaOff val="0"/>
                <a:tint val="65000"/>
                <a:shade val="92000"/>
                <a:satMod val="130000"/>
              </a:schemeClr>
            </a:gs>
            <a:gs pos="45000">
              <a:schemeClr val="accent1">
                <a:hueOff val="0"/>
                <a:satOff val="0"/>
                <a:lumOff val="0"/>
                <a:alphaOff val="0"/>
                <a:tint val="60000"/>
                <a:shade val="99000"/>
                <a:satMod val="120000"/>
              </a:schemeClr>
            </a:gs>
            <a:gs pos="100000">
              <a:schemeClr val="accent1">
                <a:hueOff val="0"/>
                <a:satOff val="0"/>
                <a:lumOff val="0"/>
                <a:alphaOff val="0"/>
                <a:tint val="55000"/>
                <a:satMod val="140000"/>
              </a:schemeClr>
            </a:gs>
          </a:gsLst>
          <a:path path="circle">
            <a:fillToRect l="100000" t="100000" r="100000" b="100000"/>
          </a:path>
        </a:gradFill>
        <a:ln w="12700" cap="flat" cmpd="sng" algn="ctr">
          <a:solidFill>
            <a:schemeClr val="accent1">
              <a:hueOff val="0"/>
              <a:satOff val="0"/>
              <a:lumOff val="0"/>
              <a:alphaOff val="0"/>
            </a:schemeClr>
          </a:solidFill>
          <a:prstDash val="solid"/>
        </a:ln>
        <a:effectLst/>
      </dsp:spPr>
      <dsp:style>
        <a:lnRef idx="1">
          <a:scrgbClr r="0" g="0" b="0"/>
        </a:lnRef>
        <a:fillRef idx="2">
          <a:scrgbClr r="0" g="0" b="0"/>
        </a:fillRef>
        <a:effectRef idx="1">
          <a:scrgbClr r="0" g="0" b="0"/>
        </a:effectRef>
        <a:fontRef idx="minor">
          <a:schemeClr val="dk1"/>
        </a:fontRef>
      </dsp:style>
      <dsp:txBody>
        <a:bodyPr spcFirstLastPara="0" vert="horz" wrap="square" lIns="89292" tIns="73739" rIns="89292" bIns="73739" numCol="1" spcCol="1270" anchor="ctr" anchorCtr="0">
          <a:noAutofit/>
        </a:bodyPr>
        <a:lstStyle/>
        <a:p>
          <a:pPr marL="0" lvl="0" indent="0" algn="ctr" defTabSz="977900">
            <a:lnSpc>
              <a:spcPct val="90000"/>
            </a:lnSpc>
            <a:spcBef>
              <a:spcPct val="0"/>
            </a:spcBef>
            <a:spcAft>
              <a:spcPct val="35000"/>
            </a:spcAft>
            <a:buNone/>
          </a:pPr>
          <a:r>
            <a:rPr lang="en-US" sz="2200" b="1" kern="1200" dirty="0">
              <a:latin typeface="Tondo" panose="020F0503020202020204"/>
            </a:rPr>
            <a:t>Report &amp; record</a:t>
          </a:r>
        </a:p>
      </dsp:txBody>
      <dsp:txXfrm>
        <a:off x="0" y="2375610"/>
        <a:ext cx="1687401" cy="746512"/>
      </dsp:txXfrm>
    </dsp:sp>
    <dsp:sp modelId="{44F9BC7D-80A5-4C74-840A-6BDAF54C0AF1}">
      <dsp:nvSpPr>
        <dsp:cNvPr id="0" name=""/>
        <dsp:cNvSpPr/>
      </dsp:nvSpPr>
      <dsp:spPr>
        <a:xfrm>
          <a:off x="1687401" y="3166914"/>
          <a:ext cx="6749604" cy="746512"/>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30961" tIns="189614" rIns="130961" bIns="189614" numCol="1" spcCol="1270" anchor="ctr" anchorCtr="0">
          <a:noAutofit/>
        </a:bodyPr>
        <a:lstStyle/>
        <a:p>
          <a:pPr marL="0" lvl="0" indent="0" algn="l" defTabSz="977900">
            <a:lnSpc>
              <a:spcPct val="90000"/>
            </a:lnSpc>
            <a:spcBef>
              <a:spcPct val="0"/>
            </a:spcBef>
            <a:spcAft>
              <a:spcPct val="35000"/>
            </a:spcAft>
            <a:buNone/>
          </a:pPr>
          <a:r>
            <a:rPr lang="en-US" sz="2200" kern="1200" dirty="0">
              <a:latin typeface="Tondo" panose="020F0503020202020204"/>
            </a:rPr>
            <a:t>to and </a:t>
          </a:r>
          <a:r>
            <a:rPr lang="en-US" sz="2200" b="1" kern="1200" dirty="0">
              <a:latin typeface="Tondo" panose="020F0503020202020204"/>
            </a:rPr>
            <a:t>engage</a:t>
          </a:r>
          <a:r>
            <a:rPr lang="en-US" sz="2200" kern="1200" dirty="0">
              <a:latin typeface="Tondo" panose="020F0503020202020204"/>
            </a:rPr>
            <a:t> in continued professional development, be professionally curious &amp; stay vigilant </a:t>
          </a:r>
        </a:p>
      </dsp:txBody>
      <dsp:txXfrm>
        <a:off x="1687401" y="3166914"/>
        <a:ext cx="6749604" cy="746512"/>
      </dsp:txXfrm>
    </dsp:sp>
    <dsp:sp modelId="{D9798945-89C8-4CF7-AA90-1FD7B8D2FBA5}">
      <dsp:nvSpPr>
        <dsp:cNvPr id="0" name=""/>
        <dsp:cNvSpPr/>
      </dsp:nvSpPr>
      <dsp:spPr>
        <a:xfrm>
          <a:off x="0" y="3166914"/>
          <a:ext cx="1687401" cy="746512"/>
        </a:xfrm>
        <a:prstGeom prst="rect">
          <a:avLst/>
        </a:prstGeom>
        <a:gradFill rotWithShape="0">
          <a:gsLst>
            <a:gs pos="0">
              <a:schemeClr val="accent1">
                <a:hueOff val="0"/>
                <a:satOff val="0"/>
                <a:lumOff val="0"/>
                <a:alphaOff val="0"/>
                <a:tint val="65000"/>
                <a:shade val="92000"/>
                <a:satMod val="130000"/>
              </a:schemeClr>
            </a:gs>
            <a:gs pos="45000">
              <a:schemeClr val="accent1">
                <a:hueOff val="0"/>
                <a:satOff val="0"/>
                <a:lumOff val="0"/>
                <a:alphaOff val="0"/>
                <a:tint val="60000"/>
                <a:shade val="99000"/>
                <a:satMod val="120000"/>
              </a:schemeClr>
            </a:gs>
            <a:gs pos="100000">
              <a:schemeClr val="accent1">
                <a:hueOff val="0"/>
                <a:satOff val="0"/>
                <a:lumOff val="0"/>
                <a:alphaOff val="0"/>
                <a:tint val="55000"/>
                <a:satMod val="140000"/>
              </a:schemeClr>
            </a:gs>
          </a:gsLst>
          <a:path path="circle">
            <a:fillToRect l="100000" t="100000" r="100000" b="100000"/>
          </a:path>
        </a:gradFill>
        <a:ln w="12700" cap="flat" cmpd="sng" algn="ctr">
          <a:solidFill>
            <a:schemeClr val="accent1">
              <a:hueOff val="0"/>
              <a:satOff val="0"/>
              <a:lumOff val="0"/>
              <a:alphaOff val="0"/>
            </a:schemeClr>
          </a:solidFill>
          <a:prstDash val="solid"/>
        </a:ln>
        <a:effectLst/>
      </dsp:spPr>
      <dsp:style>
        <a:lnRef idx="1">
          <a:scrgbClr r="0" g="0" b="0"/>
        </a:lnRef>
        <a:fillRef idx="2">
          <a:scrgbClr r="0" g="0" b="0"/>
        </a:fillRef>
        <a:effectRef idx="1">
          <a:scrgbClr r="0" g="0" b="0"/>
        </a:effectRef>
        <a:fontRef idx="minor">
          <a:schemeClr val="dk1"/>
        </a:fontRef>
      </dsp:style>
      <dsp:txBody>
        <a:bodyPr spcFirstLastPara="0" vert="horz" wrap="square" lIns="89292" tIns="73739" rIns="89292" bIns="73739" numCol="1" spcCol="1270" anchor="ctr" anchorCtr="0">
          <a:noAutofit/>
        </a:bodyPr>
        <a:lstStyle/>
        <a:p>
          <a:pPr marL="0" lvl="0" indent="0" algn="ctr" defTabSz="1066800">
            <a:lnSpc>
              <a:spcPct val="90000"/>
            </a:lnSpc>
            <a:spcBef>
              <a:spcPct val="0"/>
            </a:spcBef>
            <a:spcAft>
              <a:spcPct val="35000"/>
            </a:spcAft>
            <a:buNone/>
          </a:pPr>
          <a:r>
            <a:rPr lang="en-US" sz="2400" b="1" kern="1200" dirty="0">
              <a:latin typeface="Tondo" panose="020F0503020202020204"/>
            </a:rPr>
            <a:t>Commit</a:t>
          </a:r>
        </a:p>
      </dsp:txBody>
      <dsp:txXfrm>
        <a:off x="0" y="3166914"/>
        <a:ext cx="1687401" cy="74651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7E7587-0AE7-408D-B1FF-5503C81476F8}">
      <dsp:nvSpPr>
        <dsp:cNvPr id="0" name=""/>
        <dsp:cNvSpPr/>
      </dsp:nvSpPr>
      <dsp:spPr>
        <a:xfrm>
          <a:off x="0" y="0"/>
          <a:ext cx="7162319" cy="936204"/>
        </a:xfrm>
        <a:prstGeom prst="roundRect">
          <a:avLst>
            <a:gd name="adj" fmla="val 10000"/>
          </a:avLst>
        </a:prstGeom>
        <a:solidFill>
          <a:schemeClr val="accent5">
            <a:lumMod val="40000"/>
            <a:lumOff val="60000"/>
          </a:schemeClr>
        </a:soli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r>
            <a:rPr lang="en-GB" sz="3600" kern="1200" dirty="0">
              <a:solidFill>
                <a:schemeClr val="accent5">
                  <a:lumMod val="50000"/>
                </a:schemeClr>
              </a:solidFill>
            </a:rPr>
            <a:t>What we see...</a:t>
          </a:r>
          <a:endParaRPr lang="en-US" sz="3600" kern="1200" dirty="0">
            <a:solidFill>
              <a:schemeClr val="accent5">
                <a:lumMod val="50000"/>
              </a:schemeClr>
            </a:solidFill>
          </a:endParaRPr>
        </a:p>
      </dsp:txBody>
      <dsp:txXfrm>
        <a:off x="27420" y="27420"/>
        <a:ext cx="6152082" cy="881364"/>
      </dsp:txXfrm>
    </dsp:sp>
    <dsp:sp modelId="{0A19ECB7-17A4-4C4E-8A25-FC72BBBE76C6}">
      <dsp:nvSpPr>
        <dsp:cNvPr id="0" name=""/>
        <dsp:cNvSpPr/>
      </dsp:nvSpPr>
      <dsp:spPr>
        <a:xfrm>
          <a:off x="631969" y="1092238"/>
          <a:ext cx="7162319" cy="936204"/>
        </a:xfrm>
        <a:prstGeom prst="roundRect">
          <a:avLst>
            <a:gd name="adj" fmla="val 10000"/>
          </a:avLst>
        </a:prstGeom>
        <a:solidFill>
          <a:schemeClr val="accent1">
            <a:lumMod val="40000"/>
            <a:lumOff val="60000"/>
          </a:schemeClr>
        </a:soli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r>
            <a:rPr lang="en-GB" sz="3600" kern="1200">
              <a:solidFill>
                <a:schemeClr val="accent1">
                  <a:lumMod val="50000"/>
                </a:schemeClr>
              </a:solidFill>
            </a:rPr>
            <a:t>What we hear…</a:t>
          </a:r>
          <a:endParaRPr lang="en-US" sz="3600" kern="1200" dirty="0">
            <a:solidFill>
              <a:schemeClr val="accent1">
                <a:lumMod val="50000"/>
              </a:schemeClr>
            </a:solidFill>
          </a:endParaRPr>
        </a:p>
      </dsp:txBody>
      <dsp:txXfrm>
        <a:off x="659389" y="1119658"/>
        <a:ext cx="5866976" cy="881364"/>
      </dsp:txXfrm>
    </dsp:sp>
    <dsp:sp modelId="{F5C18235-968E-4303-8591-817BB2F2AF22}">
      <dsp:nvSpPr>
        <dsp:cNvPr id="0" name=""/>
        <dsp:cNvSpPr/>
      </dsp:nvSpPr>
      <dsp:spPr>
        <a:xfrm>
          <a:off x="1263938" y="2184477"/>
          <a:ext cx="7162319" cy="936204"/>
        </a:xfrm>
        <a:prstGeom prst="roundRect">
          <a:avLst>
            <a:gd name="adj" fmla="val 10000"/>
          </a:avLst>
        </a:prstGeom>
        <a:solidFill>
          <a:schemeClr val="accent6">
            <a:lumMod val="60000"/>
            <a:lumOff val="40000"/>
          </a:schemeClr>
        </a:soli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GB" sz="3200" kern="1200">
              <a:solidFill>
                <a:schemeClr val="accent6">
                  <a:lumMod val="50000"/>
                </a:schemeClr>
              </a:solidFill>
            </a:rPr>
            <a:t>What we are told…</a:t>
          </a:r>
          <a:endParaRPr lang="en-US" sz="3200" kern="1200" dirty="0">
            <a:solidFill>
              <a:schemeClr val="accent6">
                <a:lumMod val="50000"/>
              </a:schemeClr>
            </a:solidFill>
          </a:endParaRPr>
        </a:p>
      </dsp:txBody>
      <dsp:txXfrm>
        <a:off x="1291358" y="2211897"/>
        <a:ext cx="5866976" cy="881364"/>
      </dsp:txXfrm>
    </dsp:sp>
    <dsp:sp modelId="{9476A585-E999-4507-A445-4ED6DFDFDF2C}">
      <dsp:nvSpPr>
        <dsp:cNvPr id="0" name=""/>
        <dsp:cNvSpPr/>
      </dsp:nvSpPr>
      <dsp:spPr>
        <a:xfrm>
          <a:off x="6553786" y="709955"/>
          <a:ext cx="608532" cy="608532"/>
        </a:xfrm>
        <a:prstGeom prst="downArrow">
          <a:avLst>
            <a:gd name="adj1" fmla="val 55000"/>
            <a:gd name="adj2" fmla="val 45000"/>
          </a:avLst>
        </a:prstGeom>
        <a:solidFill>
          <a:schemeClr val="tx1">
            <a:lumMod val="50000"/>
            <a:lumOff val="50000"/>
            <a:alpha val="90000"/>
          </a:schemeClr>
        </a:solidFill>
        <a:ln w="12700" cap="flat" cmpd="sng" algn="ctr">
          <a:solidFill>
            <a:schemeClr val="accent5">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0" lvl="0" indent="0" algn="ctr" defTabSz="1200150">
            <a:lnSpc>
              <a:spcPct val="90000"/>
            </a:lnSpc>
            <a:spcBef>
              <a:spcPct val="0"/>
            </a:spcBef>
            <a:spcAft>
              <a:spcPct val="35000"/>
            </a:spcAft>
            <a:buNone/>
          </a:pPr>
          <a:endParaRPr lang="en-US" sz="2700" kern="1200"/>
        </a:p>
      </dsp:txBody>
      <dsp:txXfrm>
        <a:off x="6690706" y="709955"/>
        <a:ext cx="334692" cy="457920"/>
      </dsp:txXfrm>
    </dsp:sp>
    <dsp:sp modelId="{D70BCC38-B6C5-41B9-BF49-F95A781362D8}">
      <dsp:nvSpPr>
        <dsp:cNvPr id="0" name=""/>
        <dsp:cNvSpPr/>
      </dsp:nvSpPr>
      <dsp:spPr>
        <a:xfrm>
          <a:off x="7185755" y="1795952"/>
          <a:ext cx="608532" cy="608532"/>
        </a:xfrm>
        <a:prstGeom prst="downArrow">
          <a:avLst>
            <a:gd name="adj1" fmla="val 55000"/>
            <a:gd name="adj2" fmla="val 45000"/>
          </a:avLst>
        </a:prstGeom>
        <a:solidFill>
          <a:schemeClr val="tx1">
            <a:lumMod val="50000"/>
            <a:lumOff val="50000"/>
            <a:alpha val="90000"/>
          </a:schemeClr>
        </a:solidFill>
        <a:ln w="12700" cap="flat" cmpd="sng" algn="ctr">
          <a:solidFill>
            <a:schemeClr val="accent5">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0" lvl="0" indent="0" algn="ctr" defTabSz="1200150">
            <a:lnSpc>
              <a:spcPct val="90000"/>
            </a:lnSpc>
            <a:spcBef>
              <a:spcPct val="0"/>
            </a:spcBef>
            <a:spcAft>
              <a:spcPct val="35000"/>
            </a:spcAft>
            <a:buNone/>
          </a:pPr>
          <a:endParaRPr lang="en-US" sz="2700" kern="1200"/>
        </a:p>
      </dsp:txBody>
      <dsp:txXfrm>
        <a:off x="7322675" y="1795952"/>
        <a:ext cx="334692" cy="45792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3FF0C2-FD2F-4B15-92B6-D18BD9CFB86B}">
      <dsp:nvSpPr>
        <dsp:cNvPr id="0" name=""/>
        <dsp:cNvSpPr/>
      </dsp:nvSpPr>
      <dsp:spPr>
        <a:xfrm>
          <a:off x="5214" y="503428"/>
          <a:ext cx="1818958" cy="2595276"/>
        </a:xfrm>
        <a:prstGeom prst="roundRect">
          <a:avLst>
            <a:gd name="adj" fmla="val 10000"/>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Font typeface="Wingdings" panose="05000000000000000000" pitchFamily="2" charset="2"/>
            <a:buNone/>
          </a:pPr>
          <a:r>
            <a:rPr lang="en-GB" sz="1800" b="1" kern="1200" dirty="0"/>
            <a:t>Organisations need appropriate safeguarding and child protection procedures</a:t>
          </a:r>
          <a:endParaRPr lang="en-GB" sz="1800" kern="1200" dirty="0"/>
        </a:p>
      </dsp:txBody>
      <dsp:txXfrm>
        <a:off x="58489" y="556703"/>
        <a:ext cx="1712408" cy="2488726"/>
      </dsp:txXfrm>
    </dsp:sp>
    <dsp:sp modelId="{4831251F-8561-4956-9376-D9ABA97772B6}">
      <dsp:nvSpPr>
        <dsp:cNvPr id="0" name=""/>
        <dsp:cNvSpPr/>
      </dsp:nvSpPr>
      <dsp:spPr>
        <a:xfrm>
          <a:off x="1947353" y="1648324"/>
          <a:ext cx="261141" cy="305485"/>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GB" sz="1300" kern="1200"/>
        </a:p>
      </dsp:txBody>
      <dsp:txXfrm>
        <a:off x="1947353" y="1709421"/>
        <a:ext cx="182799" cy="183291"/>
      </dsp:txXfrm>
    </dsp:sp>
    <dsp:sp modelId="{E532E574-1236-4F6F-810F-54AB13231835}">
      <dsp:nvSpPr>
        <dsp:cNvPr id="0" name=""/>
        <dsp:cNvSpPr/>
      </dsp:nvSpPr>
      <dsp:spPr>
        <a:xfrm>
          <a:off x="2316892" y="522016"/>
          <a:ext cx="1810126" cy="2558101"/>
        </a:xfrm>
        <a:prstGeom prst="roundRect">
          <a:avLst>
            <a:gd name="adj" fmla="val 10000"/>
          </a:avLst>
        </a:prstGeom>
        <a:solidFill>
          <a:schemeClr val="accent4">
            <a:hueOff val="548478"/>
            <a:satOff val="2377"/>
            <a:lumOff val="1569"/>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b="1" kern="1200" dirty="0"/>
            <a:t>Practitioners need to have the skills to identify indicators of child abuse (also child sexual abuse)</a:t>
          </a:r>
        </a:p>
      </dsp:txBody>
      <dsp:txXfrm>
        <a:off x="2369909" y="575033"/>
        <a:ext cx="1704092" cy="2452067"/>
      </dsp:txXfrm>
    </dsp:sp>
    <dsp:sp modelId="{4413C04D-5CF1-4903-ACA2-7D388E9542AB}">
      <dsp:nvSpPr>
        <dsp:cNvPr id="0" name=""/>
        <dsp:cNvSpPr/>
      </dsp:nvSpPr>
      <dsp:spPr>
        <a:xfrm>
          <a:off x="4250198" y="1648324"/>
          <a:ext cx="261141" cy="305485"/>
        </a:xfrm>
        <a:prstGeom prst="rightArrow">
          <a:avLst>
            <a:gd name="adj1" fmla="val 60000"/>
            <a:gd name="adj2" fmla="val 50000"/>
          </a:avLst>
        </a:prstGeom>
        <a:solidFill>
          <a:schemeClr val="accent4">
            <a:hueOff val="822717"/>
            <a:satOff val="3566"/>
            <a:lumOff val="235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GB" sz="1300" kern="1200"/>
        </a:p>
      </dsp:txBody>
      <dsp:txXfrm>
        <a:off x="4250198" y="1709421"/>
        <a:ext cx="182799" cy="183291"/>
      </dsp:txXfrm>
    </dsp:sp>
    <dsp:sp modelId="{ED34B532-56DD-415C-A1DA-E7FD95ADD8CD}">
      <dsp:nvSpPr>
        <dsp:cNvPr id="0" name=""/>
        <dsp:cNvSpPr/>
      </dsp:nvSpPr>
      <dsp:spPr>
        <a:xfrm>
          <a:off x="4619737" y="510004"/>
          <a:ext cx="1764993" cy="2582124"/>
        </a:xfrm>
        <a:prstGeom prst="roundRect">
          <a:avLst>
            <a:gd name="adj" fmla="val 10000"/>
          </a:avLst>
        </a:prstGeom>
        <a:solidFill>
          <a:schemeClr val="accent4">
            <a:hueOff val="1096956"/>
            <a:satOff val="4755"/>
            <a:lumOff val="3137"/>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b="1" kern="1200"/>
            <a:t>Practitioners need to apply professional curiosity</a:t>
          </a:r>
          <a:endParaRPr lang="en-GB" sz="1800" b="1" kern="1200" dirty="0"/>
        </a:p>
      </dsp:txBody>
      <dsp:txXfrm>
        <a:off x="4671432" y="561699"/>
        <a:ext cx="1661603" cy="2478734"/>
      </dsp:txXfrm>
    </dsp:sp>
    <dsp:sp modelId="{8264AADC-6899-4FDD-88A8-52DF952C749A}">
      <dsp:nvSpPr>
        <dsp:cNvPr id="0" name=""/>
        <dsp:cNvSpPr/>
      </dsp:nvSpPr>
      <dsp:spPr>
        <a:xfrm>
          <a:off x="6507911" y="1648324"/>
          <a:ext cx="261141" cy="305485"/>
        </a:xfrm>
        <a:prstGeom prst="rightArrow">
          <a:avLst>
            <a:gd name="adj1" fmla="val 60000"/>
            <a:gd name="adj2" fmla="val 50000"/>
          </a:avLst>
        </a:prstGeom>
        <a:solidFill>
          <a:schemeClr val="accent4">
            <a:hueOff val="1645434"/>
            <a:satOff val="7132"/>
            <a:lumOff val="470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GB" sz="1300" kern="1200"/>
        </a:p>
      </dsp:txBody>
      <dsp:txXfrm>
        <a:off x="6507911" y="1709421"/>
        <a:ext cx="182799" cy="183291"/>
      </dsp:txXfrm>
    </dsp:sp>
    <dsp:sp modelId="{CA70EA84-53D9-41ED-B74E-5C67DB5EF7A1}">
      <dsp:nvSpPr>
        <dsp:cNvPr id="0" name=""/>
        <dsp:cNvSpPr/>
      </dsp:nvSpPr>
      <dsp:spPr>
        <a:xfrm>
          <a:off x="6877450" y="535088"/>
          <a:ext cx="1780070" cy="2531956"/>
        </a:xfrm>
        <a:prstGeom prst="roundRect">
          <a:avLst>
            <a:gd name="adj" fmla="val 10000"/>
          </a:avLst>
        </a:prstGeom>
        <a:solidFill>
          <a:schemeClr val="accent4">
            <a:hueOff val="1645434"/>
            <a:satOff val="7132"/>
            <a:lumOff val="4706"/>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b="1" kern="1200"/>
            <a:t>Practitioners need to take the child’s lived experience into consideration </a:t>
          </a:r>
          <a:endParaRPr lang="en-GB" sz="1800" b="1" kern="1200" dirty="0"/>
        </a:p>
      </dsp:txBody>
      <dsp:txXfrm>
        <a:off x="6929586" y="587224"/>
        <a:ext cx="1675798" cy="242768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E74220-F21C-41A8-8C80-A5A2E1FC3C6C}">
      <dsp:nvSpPr>
        <dsp:cNvPr id="0" name=""/>
        <dsp:cNvSpPr/>
      </dsp:nvSpPr>
      <dsp:spPr>
        <a:xfrm>
          <a:off x="1074719" y="-32611"/>
          <a:ext cx="2134462" cy="1888722"/>
        </a:xfrm>
        <a:prstGeom prst="downArrow">
          <a:avLst>
            <a:gd name="adj1" fmla="val 50000"/>
            <a:gd name="adj2" fmla="val 35000"/>
          </a:avLst>
        </a:prstGeom>
        <a:gradFill rotWithShape="0">
          <a:gsLst>
            <a:gs pos="0">
              <a:schemeClr val="accent1">
                <a:hueOff val="0"/>
                <a:satOff val="0"/>
                <a:lumOff val="0"/>
                <a:alphaOff val="0"/>
                <a:tint val="65000"/>
                <a:shade val="92000"/>
                <a:satMod val="130000"/>
              </a:schemeClr>
            </a:gs>
            <a:gs pos="45000">
              <a:schemeClr val="accent1">
                <a:hueOff val="0"/>
                <a:satOff val="0"/>
                <a:lumOff val="0"/>
                <a:alphaOff val="0"/>
                <a:tint val="60000"/>
                <a:shade val="99000"/>
                <a:satMod val="120000"/>
              </a:schemeClr>
            </a:gs>
            <a:gs pos="100000">
              <a:schemeClr val="accent1">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GB" sz="1200" b="1" kern="1200" dirty="0"/>
            <a:t>Responding to concerns, trust your instincts!</a:t>
          </a:r>
          <a:endParaRPr lang="en-US" sz="1200" b="1" kern="1200" dirty="0"/>
        </a:p>
      </dsp:txBody>
      <dsp:txXfrm>
        <a:off x="1608335" y="-32611"/>
        <a:ext cx="1067231" cy="1558196"/>
      </dsp:txXfrm>
    </dsp:sp>
    <dsp:sp modelId="{213F56F6-B09C-49C7-A8D5-A4ED316183F7}">
      <dsp:nvSpPr>
        <dsp:cNvPr id="0" name=""/>
        <dsp:cNvSpPr/>
      </dsp:nvSpPr>
      <dsp:spPr>
        <a:xfrm rot="7200000">
          <a:off x="2126714" y="1789496"/>
          <a:ext cx="2134462" cy="1888722"/>
        </a:xfrm>
        <a:prstGeom prst="downArrow">
          <a:avLst>
            <a:gd name="adj1" fmla="val 50000"/>
            <a:gd name="adj2" fmla="val 35000"/>
          </a:avLst>
        </a:prstGeom>
        <a:gradFill rotWithShape="0">
          <a:gsLst>
            <a:gs pos="0">
              <a:schemeClr val="accent1">
                <a:hueOff val="0"/>
                <a:satOff val="0"/>
                <a:lumOff val="0"/>
                <a:alphaOff val="0"/>
                <a:tint val="65000"/>
                <a:shade val="92000"/>
                <a:satMod val="130000"/>
              </a:schemeClr>
            </a:gs>
            <a:gs pos="45000">
              <a:schemeClr val="accent1">
                <a:hueOff val="0"/>
                <a:satOff val="0"/>
                <a:lumOff val="0"/>
                <a:alphaOff val="0"/>
                <a:tint val="60000"/>
                <a:shade val="99000"/>
                <a:satMod val="120000"/>
              </a:schemeClr>
            </a:gs>
            <a:gs pos="100000">
              <a:schemeClr val="accent1">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r>
            <a:rPr lang="en-GB" sz="1100" b="1" u="sng" kern="1200" dirty="0"/>
            <a:t>Always</a:t>
          </a:r>
          <a:r>
            <a:rPr lang="en-GB" sz="1100" b="1" kern="1200" dirty="0"/>
            <a:t> share concerns about all adults in a position of trust posing a risk of harm to children</a:t>
          </a:r>
          <a:endParaRPr lang="en-US" sz="1100" b="1" kern="1200" dirty="0"/>
        </a:p>
      </dsp:txBody>
      <dsp:txXfrm rot="-5400000">
        <a:off x="2557969" y="2282873"/>
        <a:ext cx="1558196" cy="1067231"/>
      </dsp:txXfrm>
    </dsp:sp>
    <dsp:sp modelId="{602BEF3F-6E81-46D0-BB1B-960A2911D6BE}">
      <dsp:nvSpPr>
        <dsp:cNvPr id="0" name=""/>
        <dsp:cNvSpPr/>
      </dsp:nvSpPr>
      <dsp:spPr>
        <a:xfrm rot="14400000">
          <a:off x="39337" y="1756256"/>
          <a:ext cx="2134462" cy="1888722"/>
        </a:xfrm>
        <a:prstGeom prst="downArrow">
          <a:avLst>
            <a:gd name="adj1" fmla="val 50000"/>
            <a:gd name="adj2" fmla="val 35000"/>
          </a:avLst>
        </a:prstGeom>
        <a:gradFill rotWithShape="0">
          <a:gsLst>
            <a:gs pos="0">
              <a:schemeClr val="accent1">
                <a:hueOff val="0"/>
                <a:satOff val="0"/>
                <a:lumOff val="0"/>
                <a:alphaOff val="0"/>
                <a:tint val="65000"/>
                <a:shade val="92000"/>
                <a:satMod val="130000"/>
              </a:schemeClr>
            </a:gs>
            <a:gs pos="45000">
              <a:schemeClr val="accent1">
                <a:hueOff val="0"/>
                <a:satOff val="0"/>
                <a:lumOff val="0"/>
                <a:alphaOff val="0"/>
                <a:tint val="60000"/>
                <a:shade val="99000"/>
                <a:satMod val="120000"/>
              </a:schemeClr>
            </a:gs>
            <a:gs pos="100000">
              <a:schemeClr val="accent1">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r>
            <a:rPr lang="en-GB" sz="1100" b="1" kern="1200" dirty="0"/>
            <a:t>If a child is in immediate danger or at risk of harm, report, record, react</a:t>
          </a:r>
          <a:endParaRPr lang="en-US" sz="1100" b="1" kern="1200" dirty="0"/>
        </a:p>
      </dsp:txBody>
      <dsp:txXfrm rot="5400000">
        <a:off x="184348" y="2249632"/>
        <a:ext cx="1558196" cy="106723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64C484-FA02-4016-AA63-7C1408A0986A}">
      <dsp:nvSpPr>
        <dsp:cNvPr id="0" name=""/>
        <dsp:cNvSpPr/>
      </dsp:nvSpPr>
      <dsp:spPr>
        <a:xfrm rot="10800000">
          <a:off x="1625958" y="1047"/>
          <a:ext cx="5816299" cy="643802"/>
        </a:xfrm>
        <a:prstGeom prst="homePlate">
          <a:avLst/>
        </a:prstGeom>
        <a:solidFill>
          <a:schemeClr val="accent4">
            <a:lumMod val="20000"/>
            <a:lumOff val="80000"/>
            <a:alpha val="90000"/>
          </a:schemeClr>
        </a:solidFill>
        <a:ln w="15875" cap="flat" cmpd="sng" algn="ctr">
          <a:solidFill>
            <a:schemeClr val="tx2">
              <a:lumMod val="40000"/>
              <a:lumOff val="6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3899" tIns="68580" rIns="128016" bIns="68580" numCol="1" spcCol="1270" anchor="ctr" anchorCtr="0">
          <a:noAutofit/>
        </a:bodyPr>
        <a:lstStyle/>
        <a:p>
          <a:pPr marL="0" lvl="0" indent="0" algn="ctr" defTabSz="800100">
            <a:lnSpc>
              <a:spcPct val="90000"/>
            </a:lnSpc>
            <a:spcBef>
              <a:spcPct val="0"/>
            </a:spcBef>
            <a:spcAft>
              <a:spcPct val="35000"/>
            </a:spcAft>
            <a:buNone/>
          </a:pPr>
          <a:r>
            <a:rPr lang="en-GB" sz="1800" b="1" kern="1200" dirty="0">
              <a:solidFill>
                <a:schemeClr val="tx1"/>
              </a:solidFill>
              <a:latin typeface="Calabri"/>
            </a:rPr>
            <a:t>Identify</a:t>
          </a:r>
          <a:r>
            <a:rPr lang="en-GB" sz="1800" b="0" kern="1200" dirty="0">
              <a:solidFill>
                <a:schemeClr val="tx1"/>
              </a:solidFill>
              <a:latin typeface="Calabri"/>
            </a:rPr>
            <a:t> those who may need </a:t>
          </a:r>
          <a:r>
            <a:rPr lang="en-GB" sz="1800" b="0" u="sng" kern="1200" dirty="0">
              <a:solidFill>
                <a:schemeClr val="tx1"/>
              </a:solidFill>
              <a:latin typeface="Calabri"/>
            </a:rPr>
            <a:t>early help </a:t>
          </a:r>
          <a:r>
            <a:rPr lang="en-GB" sz="1800" b="0" kern="1200" dirty="0">
              <a:solidFill>
                <a:schemeClr val="tx1"/>
              </a:solidFill>
              <a:latin typeface="Calabri"/>
            </a:rPr>
            <a:t>or are at risk of neglect, abuse, grooming, radicalisation or exploitation </a:t>
          </a:r>
        </a:p>
      </dsp:txBody>
      <dsp:txXfrm rot="10800000">
        <a:off x="1786908" y="1047"/>
        <a:ext cx="5655349" cy="643802"/>
      </dsp:txXfrm>
    </dsp:sp>
    <dsp:sp modelId="{B3A7BA67-EAC3-403B-8C57-F8C1971F8EF0}">
      <dsp:nvSpPr>
        <dsp:cNvPr id="0" name=""/>
        <dsp:cNvSpPr/>
      </dsp:nvSpPr>
      <dsp:spPr>
        <a:xfrm>
          <a:off x="916031" y="65898"/>
          <a:ext cx="643802" cy="643802"/>
        </a:xfrm>
        <a:prstGeom prst="ellipse">
          <a:avLst/>
        </a:prstGeom>
        <a:blipFill>
          <a:blip xmlns:r="http://schemas.openxmlformats.org/officeDocument/2006/relationships" r:embed="rId1">
            <a:alphaModFix/>
            <a:duotone>
              <a:prstClr val="black"/>
              <a:schemeClr val="accent2">
                <a:tint val="45000"/>
                <a:satMod val="400000"/>
              </a:schemeClr>
            </a:duotone>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5875" cap="flat" cmpd="sng" algn="ctr">
          <a:solidFill>
            <a:schemeClr val="tx2">
              <a:lumMod val="60000"/>
              <a:lumOff val="40000"/>
            </a:schemeClr>
          </a:solidFill>
          <a:prstDash val="solid"/>
        </a:ln>
        <a:effectLst/>
      </dsp:spPr>
      <dsp:style>
        <a:lnRef idx="2">
          <a:scrgbClr r="0" g="0" b="0"/>
        </a:lnRef>
        <a:fillRef idx="1">
          <a:scrgbClr r="0" g="0" b="0"/>
        </a:fillRef>
        <a:effectRef idx="0">
          <a:scrgbClr r="0" g="0" b="0"/>
        </a:effectRef>
        <a:fontRef idx="minor"/>
      </dsp:style>
    </dsp:sp>
    <dsp:sp modelId="{B06D2B74-89D0-43B7-880C-A3BC7873840B}">
      <dsp:nvSpPr>
        <dsp:cNvPr id="0" name=""/>
        <dsp:cNvSpPr/>
      </dsp:nvSpPr>
      <dsp:spPr>
        <a:xfrm rot="10800000">
          <a:off x="1625958" y="837029"/>
          <a:ext cx="5816299" cy="936751"/>
        </a:xfrm>
        <a:prstGeom prst="homePlate">
          <a:avLst/>
        </a:prstGeom>
        <a:solidFill>
          <a:schemeClr val="accent1">
            <a:lumMod val="40000"/>
            <a:lumOff val="60000"/>
            <a:alpha val="76667"/>
          </a:schemeClr>
        </a:solidFill>
        <a:ln w="15875" cap="flat" cmpd="sng" algn="ctr">
          <a:solidFill>
            <a:schemeClr val="tx2">
              <a:lumMod val="40000"/>
              <a:lumOff val="6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3899" tIns="68580" rIns="128016" bIns="68580" numCol="1" spcCol="1270" anchor="ctr" anchorCtr="0">
          <a:noAutofit/>
        </a:bodyPr>
        <a:lstStyle/>
        <a:p>
          <a:pPr marL="0" lvl="0" indent="0" algn="ctr" defTabSz="800100">
            <a:lnSpc>
              <a:spcPct val="90000"/>
            </a:lnSpc>
            <a:spcBef>
              <a:spcPct val="0"/>
            </a:spcBef>
            <a:spcAft>
              <a:spcPct val="35000"/>
            </a:spcAft>
            <a:buNone/>
          </a:pPr>
          <a:r>
            <a:rPr lang="en-GB" sz="1800" b="0" kern="1200" dirty="0">
              <a:solidFill>
                <a:schemeClr val="tx1"/>
              </a:solidFill>
              <a:effectLst/>
              <a:latin typeface="Calabri"/>
              <a:ea typeface="Times New Roman" panose="02020603050405020304" pitchFamily="18" charset="0"/>
            </a:rPr>
            <a:t>Prevents abuse by </a:t>
          </a:r>
          <a:r>
            <a:rPr lang="en-GB" sz="1800" b="1" kern="1200" dirty="0">
              <a:solidFill>
                <a:schemeClr val="tx1"/>
              </a:solidFill>
              <a:effectLst/>
              <a:latin typeface="Calabri"/>
              <a:ea typeface="Times New Roman" panose="02020603050405020304" pitchFamily="18" charset="0"/>
            </a:rPr>
            <a:t>raising awareness </a:t>
          </a:r>
          <a:r>
            <a:rPr lang="en-GB" sz="1800" b="0" kern="1200" dirty="0">
              <a:solidFill>
                <a:schemeClr val="tx1"/>
              </a:solidFill>
              <a:effectLst/>
              <a:latin typeface="Calabri"/>
              <a:ea typeface="Times New Roman" panose="02020603050405020304" pitchFamily="18" charset="0"/>
            </a:rPr>
            <a:t>among children and adults of a wide range safeguarding risks and how and where to get help and support if they need it</a:t>
          </a:r>
          <a:endParaRPr lang="en-GB" sz="1800" b="0" kern="1200" dirty="0">
            <a:solidFill>
              <a:schemeClr val="tx1"/>
            </a:solidFill>
            <a:latin typeface="Calabri"/>
          </a:endParaRPr>
        </a:p>
      </dsp:txBody>
      <dsp:txXfrm rot="10800000">
        <a:off x="1860146" y="837029"/>
        <a:ext cx="5582111" cy="936751"/>
      </dsp:txXfrm>
    </dsp:sp>
    <dsp:sp modelId="{68EC4D57-FFB2-46EE-A3E3-B1C445FD5395}">
      <dsp:nvSpPr>
        <dsp:cNvPr id="0" name=""/>
        <dsp:cNvSpPr/>
      </dsp:nvSpPr>
      <dsp:spPr>
        <a:xfrm>
          <a:off x="900348" y="987818"/>
          <a:ext cx="643802" cy="643802"/>
        </a:xfrm>
        <a:prstGeom prst="ellipse">
          <a:avLst/>
        </a:prstGeom>
        <a:blipFill>
          <a:blip xmlns:r="http://schemas.openxmlformats.org/officeDocument/2006/relationships" r:embed="rId3">
            <a:duotone>
              <a:prstClr val="black"/>
              <a:schemeClr val="accent1">
                <a:tint val="45000"/>
                <a:satMod val="400000"/>
              </a:schemeClr>
            </a:duotone>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5875" cap="flat" cmpd="sng" algn="ctr">
          <a:solidFill>
            <a:schemeClr val="accent1">
              <a:lumMod val="60000"/>
              <a:lumOff val="40000"/>
            </a:schemeClr>
          </a:solidFill>
          <a:prstDash val="solid"/>
        </a:ln>
        <a:effectLst/>
      </dsp:spPr>
      <dsp:style>
        <a:lnRef idx="2">
          <a:scrgbClr r="0" g="0" b="0"/>
        </a:lnRef>
        <a:fillRef idx="1">
          <a:scrgbClr r="0" g="0" b="0"/>
        </a:fillRef>
        <a:effectRef idx="0">
          <a:scrgbClr r="0" g="0" b="0"/>
        </a:effectRef>
        <a:fontRef idx="minor"/>
      </dsp:style>
    </dsp:sp>
    <dsp:sp modelId="{DA8E3040-8EBD-45C1-85AD-EC30F5F40602}">
      <dsp:nvSpPr>
        <dsp:cNvPr id="0" name=""/>
        <dsp:cNvSpPr/>
      </dsp:nvSpPr>
      <dsp:spPr>
        <a:xfrm rot="10800000">
          <a:off x="1630888" y="1971208"/>
          <a:ext cx="5816299" cy="718296"/>
        </a:xfrm>
        <a:prstGeom prst="homePlate">
          <a:avLst/>
        </a:prstGeom>
        <a:solidFill>
          <a:schemeClr val="accent6">
            <a:lumMod val="40000"/>
            <a:lumOff val="60000"/>
            <a:alpha val="63333"/>
          </a:schemeClr>
        </a:solidFill>
        <a:ln w="15875" cap="flat" cmpd="sng" algn="ctr">
          <a:solidFill>
            <a:schemeClr val="tx2">
              <a:lumMod val="40000"/>
              <a:lumOff val="6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3899" tIns="68580" rIns="128016" bIns="68580" numCol="1" spcCol="1270" anchor="ctr" anchorCtr="0">
          <a:noAutofit/>
        </a:bodyPr>
        <a:lstStyle/>
        <a:p>
          <a:pPr marL="0" lvl="0" indent="0" algn="ctr" defTabSz="800100">
            <a:lnSpc>
              <a:spcPct val="90000"/>
            </a:lnSpc>
            <a:spcBef>
              <a:spcPct val="0"/>
            </a:spcBef>
            <a:spcAft>
              <a:spcPct val="35000"/>
            </a:spcAft>
            <a:buSzPts val="1000"/>
            <a:buFont typeface="Symbol" panose="05050102010706020507" pitchFamily="18" charset="2"/>
            <a:buNone/>
          </a:pPr>
          <a:r>
            <a:rPr lang="en-GB" sz="1800" b="0" kern="1200" dirty="0">
              <a:solidFill>
                <a:schemeClr val="tx1"/>
              </a:solidFill>
              <a:effectLst/>
              <a:latin typeface="Calabri"/>
              <a:ea typeface="Times New Roman" panose="02020603050405020304" pitchFamily="18" charset="0"/>
              <a:cs typeface="Arial" panose="020B0604020202020204" pitchFamily="34" charset="0"/>
            </a:rPr>
            <a:t>The making of timely referrals where necessary and </a:t>
          </a:r>
          <a:r>
            <a:rPr lang="en-GB" sz="1800" b="1" kern="1200" dirty="0">
              <a:solidFill>
                <a:schemeClr val="tx1"/>
              </a:solidFill>
              <a:effectLst/>
              <a:latin typeface="Calabri"/>
              <a:ea typeface="Times New Roman" panose="02020603050405020304" pitchFamily="18" charset="0"/>
              <a:cs typeface="Arial" panose="020B0604020202020204" pitchFamily="34" charset="0"/>
            </a:rPr>
            <a:t>work proactively </a:t>
          </a:r>
          <a:r>
            <a:rPr lang="en-GB" sz="1800" b="0" kern="1200" dirty="0">
              <a:solidFill>
                <a:schemeClr val="tx1"/>
              </a:solidFill>
              <a:effectLst/>
              <a:latin typeface="Calabri"/>
              <a:ea typeface="Times New Roman" panose="02020603050405020304" pitchFamily="18" charset="0"/>
              <a:cs typeface="Arial" panose="020B0604020202020204" pitchFamily="34" charset="0"/>
            </a:rPr>
            <a:t>with other agencies to ensure that children get the help and support they need</a:t>
          </a:r>
          <a:endParaRPr lang="en-GB" sz="1800" b="0" kern="1200" dirty="0">
            <a:solidFill>
              <a:schemeClr val="tx1"/>
            </a:solidFill>
            <a:latin typeface="Calabri"/>
            <a:cs typeface="Arial" panose="020B0604020202020204" pitchFamily="34" charset="0"/>
          </a:endParaRPr>
        </a:p>
      </dsp:txBody>
      <dsp:txXfrm rot="10800000">
        <a:off x="1810462" y="1971208"/>
        <a:ext cx="5636725" cy="718296"/>
      </dsp:txXfrm>
    </dsp:sp>
    <dsp:sp modelId="{CA31E19E-6AFA-44A0-8048-404B5C7C1A7C}">
      <dsp:nvSpPr>
        <dsp:cNvPr id="0" name=""/>
        <dsp:cNvSpPr/>
      </dsp:nvSpPr>
      <dsp:spPr>
        <a:xfrm>
          <a:off x="884254" y="1866628"/>
          <a:ext cx="663521" cy="728790"/>
        </a:xfrm>
        <a:prstGeom prst="ellipse">
          <a:avLst/>
        </a:prstGeom>
        <a:blipFill>
          <a:blip xmlns:r="http://schemas.openxmlformats.org/officeDocument/2006/relationships" r:embed="rId5">
            <a:alphaModFix/>
            <a:duotone>
              <a:prstClr val="black"/>
              <a:schemeClr val="accent3">
                <a:tint val="45000"/>
                <a:satMod val="400000"/>
              </a:schemeClr>
            </a:duotone>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l="-8000" r="-8000"/>
          </a:stretch>
        </a:blipFill>
        <a:ln w="15875" cap="flat" cmpd="sng" algn="ctr">
          <a:solidFill>
            <a:schemeClr val="accent1">
              <a:lumMod val="60000"/>
              <a:lumOff val="40000"/>
            </a:schemeClr>
          </a:solidFill>
          <a:prstDash val="solid"/>
        </a:ln>
        <a:effectLst/>
      </dsp:spPr>
      <dsp:style>
        <a:lnRef idx="2">
          <a:scrgbClr r="0" g="0" b="0"/>
        </a:lnRef>
        <a:fillRef idx="1">
          <a:scrgbClr r="0" g="0" b="0"/>
        </a:fillRef>
        <a:effectRef idx="0">
          <a:scrgbClr r="0" g="0" b="0"/>
        </a:effectRef>
        <a:fontRef idx="minor"/>
      </dsp:style>
    </dsp:sp>
    <dsp:sp modelId="{5B559F66-2D95-4187-BC01-A30BE9E3650B}">
      <dsp:nvSpPr>
        <dsp:cNvPr id="0" name=""/>
        <dsp:cNvSpPr/>
      </dsp:nvSpPr>
      <dsp:spPr>
        <a:xfrm rot="10800000">
          <a:off x="1625958" y="2886931"/>
          <a:ext cx="5816299" cy="846947"/>
        </a:xfrm>
        <a:prstGeom prst="homePlate">
          <a:avLst/>
        </a:prstGeom>
        <a:solidFill>
          <a:schemeClr val="accent5">
            <a:lumMod val="60000"/>
            <a:lumOff val="40000"/>
            <a:alpha val="50000"/>
          </a:schemeClr>
        </a:solidFill>
        <a:ln w="15875" cap="flat" cmpd="sng" algn="ctr">
          <a:solidFill>
            <a:schemeClr val="tx2">
              <a:lumMod val="40000"/>
              <a:lumOff val="6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3899" tIns="64770" rIns="120904" bIns="64770" numCol="1" spcCol="1270" anchor="ctr" anchorCtr="0">
          <a:noAutofit/>
        </a:bodyPr>
        <a:lstStyle/>
        <a:p>
          <a:pPr marL="0" lvl="0" indent="0" algn="ctr" defTabSz="755650">
            <a:lnSpc>
              <a:spcPct val="90000"/>
            </a:lnSpc>
            <a:spcBef>
              <a:spcPct val="0"/>
            </a:spcBef>
            <a:spcAft>
              <a:spcPct val="35000"/>
            </a:spcAft>
            <a:buNone/>
          </a:pPr>
          <a:r>
            <a:rPr lang="en-GB" sz="1700" b="0" kern="1200" dirty="0">
              <a:solidFill>
                <a:schemeClr val="tx1"/>
              </a:solidFill>
              <a:latin typeface="Calabri"/>
            </a:rPr>
            <a:t>Effectively manages allegations and low-level concerns about adults who may be a risk and </a:t>
          </a:r>
          <a:r>
            <a:rPr lang="en-GB" sz="1700" b="1" kern="1200" dirty="0">
              <a:solidFill>
                <a:schemeClr val="tx1"/>
              </a:solidFill>
              <a:latin typeface="Calabri"/>
            </a:rPr>
            <a:t>checks the suitability of staff to work with the most vulnerable</a:t>
          </a:r>
        </a:p>
      </dsp:txBody>
      <dsp:txXfrm rot="10800000">
        <a:off x="1837695" y="2886931"/>
        <a:ext cx="5604562" cy="846947"/>
      </dsp:txXfrm>
    </dsp:sp>
    <dsp:sp modelId="{75B95739-4D14-4836-982B-76572D03667B}">
      <dsp:nvSpPr>
        <dsp:cNvPr id="0" name=""/>
        <dsp:cNvSpPr/>
      </dsp:nvSpPr>
      <dsp:spPr>
        <a:xfrm>
          <a:off x="903290" y="2931250"/>
          <a:ext cx="643802" cy="643802"/>
        </a:xfrm>
        <a:prstGeom prst="ellipse">
          <a:avLst/>
        </a:prstGeom>
        <a:blipFill>
          <a:blip xmlns:r="http://schemas.openxmlformats.org/officeDocument/2006/relationships" r:embed="rId7">
            <a:duotone>
              <a:prstClr val="black"/>
              <a:schemeClr val="accent5">
                <a:tint val="45000"/>
                <a:satMod val="400000"/>
              </a:schemeClr>
            </a:duotone>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w="15875" cap="flat" cmpd="sng" algn="ctr">
          <a:solidFill>
            <a:schemeClr val="tx2">
              <a:lumMod val="60000"/>
              <a:lumOff val="4000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3A2326-F0D2-465A-A92B-98FC54624756}">
      <dsp:nvSpPr>
        <dsp:cNvPr id="0" name=""/>
        <dsp:cNvSpPr/>
      </dsp:nvSpPr>
      <dsp:spPr>
        <a:xfrm>
          <a:off x="838871" y="0"/>
          <a:ext cx="2409473" cy="2409467"/>
        </a:xfrm>
        <a:prstGeom prst="ellipse">
          <a:avLst/>
        </a:prstGeom>
        <a:solidFill>
          <a:schemeClr val="accent2">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b="1" kern="1200"/>
            <a:t>Communication barriers and difficulties in managing or reporting challenges for SEND children</a:t>
          </a:r>
          <a:endParaRPr lang="en-US" sz="1100" b="1" kern="1200" dirty="0"/>
        </a:p>
      </dsp:txBody>
      <dsp:txXfrm>
        <a:off x="1191730" y="352858"/>
        <a:ext cx="1703755" cy="1703751"/>
      </dsp:txXfrm>
    </dsp:sp>
    <dsp:sp modelId="{9D02608C-3E0A-4809-8F49-9F1806604D87}">
      <dsp:nvSpPr>
        <dsp:cNvPr id="0" name=""/>
        <dsp:cNvSpPr/>
      </dsp:nvSpPr>
      <dsp:spPr>
        <a:xfrm>
          <a:off x="2127905" y="1606981"/>
          <a:ext cx="2409473" cy="2409467"/>
        </a:xfrm>
        <a:prstGeom prst="ellipse">
          <a:avLst/>
        </a:prstGeom>
        <a:solidFill>
          <a:schemeClr val="accent3">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b="1" kern="1200"/>
            <a:t>Being more prone to peer group isolation or bullying (including prejudice-based bullying) than other children.</a:t>
          </a:r>
          <a:endParaRPr lang="en-US" sz="1100" b="1" kern="1200" dirty="0"/>
        </a:p>
      </dsp:txBody>
      <dsp:txXfrm>
        <a:off x="2480764" y="1959839"/>
        <a:ext cx="1703755" cy="1703751"/>
      </dsp:txXfrm>
    </dsp:sp>
    <dsp:sp modelId="{56C0B8D2-F108-4BDB-9DAA-4DE5B6267853}">
      <dsp:nvSpPr>
        <dsp:cNvPr id="0" name=""/>
        <dsp:cNvSpPr/>
      </dsp:nvSpPr>
      <dsp:spPr>
        <a:xfrm>
          <a:off x="3367631" y="0"/>
          <a:ext cx="2409473" cy="2409467"/>
        </a:xfrm>
        <a:prstGeom prst="ellipse">
          <a:avLst/>
        </a:prstGeom>
        <a:solidFill>
          <a:schemeClr val="accent4">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b="1" kern="1200"/>
            <a:t>Assumptions that indicators of possible abuse such as behaviour, mood and injury relate to the child’s condition without further exploration</a:t>
          </a:r>
          <a:endParaRPr lang="en-US" sz="1100" b="1" kern="1200" dirty="0"/>
        </a:p>
      </dsp:txBody>
      <dsp:txXfrm>
        <a:off x="3720490" y="352858"/>
        <a:ext cx="1703755" cy="1703751"/>
      </dsp:txXfrm>
    </dsp:sp>
    <dsp:sp modelId="{B362D18C-1B5E-458F-82C7-AF4B0F6551C1}">
      <dsp:nvSpPr>
        <dsp:cNvPr id="0" name=""/>
        <dsp:cNvSpPr/>
      </dsp:nvSpPr>
      <dsp:spPr>
        <a:xfrm>
          <a:off x="4606620" y="1606981"/>
          <a:ext cx="2409473" cy="2409467"/>
        </a:xfrm>
        <a:prstGeom prst="ellipse">
          <a:avLst/>
        </a:prstGeom>
        <a:solidFill>
          <a:schemeClr val="accent5">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endParaRPr lang="en-GB" sz="1100" b="1" kern="1200"/>
        </a:p>
        <a:p>
          <a:pPr marL="0" lvl="0" indent="0" algn="ctr" defTabSz="488950">
            <a:lnSpc>
              <a:spcPct val="90000"/>
            </a:lnSpc>
            <a:spcBef>
              <a:spcPct val="0"/>
            </a:spcBef>
            <a:spcAft>
              <a:spcPct val="35000"/>
            </a:spcAft>
            <a:buNone/>
          </a:pPr>
          <a:r>
            <a:rPr lang="en-GB" sz="1100" b="1" kern="1200"/>
            <a:t>The potential for children with SEND or certain medical conditions being disproportionately impacted by behaviours such as bullying, without outwardly showing any signs</a:t>
          </a:r>
          <a:endParaRPr lang="en-US" sz="1100" b="1" kern="1200"/>
        </a:p>
      </dsp:txBody>
      <dsp:txXfrm>
        <a:off x="4959479" y="1959839"/>
        <a:ext cx="1703755" cy="1703751"/>
      </dsp:txXfrm>
    </dsp:sp>
    <dsp:sp modelId="{2B8AB20D-4E8F-48E9-8867-E11B15910FF9}">
      <dsp:nvSpPr>
        <dsp:cNvPr id="0" name=""/>
        <dsp:cNvSpPr/>
      </dsp:nvSpPr>
      <dsp:spPr>
        <a:xfrm>
          <a:off x="6006611" y="0"/>
          <a:ext cx="2409473" cy="2409467"/>
        </a:xfrm>
        <a:prstGeom prst="ellipse">
          <a:avLst/>
        </a:prstGeom>
        <a:solidFill>
          <a:schemeClr val="accent6">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b="1" kern="1200"/>
            <a:t>Being unable to understand the difference between fact &amp; fiction. Repeat behaviours in schools or colleges</a:t>
          </a:r>
          <a:endParaRPr lang="en-US" sz="1100" b="1" kern="1200" dirty="0"/>
        </a:p>
      </dsp:txBody>
      <dsp:txXfrm>
        <a:off x="6359470" y="352858"/>
        <a:ext cx="1703755" cy="170375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4EDB06-3BC7-45FF-B7BD-5A14F06FF474}">
      <dsp:nvSpPr>
        <dsp:cNvPr id="0" name=""/>
        <dsp:cNvSpPr/>
      </dsp:nvSpPr>
      <dsp:spPr>
        <a:xfrm>
          <a:off x="3186103" y="0"/>
          <a:ext cx="1152505" cy="8110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GB" sz="1300" b="1" kern="1200" dirty="0">
              <a:latin typeface="Calabri"/>
            </a:rPr>
            <a:t>No barriers to Communication</a:t>
          </a:r>
        </a:p>
      </dsp:txBody>
      <dsp:txXfrm>
        <a:off x="3186103" y="0"/>
        <a:ext cx="1152505" cy="811063"/>
      </dsp:txXfrm>
    </dsp:sp>
    <dsp:sp modelId="{C9D4BCED-F0F6-4A67-AFCB-56EC994168C5}">
      <dsp:nvSpPr>
        <dsp:cNvPr id="0" name=""/>
        <dsp:cNvSpPr/>
      </dsp:nvSpPr>
      <dsp:spPr>
        <a:xfrm>
          <a:off x="1166682" y="-196941"/>
          <a:ext cx="3297559" cy="3297559"/>
        </a:xfrm>
        <a:prstGeom prst="circularArrow">
          <a:avLst>
            <a:gd name="adj1" fmla="val 5199"/>
            <a:gd name="adj2" fmla="val 335842"/>
            <a:gd name="adj3" fmla="val 159564"/>
            <a:gd name="adj4" fmla="val 20041524"/>
            <a:gd name="adj5" fmla="val 6066"/>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CA272E3-FEB1-41E2-BE64-A9837C564C09}">
      <dsp:nvSpPr>
        <dsp:cNvPr id="0" name=""/>
        <dsp:cNvSpPr/>
      </dsp:nvSpPr>
      <dsp:spPr>
        <a:xfrm>
          <a:off x="3752184" y="1661945"/>
          <a:ext cx="879211" cy="8792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GB" sz="1200" b="1" kern="1200" dirty="0">
              <a:latin typeface="Calabri"/>
            </a:rPr>
            <a:t>Enough information on staying safe</a:t>
          </a:r>
        </a:p>
      </dsp:txBody>
      <dsp:txXfrm>
        <a:off x="3752184" y="1661945"/>
        <a:ext cx="879211" cy="879211"/>
      </dsp:txXfrm>
    </dsp:sp>
    <dsp:sp modelId="{69E5EF55-8BC6-443F-84BC-5F45EF9F276D}">
      <dsp:nvSpPr>
        <dsp:cNvPr id="0" name=""/>
        <dsp:cNvSpPr/>
      </dsp:nvSpPr>
      <dsp:spPr>
        <a:xfrm>
          <a:off x="1151570" y="665"/>
          <a:ext cx="3297559" cy="3297559"/>
        </a:xfrm>
        <a:prstGeom prst="circularArrow">
          <a:avLst>
            <a:gd name="adj1" fmla="val 5199"/>
            <a:gd name="adj2" fmla="val 335842"/>
            <a:gd name="adj3" fmla="val 4014997"/>
            <a:gd name="adj4" fmla="val 2253158"/>
            <a:gd name="adj5" fmla="val 6066"/>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A79E340-ADFF-4053-9B85-C370BDB0A60A}">
      <dsp:nvSpPr>
        <dsp:cNvPr id="0" name=""/>
        <dsp:cNvSpPr/>
      </dsp:nvSpPr>
      <dsp:spPr>
        <a:xfrm>
          <a:off x="2360744" y="2672885"/>
          <a:ext cx="879211" cy="8792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GB" sz="1200" b="1" kern="1200" dirty="0">
              <a:latin typeface="Calabri"/>
            </a:rPr>
            <a:t>A focus on decreasing Isolation</a:t>
          </a:r>
        </a:p>
      </dsp:txBody>
      <dsp:txXfrm>
        <a:off x="2360744" y="2672885"/>
        <a:ext cx="879211" cy="879211"/>
      </dsp:txXfrm>
    </dsp:sp>
    <dsp:sp modelId="{63C80487-CC11-4DF9-B011-BC51DAC2CD50}">
      <dsp:nvSpPr>
        <dsp:cNvPr id="0" name=""/>
        <dsp:cNvSpPr/>
      </dsp:nvSpPr>
      <dsp:spPr>
        <a:xfrm>
          <a:off x="1151570" y="665"/>
          <a:ext cx="3297559" cy="3297559"/>
        </a:xfrm>
        <a:prstGeom prst="circularArrow">
          <a:avLst>
            <a:gd name="adj1" fmla="val 5199"/>
            <a:gd name="adj2" fmla="val 335842"/>
            <a:gd name="adj3" fmla="val 8211000"/>
            <a:gd name="adj4" fmla="val 6449160"/>
            <a:gd name="adj5" fmla="val 6066"/>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6249F70-8D37-484D-87FE-C3C0465FFB9B}">
      <dsp:nvSpPr>
        <dsp:cNvPr id="0" name=""/>
        <dsp:cNvSpPr/>
      </dsp:nvSpPr>
      <dsp:spPr>
        <a:xfrm>
          <a:off x="969304" y="1661945"/>
          <a:ext cx="879211" cy="8792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GB" sz="1200" b="1" kern="1200" dirty="0">
              <a:latin typeface="Calabri"/>
            </a:rPr>
            <a:t>Minimising the Dependency on others</a:t>
          </a:r>
        </a:p>
      </dsp:txBody>
      <dsp:txXfrm>
        <a:off x="969304" y="1661945"/>
        <a:ext cx="879211" cy="879211"/>
      </dsp:txXfrm>
    </dsp:sp>
    <dsp:sp modelId="{64AAB68E-601F-428E-A992-E10DC80BDF60}">
      <dsp:nvSpPr>
        <dsp:cNvPr id="0" name=""/>
        <dsp:cNvSpPr/>
      </dsp:nvSpPr>
      <dsp:spPr>
        <a:xfrm>
          <a:off x="1127304" y="-252481"/>
          <a:ext cx="3297559" cy="3297559"/>
        </a:xfrm>
        <a:prstGeom prst="circularArrow">
          <a:avLst>
            <a:gd name="adj1" fmla="val 5199"/>
            <a:gd name="adj2" fmla="val 335842"/>
            <a:gd name="adj3" fmla="val 11705974"/>
            <a:gd name="adj4" fmla="val 10172322"/>
            <a:gd name="adj5" fmla="val 6066"/>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3B8854-F8EF-4F73-8F02-3C1E375A1588}">
      <dsp:nvSpPr>
        <dsp:cNvPr id="0" name=""/>
        <dsp:cNvSpPr/>
      </dsp:nvSpPr>
      <dsp:spPr>
        <a:xfrm>
          <a:off x="1326479" y="10"/>
          <a:ext cx="879211" cy="8792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GB" sz="1400" b="1" i="0" kern="1200" dirty="0">
              <a:latin typeface="Calabri"/>
            </a:rPr>
            <a:t>Adequate support</a:t>
          </a:r>
          <a:endParaRPr lang="en-GB" sz="1400" b="1" kern="1200" dirty="0">
            <a:latin typeface="Calabri"/>
          </a:endParaRPr>
        </a:p>
      </dsp:txBody>
      <dsp:txXfrm>
        <a:off x="1326479" y="10"/>
        <a:ext cx="879211" cy="879211"/>
      </dsp:txXfrm>
    </dsp:sp>
    <dsp:sp modelId="{DAA494DB-95B2-4A24-AE4D-F37B39E894CF}">
      <dsp:nvSpPr>
        <dsp:cNvPr id="0" name=""/>
        <dsp:cNvSpPr/>
      </dsp:nvSpPr>
      <dsp:spPr>
        <a:xfrm>
          <a:off x="1137936" y="-169612"/>
          <a:ext cx="3297559" cy="3297559"/>
        </a:xfrm>
        <a:prstGeom prst="circularArrow">
          <a:avLst>
            <a:gd name="adj1" fmla="val 5199"/>
            <a:gd name="adj2" fmla="val 335842"/>
            <a:gd name="adj3" fmla="val 16871834"/>
            <a:gd name="adj4" fmla="val 14855607"/>
            <a:gd name="adj5" fmla="val 6066"/>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9B28F7-1981-4CDB-A84E-1486298D046E}">
      <dsp:nvSpPr>
        <dsp:cNvPr id="0" name=""/>
        <dsp:cNvSpPr/>
      </dsp:nvSpPr>
      <dsp:spPr>
        <a:xfrm>
          <a:off x="0" y="3458763"/>
          <a:ext cx="7301805" cy="453960"/>
        </a:xfrm>
        <a:prstGeom prst="rect">
          <a:avLst/>
        </a:prstGeom>
        <a:gradFill rotWithShape="0">
          <a:gsLst>
            <a:gs pos="0">
              <a:schemeClr val="accent4">
                <a:hueOff val="0"/>
                <a:satOff val="0"/>
                <a:lumOff val="0"/>
                <a:alphaOff val="0"/>
                <a:tint val="65000"/>
                <a:shade val="92000"/>
                <a:satMod val="130000"/>
              </a:schemeClr>
            </a:gs>
            <a:gs pos="45000">
              <a:schemeClr val="accent4">
                <a:hueOff val="0"/>
                <a:satOff val="0"/>
                <a:lumOff val="0"/>
                <a:alphaOff val="0"/>
                <a:tint val="60000"/>
                <a:shade val="99000"/>
                <a:satMod val="120000"/>
              </a:schemeClr>
            </a:gs>
            <a:gs pos="100000">
              <a:schemeClr val="accent4">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GB" sz="1600" b="0" kern="1200" dirty="0">
              <a:latin typeface="Calabri"/>
            </a:rPr>
            <a:t>Updates on influencers, Incel Culture and the Manosphere and their </a:t>
          </a:r>
          <a:r>
            <a:rPr lang="en-GB" sz="1600" b="1" kern="1200" dirty="0">
              <a:latin typeface="Calabri"/>
            </a:rPr>
            <a:t>effect on radicalisation</a:t>
          </a:r>
        </a:p>
      </dsp:txBody>
      <dsp:txXfrm>
        <a:off x="0" y="3458763"/>
        <a:ext cx="7301805" cy="453960"/>
      </dsp:txXfrm>
    </dsp:sp>
    <dsp:sp modelId="{FD5E32DE-417D-4404-9EF5-16A1A9245579}">
      <dsp:nvSpPr>
        <dsp:cNvPr id="0" name=""/>
        <dsp:cNvSpPr/>
      </dsp:nvSpPr>
      <dsp:spPr>
        <a:xfrm rot="10800000">
          <a:off x="0" y="2767381"/>
          <a:ext cx="7301805" cy="698191"/>
        </a:xfrm>
        <a:prstGeom prst="upArrowCallout">
          <a:avLst/>
        </a:prstGeom>
        <a:gradFill rotWithShape="0">
          <a:gsLst>
            <a:gs pos="0">
              <a:schemeClr val="accent4">
                <a:hueOff val="329087"/>
                <a:satOff val="1426"/>
                <a:lumOff val="941"/>
                <a:alphaOff val="0"/>
                <a:tint val="65000"/>
                <a:shade val="92000"/>
                <a:satMod val="130000"/>
              </a:schemeClr>
            </a:gs>
            <a:gs pos="45000">
              <a:schemeClr val="accent4">
                <a:hueOff val="329087"/>
                <a:satOff val="1426"/>
                <a:lumOff val="941"/>
                <a:alphaOff val="0"/>
                <a:tint val="60000"/>
                <a:shade val="99000"/>
                <a:satMod val="120000"/>
              </a:schemeClr>
            </a:gs>
            <a:gs pos="100000">
              <a:schemeClr val="accent4">
                <a:hueOff val="329087"/>
                <a:satOff val="1426"/>
                <a:lumOff val="941"/>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GB" sz="1600" b="1" kern="1200" dirty="0"/>
            <a:t>EYFS statutory framework</a:t>
          </a:r>
          <a:r>
            <a:rPr lang="en-GB" sz="1600" kern="1200" dirty="0"/>
            <a:t> – link to changes for September 2025 and next steps </a:t>
          </a:r>
          <a:endParaRPr lang="en-GB" sz="1600" b="0" kern="1200" dirty="0">
            <a:latin typeface="Calabri"/>
          </a:endParaRPr>
        </a:p>
      </dsp:txBody>
      <dsp:txXfrm rot="10800000">
        <a:off x="0" y="2767381"/>
        <a:ext cx="7301805" cy="453664"/>
      </dsp:txXfrm>
    </dsp:sp>
    <dsp:sp modelId="{25F0FE73-DA0F-4AE6-A217-B65E4C274F13}">
      <dsp:nvSpPr>
        <dsp:cNvPr id="0" name=""/>
        <dsp:cNvSpPr/>
      </dsp:nvSpPr>
      <dsp:spPr>
        <a:xfrm rot="10800000">
          <a:off x="0" y="2075998"/>
          <a:ext cx="7301805" cy="698191"/>
        </a:xfrm>
        <a:prstGeom prst="upArrowCallout">
          <a:avLst/>
        </a:prstGeom>
        <a:gradFill rotWithShape="0">
          <a:gsLst>
            <a:gs pos="0">
              <a:schemeClr val="accent4">
                <a:hueOff val="658174"/>
                <a:satOff val="2853"/>
                <a:lumOff val="1882"/>
                <a:alphaOff val="0"/>
                <a:tint val="65000"/>
                <a:shade val="92000"/>
                <a:satMod val="130000"/>
              </a:schemeClr>
            </a:gs>
            <a:gs pos="45000">
              <a:schemeClr val="accent4">
                <a:hueOff val="658174"/>
                <a:satOff val="2853"/>
                <a:lumOff val="1882"/>
                <a:alphaOff val="0"/>
                <a:tint val="60000"/>
                <a:shade val="99000"/>
                <a:satMod val="120000"/>
              </a:schemeClr>
            </a:gs>
            <a:gs pos="100000">
              <a:schemeClr val="accent4">
                <a:hueOff val="658174"/>
                <a:satOff val="2853"/>
                <a:lumOff val="1882"/>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GB" sz="1600" b="0" kern="1200" dirty="0">
              <a:latin typeface="Calabri"/>
            </a:rPr>
            <a:t>Further support for </a:t>
          </a:r>
          <a:r>
            <a:rPr lang="en-GB" sz="1600" b="1" kern="1200" dirty="0">
              <a:latin typeface="Calabri"/>
            </a:rPr>
            <a:t>gender questioning children </a:t>
          </a:r>
          <a:r>
            <a:rPr lang="en-GB" sz="1600" b="0" kern="1200" dirty="0">
              <a:latin typeface="Calabri"/>
            </a:rPr>
            <a:t>– their needs and vulnerabilities explored</a:t>
          </a:r>
        </a:p>
      </dsp:txBody>
      <dsp:txXfrm rot="10800000">
        <a:off x="0" y="2075998"/>
        <a:ext cx="7301805" cy="453664"/>
      </dsp:txXfrm>
    </dsp:sp>
    <dsp:sp modelId="{50E1AF50-9074-4522-A3F4-1B6CA21A22B6}">
      <dsp:nvSpPr>
        <dsp:cNvPr id="0" name=""/>
        <dsp:cNvSpPr/>
      </dsp:nvSpPr>
      <dsp:spPr>
        <a:xfrm rot="10800000">
          <a:off x="0" y="1384616"/>
          <a:ext cx="7301805" cy="698191"/>
        </a:xfrm>
        <a:prstGeom prst="upArrowCallout">
          <a:avLst/>
        </a:prstGeom>
        <a:gradFill rotWithShape="0">
          <a:gsLst>
            <a:gs pos="0">
              <a:schemeClr val="accent4">
                <a:hueOff val="987261"/>
                <a:satOff val="4279"/>
                <a:lumOff val="2824"/>
                <a:alphaOff val="0"/>
                <a:tint val="65000"/>
                <a:shade val="92000"/>
                <a:satMod val="130000"/>
              </a:schemeClr>
            </a:gs>
            <a:gs pos="45000">
              <a:schemeClr val="accent4">
                <a:hueOff val="987261"/>
                <a:satOff val="4279"/>
                <a:lumOff val="2824"/>
                <a:alphaOff val="0"/>
                <a:tint val="60000"/>
                <a:shade val="99000"/>
                <a:satMod val="120000"/>
              </a:schemeClr>
            </a:gs>
            <a:gs pos="100000">
              <a:schemeClr val="accent4">
                <a:hueOff val="987261"/>
                <a:satOff val="4279"/>
                <a:lumOff val="2824"/>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3792" tIns="113792" rIns="113792" bIns="113792" numCol="1" spcCol="127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600" b="1" kern="1200" dirty="0">
              <a:latin typeface="Calabri"/>
            </a:rPr>
            <a:t>Child sexual exploitation and abuse report </a:t>
          </a:r>
          <a:r>
            <a:rPr lang="en-GB" sz="1600" b="0" kern="1200" dirty="0">
              <a:latin typeface="Calabri"/>
            </a:rPr>
            <a:t>– Government key recommendations to follow </a:t>
          </a:r>
          <a:endParaRPr lang="en-GB" sz="1600" b="0" kern="1200" dirty="0">
            <a:latin typeface="Calabri"/>
            <a:ea typeface="+mn-ea"/>
            <a:cs typeface="+mn-cs"/>
          </a:endParaRPr>
        </a:p>
      </dsp:txBody>
      <dsp:txXfrm rot="10800000">
        <a:off x="0" y="1384616"/>
        <a:ext cx="7301805" cy="453664"/>
      </dsp:txXfrm>
    </dsp:sp>
    <dsp:sp modelId="{2C37AC19-77D5-4202-9076-F66B7B877184}">
      <dsp:nvSpPr>
        <dsp:cNvPr id="0" name=""/>
        <dsp:cNvSpPr/>
      </dsp:nvSpPr>
      <dsp:spPr>
        <a:xfrm rot="10800000">
          <a:off x="0" y="693234"/>
          <a:ext cx="7301805" cy="698191"/>
        </a:xfrm>
        <a:prstGeom prst="upArrowCallout">
          <a:avLst/>
        </a:prstGeom>
        <a:gradFill rotWithShape="0">
          <a:gsLst>
            <a:gs pos="0">
              <a:schemeClr val="accent4">
                <a:hueOff val="1316347"/>
                <a:satOff val="5706"/>
                <a:lumOff val="3765"/>
                <a:alphaOff val="0"/>
                <a:tint val="65000"/>
                <a:shade val="92000"/>
                <a:satMod val="130000"/>
              </a:schemeClr>
            </a:gs>
            <a:gs pos="45000">
              <a:schemeClr val="accent4">
                <a:hueOff val="1316347"/>
                <a:satOff val="5706"/>
                <a:lumOff val="3765"/>
                <a:alphaOff val="0"/>
                <a:tint val="60000"/>
                <a:shade val="99000"/>
                <a:satMod val="120000"/>
              </a:schemeClr>
            </a:gs>
            <a:gs pos="100000">
              <a:schemeClr val="accent4">
                <a:hueOff val="1316347"/>
                <a:satOff val="5706"/>
                <a:lumOff val="3765"/>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GB" sz="1600" b="1" kern="1200" dirty="0">
              <a:latin typeface="Calabri"/>
            </a:rPr>
            <a:t>More on Martyn's Law &amp; Protective Security </a:t>
          </a:r>
          <a:r>
            <a:rPr lang="en-GB" sz="1600" b="0" kern="1200" dirty="0">
              <a:latin typeface="Calabri"/>
            </a:rPr>
            <a:t>- formally the Terrorism (Protection of Premises) Act 2025 </a:t>
          </a:r>
        </a:p>
      </dsp:txBody>
      <dsp:txXfrm rot="10800000">
        <a:off x="0" y="693234"/>
        <a:ext cx="7301805" cy="453664"/>
      </dsp:txXfrm>
    </dsp:sp>
    <dsp:sp modelId="{C7BEE1E4-4597-4FE0-8121-E118F2CBE370}">
      <dsp:nvSpPr>
        <dsp:cNvPr id="0" name=""/>
        <dsp:cNvSpPr/>
      </dsp:nvSpPr>
      <dsp:spPr>
        <a:xfrm rot="10800000">
          <a:off x="0" y="1851"/>
          <a:ext cx="7301805" cy="698191"/>
        </a:xfrm>
        <a:prstGeom prst="upArrowCallout">
          <a:avLst/>
        </a:prstGeom>
        <a:gradFill rotWithShape="0">
          <a:gsLst>
            <a:gs pos="0">
              <a:schemeClr val="accent4">
                <a:hueOff val="1645434"/>
                <a:satOff val="7132"/>
                <a:lumOff val="4706"/>
                <a:alphaOff val="0"/>
                <a:tint val="65000"/>
                <a:shade val="92000"/>
                <a:satMod val="130000"/>
              </a:schemeClr>
            </a:gs>
            <a:gs pos="45000">
              <a:schemeClr val="accent4">
                <a:hueOff val="1645434"/>
                <a:satOff val="7132"/>
                <a:lumOff val="4706"/>
                <a:alphaOff val="0"/>
                <a:tint val="60000"/>
                <a:shade val="99000"/>
                <a:satMod val="120000"/>
              </a:schemeClr>
            </a:gs>
            <a:gs pos="100000">
              <a:schemeClr val="accent4">
                <a:hueOff val="1645434"/>
                <a:satOff val="7132"/>
                <a:lumOff val="4706"/>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GB" sz="1600" b="0" kern="1200" dirty="0">
              <a:latin typeface="Calabri"/>
            </a:rPr>
            <a:t>Links to DfE policy paper on </a:t>
          </a:r>
          <a:r>
            <a:rPr lang="en-GB" sz="1600" b="1" kern="1200" dirty="0">
              <a:latin typeface="Calabri"/>
            </a:rPr>
            <a:t>Generative artificial intelligence (AI) in education</a:t>
          </a:r>
        </a:p>
      </dsp:txBody>
      <dsp:txXfrm rot="10800000">
        <a:off x="0" y="1851"/>
        <a:ext cx="7301805" cy="45366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F66BD2-51D3-49C0-AE48-03035730FA24}">
      <dsp:nvSpPr>
        <dsp:cNvPr id="0" name=""/>
        <dsp:cNvSpPr/>
      </dsp:nvSpPr>
      <dsp:spPr>
        <a:xfrm>
          <a:off x="0" y="2743649"/>
          <a:ext cx="3862256" cy="0"/>
        </a:xfrm>
        <a:prstGeom prst="line">
          <a:avLst/>
        </a:pr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EE1DC75-905B-4038-BA20-6A5C73CB7315}">
      <dsp:nvSpPr>
        <dsp:cNvPr id="0" name=""/>
        <dsp:cNvSpPr/>
      </dsp:nvSpPr>
      <dsp:spPr>
        <a:xfrm>
          <a:off x="0" y="1814380"/>
          <a:ext cx="3862256" cy="0"/>
        </a:xfrm>
        <a:prstGeom prst="line">
          <a:avLst/>
        </a:pr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756985F-F476-44E2-AF0F-E4B838E48A89}">
      <dsp:nvSpPr>
        <dsp:cNvPr id="0" name=""/>
        <dsp:cNvSpPr/>
      </dsp:nvSpPr>
      <dsp:spPr>
        <a:xfrm>
          <a:off x="0" y="885110"/>
          <a:ext cx="3862256" cy="0"/>
        </a:xfrm>
        <a:prstGeom prst="line">
          <a:avLst/>
        </a:pr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4CAD20E-F944-408B-B83B-07CEF88E301D}">
      <dsp:nvSpPr>
        <dsp:cNvPr id="0" name=""/>
        <dsp:cNvSpPr/>
      </dsp:nvSpPr>
      <dsp:spPr>
        <a:xfrm>
          <a:off x="1004186" y="10438"/>
          <a:ext cx="2858069" cy="8850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9535" tIns="89535" rIns="89535" bIns="89535" numCol="1" spcCol="1270" anchor="b" anchorCtr="0">
          <a:noAutofit/>
        </a:bodyPr>
        <a:lstStyle/>
        <a:p>
          <a:pPr marL="0" lvl="0" indent="0" algn="l" defTabSz="2089150">
            <a:lnSpc>
              <a:spcPct val="90000"/>
            </a:lnSpc>
            <a:spcBef>
              <a:spcPct val="0"/>
            </a:spcBef>
            <a:spcAft>
              <a:spcPct val="35000"/>
            </a:spcAft>
            <a:buNone/>
          </a:pPr>
          <a:r>
            <a:rPr lang="en-GB" sz="4700" b="1" kern="1200" dirty="0">
              <a:latin typeface="Calibri" panose="020F0502020204030204" pitchFamily="34" charset="0"/>
              <a:cs typeface="Calibri" panose="020F0502020204030204" pitchFamily="34" charset="0"/>
            </a:rPr>
            <a:t>OTICE</a:t>
          </a:r>
        </a:p>
      </dsp:txBody>
      <dsp:txXfrm>
        <a:off x="1004186" y="10438"/>
        <a:ext cx="2858069" cy="885018"/>
      </dsp:txXfrm>
    </dsp:sp>
    <dsp:sp modelId="{94AA95C8-F24C-4973-99DB-069E3DA99A87}">
      <dsp:nvSpPr>
        <dsp:cNvPr id="0" name=""/>
        <dsp:cNvSpPr/>
      </dsp:nvSpPr>
      <dsp:spPr>
        <a:xfrm>
          <a:off x="15755" y="92"/>
          <a:ext cx="1004186" cy="885018"/>
        </a:xfrm>
        <a:prstGeom prst="round2SameRect">
          <a:avLst>
            <a:gd name="adj1" fmla="val 16670"/>
            <a:gd name="adj2" fmla="val 0"/>
          </a:avLst>
        </a:prstGeom>
        <a:solidFill>
          <a:schemeClr val="accent1">
            <a:alpha val="90000"/>
            <a:hueOff val="0"/>
            <a:satOff val="0"/>
            <a:lumOff val="0"/>
            <a:alphaOff val="0"/>
          </a:schemeClr>
        </a:solidFill>
        <a:ln w="15875" cap="flat" cmpd="sng" algn="ctr">
          <a:solidFill>
            <a:schemeClr val="accent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9535" tIns="89535" rIns="89535" bIns="89535" numCol="1" spcCol="1270" anchor="ctr" anchorCtr="0">
          <a:noAutofit/>
        </a:bodyPr>
        <a:lstStyle/>
        <a:p>
          <a:pPr marL="0" lvl="0" indent="0" algn="ctr" defTabSz="2089150">
            <a:lnSpc>
              <a:spcPct val="90000"/>
            </a:lnSpc>
            <a:spcBef>
              <a:spcPct val="0"/>
            </a:spcBef>
            <a:spcAft>
              <a:spcPct val="35000"/>
            </a:spcAft>
            <a:buNone/>
          </a:pPr>
          <a:r>
            <a:rPr lang="en-GB" sz="4700" b="1" kern="1200" dirty="0">
              <a:latin typeface="Calibri" panose="020F0502020204030204" pitchFamily="34" charset="0"/>
              <a:cs typeface="Calibri" panose="020F0502020204030204" pitchFamily="34" charset="0"/>
            </a:rPr>
            <a:t>N</a:t>
          </a:r>
        </a:p>
      </dsp:txBody>
      <dsp:txXfrm>
        <a:off x="58966" y="43303"/>
        <a:ext cx="917764" cy="841807"/>
      </dsp:txXfrm>
    </dsp:sp>
    <dsp:sp modelId="{81BF747F-B5CD-4693-906C-3E9CC40856BF}">
      <dsp:nvSpPr>
        <dsp:cNvPr id="0" name=""/>
        <dsp:cNvSpPr/>
      </dsp:nvSpPr>
      <dsp:spPr>
        <a:xfrm>
          <a:off x="1004186" y="929361"/>
          <a:ext cx="2858069" cy="8850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9535" tIns="89535" rIns="89535" bIns="89535" numCol="1" spcCol="1270" anchor="b" anchorCtr="0">
          <a:noAutofit/>
        </a:bodyPr>
        <a:lstStyle/>
        <a:p>
          <a:pPr marL="0" lvl="0" indent="0" algn="l" defTabSz="2089150">
            <a:lnSpc>
              <a:spcPct val="90000"/>
            </a:lnSpc>
            <a:spcBef>
              <a:spcPct val="0"/>
            </a:spcBef>
            <a:spcAft>
              <a:spcPct val="35000"/>
            </a:spcAft>
            <a:buNone/>
          </a:pPr>
          <a:r>
            <a:rPr lang="en-GB" sz="4700" b="1" kern="1200" dirty="0">
              <a:latin typeface="Calibri" panose="020F0502020204030204" pitchFamily="34" charset="0"/>
              <a:cs typeface="Calibri" panose="020F0502020204030204" pitchFamily="34" charset="0"/>
            </a:rPr>
            <a:t>HECK</a:t>
          </a:r>
        </a:p>
      </dsp:txBody>
      <dsp:txXfrm>
        <a:off x="1004186" y="929361"/>
        <a:ext cx="2858069" cy="885018"/>
      </dsp:txXfrm>
    </dsp:sp>
    <dsp:sp modelId="{222083C9-62A1-42BF-83A3-603984462DCC}">
      <dsp:nvSpPr>
        <dsp:cNvPr id="0" name=""/>
        <dsp:cNvSpPr/>
      </dsp:nvSpPr>
      <dsp:spPr>
        <a:xfrm>
          <a:off x="15755" y="929361"/>
          <a:ext cx="1004186" cy="885018"/>
        </a:xfrm>
        <a:prstGeom prst="round2SameRect">
          <a:avLst>
            <a:gd name="adj1" fmla="val 16670"/>
            <a:gd name="adj2" fmla="val 0"/>
          </a:avLst>
        </a:prstGeom>
        <a:solidFill>
          <a:schemeClr val="accent1">
            <a:alpha val="90000"/>
            <a:hueOff val="0"/>
            <a:satOff val="0"/>
            <a:lumOff val="0"/>
            <a:alphaOff val="-20000"/>
          </a:schemeClr>
        </a:solidFill>
        <a:ln w="15875" cap="flat" cmpd="sng" algn="ctr">
          <a:solidFill>
            <a:schemeClr val="accent1">
              <a:alpha val="90000"/>
              <a:hueOff val="0"/>
              <a:satOff val="0"/>
              <a:lumOff val="0"/>
              <a:alphaOff val="-2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9535" tIns="89535" rIns="89535" bIns="89535" numCol="1" spcCol="1270" anchor="ctr" anchorCtr="0">
          <a:noAutofit/>
        </a:bodyPr>
        <a:lstStyle/>
        <a:p>
          <a:pPr marL="0" lvl="0" indent="0" algn="ctr" defTabSz="2089150">
            <a:lnSpc>
              <a:spcPct val="90000"/>
            </a:lnSpc>
            <a:spcBef>
              <a:spcPct val="0"/>
            </a:spcBef>
            <a:spcAft>
              <a:spcPct val="35000"/>
            </a:spcAft>
            <a:buNone/>
          </a:pPr>
          <a:r>
            <a:rPr lang="en-GB" sz="4700" b="1" kern="1200" dirty="0">
              <a:latin typeface="Calibri" panose="020F0502020204030204" pitchFamily="34" charset="0"/>
              <a:cs typeface="Calibri" panose="020F0502020204030204" pitchFamily="34" charset="0"/>
            </a:rPr>
            <a:t>C</a:t>
          </a:r>
        </a:p>
      </dsp:txBody>
      <dsp:txXfrm>
        <a:off x="58966" y="972572"/>
        <a:ext cx="917764" cy="841807"/>
      </dsp:txXfrm>
    </dsp:sp>
    <dsp:sp modelId="{B593C50D-1F96-47E3-A083-08FF26937340}">
      <dsp:nvSpPr>
        <dsp:cNvPr id="0" name=""/>
        <dsp:cNvSpPr/>
      </dsp:nvSpPr>
      <dsp:spPr>
        <a:xfrm>
          <a:off x="1004186" y="1858631"/>
          <a:ext cx="2858069" cy="8850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9535" tIns="89535" rIns="89535" bIns="89535" numCol="1" spcCol="1270" anchor="b" anchorCtr="0">
          <a:noAutofit/>
        </a:bodyPr>
        <a:lstStyle/>
        <a:p>
          <a:pPr marL="0" lvl="0" indent="0" algn="l" defTabSz="2089150">
            <a:lnSpc>
              <a:spcPct val="90000"/>
            </a:lnSpc>
            <a:spcBef>
              <a:spcPct val="0"/>
            </a:spcBef>
            <a:spcAft>
              <a:spcPct val="35000"/>
            </a:spcAft>
            <a:buNone/>
          </a:pPr>
          <a:r>
            <a:rPr lang="en-GB" sz="4700" b="1" kern="1200" dirty="0">
              <a:latin typeface="Calibri" panose="020F0502020204030204" pitchFamily="34" charset="0"/>
              <a:cs typeface="Calibri" panose="020F0502020204030204" pitchFamily="34" charset="0"/>
            </a:rPr>
            <a:t>HARE</a:t>
          </a:r>
        </a:p>
      </dsp:txBody>
      <dsp:txXfrm>
        <a:off x="1004186" y="1858631"/>
        <a:ext cx="2858069" cy="885018"/>
      </dsp:txXfrm>
    </dsp:sp>
    <dsp:sp modelId="{1DB4D6D9-692F-4D11-9AB5-15105788E008}">
      <dsp:nvSpPr>
        <dsp:cNvPr id="0" name=""/>
        <dsp:cNvSpPr/>
      </dsp:nvSpPr>
      <dsp:spPr>
        <a:xfrm>
          <a:off x="15755" y="1858631"/>
          <a:ext cx="1004186" cy="885018"/>
        </a:xfrm>
        <a:prstGeom prst="round2SameRect">
          <a:avLst>
            <a:gd name="adj1" fmla="val 16670"/>
            <a:gd name="adj2" fmla="val 0"/>
          </a:avLst>
        </a:prstGeom>
        <a:solidFill>
          <a:schemeClr val="accent1">
            <a:alpha val="90000"/>
            <a:hueOff val="0"/>
            <a:satOff val="0"/>
            <a:lumOff val="0"/>
            <a:alphaOff val="-40000"/>
          </a:schemeClr>
        </a:solidFill>
        <a:ln w="15875" cap="flat" cmpd="sng" algn="ctr">
          <a:solidFill>
            <a:schemeClr val="accent1">
              <a:alpha val="90000"/>
              <a:hueOff val="0"/>
              <a:satOff val="0"/>
              <a:lumOff val="0"/>
              <a:alphaOff val="-4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9535" tIns="89535" rIns="89535" bIns="89535" numCol="1" spcCol="1270" anchor="ctr" anchorCtr="0">
          <a:noAutofit/>
        </a:bodyPr>
        <a:lstStyle/>
        <a:p>
          <a:pPr marL="0" lvl="0" indent="0" algn="ctr" defTabSz="2089150">
            <a:lnSpc>
              <a:spcPct val="90000"/>
            </a:lnSpc>
            <a:spcBef>
              <a:spcPct val="0"/>
            </a:spcBef>
            <a:spcAft>
              <a:spcPct val="35000"/>
            </a:spcAft>
            <a:buNone/>
          </a:pPr>
          <a:r>
            <a:rPr lang="en-GB" sz="4700" b="1" kern="1200" dirty="0">
              <a:latin typeface="Calibri" panose="020F0502020204030204" pitchFamily="34" charset="0"/>
              <a:cs typeface="Calibri" panose="020F0502020204030204" pitchFamily="34" charset="0"/>
            </a:rPr>
            <a:t>S</a:t>
          </a:r>
        </a:p>
      </dsp:txBody>
      <dsp:txXfrm>
        <a:off x="58966" y="1901842"/>
        <a:ext cx="917764" cy="841807"/>
      </dsp:txXfrm>
    </dsp:sp>
  </dsp:spTree>
</dsp:drawing>
</file>

<file path=ppt/diagrams/layout1.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1.xml><?xml version="1.0" encoding="utf-8"?>
<dgm:layoutDef xmlns:dgm="http://schemas.openxmlformats.org/drawingml/2006/diagram" xmlns:a="http://schemas.openxmlformats.org/drawingml/2006/main" uniqueId="urn:microsoft.com/office/officeart/2016/7/layout/VerticalSolidActionList">
  <dgm:title val="Vertical Solid Action List"/>
  <dgm:desc val="Use to show non-sequential or grouped lists of information. Works well with large amounts of text. All text has the same level of emphasis, and direction is not implied."/>
  <dgm:catLst>
    <dgm:cat type="list"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 modelId="5">
          <dgm:prSet phldr="1"/>
        </dgm:pt>
        <dgm:pt modelId="51">
          <dgm:prSet phldr="1"/>
        </dgm:pt>
      </dgm:ptLst>
      <dgm:cxnLst>
        <dgm:cxn modelId="4" srcId="0" destId="1" srcOrd="0" destOrd="0"/>
        <dgm:cxn modelId="5" srcId="0" destId="2" srcOrd="1" destOrd="0"/>
        <dgm:cxn modelId="6" srcId="0" destId="3" srcOrd="2" destOrd="0"/>
        <dgm:cxn modelId="7" srcId="0" destId="4" srcOrd="3" destOrd="0"/>
        <dgm:cxn modelId="8" srcId="0" destId="5" srcOrd="4" destOrd="0"/>
        <dgm:cxn modelId="13" srcId="1" destId="11" srcOrd="0" destOrd="0"/>
        <dgm:cxn modelId="23" srcId="2" destId="21" srcOrd="0" destOrd="0"/>
        <dgm:cxn modelId="33" srcId="3" destId="31" srcOrd="0" destOrd="0"/>
        <dgm:cxn modelId="43" srcId="4" destId="41" srcOrd="0" destOrd="0"/>
        <dgm:cxn modelId="53" srcId="5" destId="5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6"/>
      <dgm:constr type="primFontSz" for="des" forName="parentText" op="equ" val="28"/>
      <dgm:constr type="primFontSz" for="des" forName="descendantText" refType="primFontSz" refFor="des" refForName="parentText" op="lte" fact="0.82"/>
      <dgm:constr type="primFontSz" for="des" forName="parentText" refType="primFontSz" refFor="des" refForName="descendantText" op="lte" fact="1.25"/>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2"/>
          <dgm:constr type="w" for="ch" forName="descendantText" refType="w" fact="0.8"/>
          <dgm:constr type="h" for="ch" forName="parentText" refType="h"/>
          <dgm:constr type="h" for="ch" forName="descendantText" refType="h" refFor="ch" refForName="parentText"/>
        </dgm:constrLst>
        <dgm:ruleLst/>
        <dgm:layoutNode name="parentText" styleLbl="alignNode1">
          <dgm:varLst>
            <dgm:chMax val="1"/>
            <dgm:bulletEnabled/>
          </dgm:varLst>
          <dgm:alg type="tx"/>
          <dgm:shape xmlns:r="http://schemas.openxmlformats.org/officeDocument/2006/relationships" type="rect" r:blip="" zOrderOff="3">
            <dgm:adjLst/>
          </dgm:shape>
          <dgm:presOf axis="self" ptType="node"/>
          <dgm:constrLst>
            <dgm:constr type="tMarg" refType="h" fact="0.28"/>
            <dgm:constr type="bMarg" refType="h" fact="0.28"/>
            <dgm:constr type="lMarg" refType="w" fact="0.15"/>
            <dgm:constr type="rMarg" refType="w" fact="0.15"/>
          </dgm:constrLst>
          <dgm:ruleLst>
            <dgm:rule type="primFontSz" val="15" fact="NaN" max="NaN"/>
          </dgm:ruleLst>
        </dgm:layoutNode>
        <dgm:layoutNode name="descendantText" styleLbl="alignAccFollowNode1">
          <dgm:varLst>
            <dgm:bulletEnabled/>
          </dgm:varLst>
          <dgm:alg type="tx">
            <dgm:param type="stBulletLvl" val="0"/>
            <dgm:param type="parTxLTRAlign" val="l"/>
            <dgm:param type="shpTxLTRAlignCh" val="l"/>
            <dgm:param type="parTxRTLAlign" val="r"/>
            <dgm:param type="shpTxRTLAlignCh" val="r"/>
          </dgm:alg>
          <dgm:choose name="Name10">
            <dgm:if name="Name11" func="var" arg="dir" op="equ" val="norm">
              <dgm:shape xmlns:r="http://schemas.openxmlformats.org/officeDocument/2006/relationships" type="rect" r:blip="">
                <dgm:adjLst/>
              </dgm:shape>
            </dgm:if>
            <dgm:else name="Name12">
              <dgm:shape xmlns:r="http://schemas.openxmlformats.org/officeDocument/2006/relationships" type="rect" r:blip="">
                <dgm:adjLst/>
              </dgm:shape>
            </dgm:else>
          </dgm:choose>
          <dgm:presOf axis="des" ptType="node"/>
          <dgm:constrLst>
            <dgm:constr type="primFontSz" val="24"/>
            <dgm:constr type="lMarg" refType="w" fact="0.055"/>
            <dgm:constr type="rMarg" refType="w" fact="0.055"/>
            <dgm:constr type="tMarg" refType="h" fact="0.72"/>
            <dgm:constr type="bMarg" refType="h" fact="0.72"/>
          </dgm:constrLst>
          <dgm:ruleLst>
            <dgm:rule type="primFontSz" val="11" fact="NaN" max="NaN"/>
          </dgm:ruleLst>
        </dgm:layoutNod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rings+Icon">
  <dgm:title val="Interconnected Rings"/>
  <dgm:desc val="Use to show overlapping or interconnected ideas or concepts. The first seven lines of Level 1 text correspond with a circle. Unused text does not appear, but remains available if you switch layouts.  "/>
  <dgm:catLst>
    <dgm:cat type="relationship" pri="32000"/>
    <dgm:cat type="officeonline" pri="6000"/>
  </dgm:catLst>
  <dgm:sampData useDef="1">
    <dgm:dataModel>
      <dgm:ptLst/>
      <dgm:bg/>
      <dgm:whole/>
    </dgm:dataModel>
  </dgm:sampData>
  <dgm:styleData>
    <dgm:dataModel>
      <dgm:ptLst>
        <dgm:pt modelId="0" type="doc"/>
        <dgm:pt modelId="10"/>
        <dgm:pt modelId="20"/>
      </dgm:ptLst>
      <dgm:cxnLst>
        <dgm:cxn modelId="30" srcId="0" destId="10" srcOrd="0" destOrd="0"/>
        <dgm:cxn modelId="40" srcId="0" destId="20" srcOrd="1" destOrd="0"/>
      </dgm:cxnLst>
      <dgm:bg/>
      <dgm:whole/>
    </dgm:dataModel>
  </dgm:styleData>
  <dgm:clrData>
    <dgm:dataModel>
      <dgm:ptLst>
        <dgm:pt modelId="0" type="doc"/>
        <dgm:pt modelId="10"/>
        <dgm:pt modelId="20"/>
        <dgm:pt modelId="30"/>
        <dgm:pt modelId="40"/>
      </dgm:ptLst>
      <dgm:cxnLst>
        <dgm:cxn modelId="50" srcId="0" destId="10" srcOrd="0" destOrd="0"/>
        <dgm:cxn modelId="60" srcId="0" destId="20" srcOrd="1" destOrd="0"/>
        <dgm:cxn modelId="70" srcId="0" destId="30" srcOrd="2" destOrd="0"/>
        <dgm:cxn modelId="80" srcId="0" destId="40" srcOrd="2" destOrd="0"/>
      </dgm:cxnLst>
      <dgm:bg/>
      <dgm:whole/>
    </dgm:dataModel>
  </dgm:clrData>
  <dgm:layoutNode name="Name0">
    <dgm:varLst>
      <dgm:chMax val="7"/>
      <dgm:dir/>
      <dgm:resizeHandles val="exact"/>
    </dgm:varLst>
    <dgm:choose name="Name1">
      <dgm:if name="Name2" axis="ch" ptType="node" func="cnt" op="lt" val="1">
        <dgm:alg type="composite"/>
        <dgm:shape xmlns:r="http://schemas.openxmlformats.org/officeDocument/2006/relationships" r:blip="">
          <dgm:adjLst/>
        </dgm:shape>
        <dgm:presOf/>
        <dgm:constrLst/>
        <dgm:ruleLst/>
      </dgm:if>
      <dgm:if name="Name3" axis="ch" ptType="node" func="cnt" op="equ" val="1">
        <dgm:alg type="composite">
          <dgm:param type="ar" val="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dgm:constr type="h" for="ch" forName="ellipse1" refType="h"/>
        </dgm:constrLst>
      </dgm:if>
      <dgm:if name="Name4" axis="ch" ptType="node" func="cnt" op="equ" val="2">
        <dgm:alg type="composite">
          <dgm:param type="ar" val="0.908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6602"/>
          <dgm:constr type="h" for="ch" forName="ellipse1" refType="h" fact="0.5999"/>
          <dgm:constr type="l" for="ch" forName="ellipse2" refType="w" fact="0.3398"/>
          <dgm:constr type="t" for="ch" forName="ellipse2" refType="h" fact="0.4001"/>
          <dgm:constr type="w" for="ch" forName="ellipse2" refType="w" fact="0.6602"/>
          <dgm:constr type="h" for="ch" forName="ellipse2" refType="h" fact="0.5999"/>
        </dgm:constrLst>
      </dgm:if>
      <dgm:if name="Name5" axis="ch" ptType="node" func="cnt" op="equ" val="3">
        <dgm:alg type="composite">
          <dgm:param type="ar" val="1.217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4929"/>
          <dgm:constr type="h" for="ch" forName="ellipse1" refType="h" fact="0.5999"/>
          <dgm:constr type="l" for="ch" forName="ellipse2" refType="w" fact="0.2537"/>
          <dgm:constr type="t" for="ch" forName="ellipse2" refType="h" fact="0.4001"/>
          <dgm:constr type="w" for="ch" forName="ellipse2" refType="w" fact="0.4929"/>
          <dgm:constr type="h" for="ch" forName="ellipse2" refType="h" fact="0.5999"/>
          <dgm:constr type="l" for="ch" forName="ellipse3" refType="w" fact="0.5071"/>
          <dgm:constr type="t" for="ch" forName="ellipse3" refType="h" fact="0"/>
          <dgm:constr type="w" for="ch" forName="ellipse3" refType="w" fact="0.4929"/>
          <dgm:constr type="h" for="ch" forName="ellipse3" refType="h" fact="0.5999"/>
        </dgm:constrLst>
      </dgm:if>
      <dgm:if name="Name6" axis="ch" ptType="node" func="cnt" op="equ" val="4">
        <dgm:alg type="composite">
          <dgm:param type="ar" val="1.5255"/>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932"/>
          <dgm:constr type="h" for="ch" forName="ellipse1" refType="h" fact="0.5999"/>
          <dgm:constr type="l" for="ch" forName="ellipse2" refType="w" fact="0.2023"/>
          <dgm:constr type="t" for="ch" forName="ellipse2" refType="h" fact="0.4001"/>
          <dgm:constr type="w" for="ch" forName="ellipse2" refType="w" fact="0.3932"/>
          <dgm:constr type="h" for="ch" forName="ellipse2" refType="h" fact="0.5999"/>
          <dgm:constr type="l" for="ch" forName="ellipse3" refType="w" fact="0.4045"/>
          <dgm:constr type="t" for="ch" forName="ellipse3" refType="h" fact="0"/>
          <dgm:constr type="w" for="ch" forName="ellipse3" refType="w" fact="0.3932"/>
          <dgm:constr type="h" for="ch" forName="ellipse3" refType="h" fact="0.5999"/>
          <dgm:constr type="l" for="ch" forName="ellipse4" refType="w" fact="0.6068"/>
          <dgm:constr type="t" for="ch" forName="ellipse4" refType="h" fact="0.4001"/>
          <dgm:constr type="w" for="ch" forName="ellipse4" refType="w" fact="0.3932"/>
          <dgm:constr type="h" for="ch" forName="ellipse4" refType="h" fact="0.5999"/>
        </dgm:constrLst>
      </dgm:if>
      <dgm:if name="Name7" axis="ch" ptType="node" func="cnt" op="equ" val="5">
        <dgm:alg type="composite">
          <dgm:param type="ar" val="1.834"/>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271"/>
          <dgm:constr type="h" for="ch" forName="ellipse1" refType="h" fact="0.5999"/>
          <dgm:constr type="l" for="ch" forName="ellipse2" refType="w" fact="0.1682"/>
          <dgm:constr type="t" for="ch" forName="ellipse2" refType="h" fact="0.4001"/>
          <dgm:constr type="w" for="ch" forName="ellipse2" refType="w" fact="0.3271"/>
          <dgm:constr type="h" for="ch" forName="ellipse2" refType="h" fact="0.5999"/>
          <dgm:constr type="l" for="ch" forName="ellipse3" refType="w" fact="0.3365"/>
          <dgm:constr type="t" for="ch" forName="ellipse3" refType="h" fact="0"/>
          <dgm:constr type="w" for="ch" forName="ellipse3" refType="w" fact="0.3271"/>
          <dgm:constr type="h" for="ch" forName="ellipse3" refType="h" fact="0.5999"/>
          <dgm:constr type="l" for="ch" forName="ellipse4" refType="w" fact="0.5047"/>
          <dgm:constr type="t" for="ch" forName="ellipse4" refType="h" fact="0.4001"/>
          <dgm:constr type="w" for="ch" forName="ellipse4" refType="w" fact="0.3271"/>
          <dgm:constr type="h" for="ch" forName="ellipse4" refType="h" fact="0.5999"/>
          <dgm:constr type="l" for="ch" forName="ellipse5" refType="w" fact="0.6729"/>
          <dgm:constr type="t" for="ch" forName="ellipse5" refType="h" fact="0"/>
          <dgm:constr type="w" for="ch" forName="ellipse5" refType="w" fact="0.3271"/>
          <dgm:constr type="h" for="ch" forName="ellipse5" refType="h" fact="0.5999"/>
        </dgm:constrLst>
      </dgm:if>
      <dgm:if name="Name8" axis="ch" ptType="node" func="cnt" op="equ" val="6">
        <dgm:alg type="composite">
          <dgm:param type="ar" val="2.1873"/>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78"/>
          <dgm:constr type="h" for="ch" forName="ellipse1" refType="h" fact="0.6081"/>
          <dgm:constr type="l" for="ch" forName="ellipse2" refType="w" fact="0.1444"/>
          <dgm:constr type="t" for="ch" forName="ellipse2" refType="h" fact="0.3919"/>
          <dgm:constr type="w" for="ch" forName="ellipse2" refType="w" fact="0.278"/>
          <dgm:constr type="h" for="ch" forName="ellipse2" refType="h" fact="0.6081"/>
          <dgm:constr type="l" for="ch" forName="ellipse3" refType="w" fact="0.2888"/>
          <dgm:constr type="t" for="ch" forName="ellipse3" refType="h" fact="0"/>
          <dgm:constr type="w" for="ch" forName="ellipse3" refType="w" fact="0.278"/>
          <dgm:constr type="h" for="ch" forName="ellipse3" refType="h" fact="0.6081"/>
          <dgm:constr type="l" for="ch" forName="ellipse4" refType="w" fact="0.4332"/>
          <dgm:constr type="t" for="ch" forName="ellipse4" refType="h" fact="0.3919"/>
          <dgm:constr type="w" for="ch" forName="ellipse4" refType="w" fact="0.278"/>
          <dgm:constr type="h" for="ch" forName="ellipse4" refType="h" fact="0.6081"/>
          <dgm:constr type="l" for="ch" forName="ellipse5" refType="w" fact="0.5776"/>
          <dgm:constr type="t" for="ch" forName="ellipse5" refType="h" fact="0"/>
          <dgm:constr type="w" for="ch" forName="ellipse5" refType="w" fact="0.278"/>
          <dgm:constr type="h" for="ch" forName="ellipse5" refType="h" fact="0.6081"/>
          <dgm:constr type="l" for="ch" forName="ellipse6" refType="w" fact="0.722"/>
          <dgm:constr type="t" for="ch" forName="ellipse6" refType="h" fact="0.3919"/>
          <dgm:constr type="w" for="ch" forName="ellipse6" refType="w" fact="0.278"/>
          <dgm:constr type="h" for="ch" forName="ellipse6" refType="h" fact="0.6081"/>
        </dgm:constrLst>
      </dgm:if>
      <dgm:else name="Name9">
        <dgm:alg type="composite">
          <dgm:param type="ar" val="2.346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455"/>
          <dgm:constr type="h" for="ch" forName="ellipse1" refType="h" fact="0.5761"/>
          <dgm:constr type="l" for="ch" forName="ellipse2" refType="w" fact="0.1257"/>
          <dgm:constr type="t" for="ch" forName="ellipse2" refType="h" fact="0.4239"/>
          <dgm:constr type="w" for="ch" forName="ellipse2" refType="w" fact="0.2455"/>
          <dgm:constr type="h" for="ch" forName="ellipse2" refType="h" fact="0.5761"/>
          <dgm:constr type="l" for="ch" forName="ellipse3" refType="w" fact="0.2515"/>
          <dgm:constr type="t" for="ch" forName="ellipse3" refType="h" fact="0"/>
          <dgm:constr type="w" for="ch" forName="ellipse3" refType="w" fact="0.2455"/>
          <dgm:constr type="h" for="ch" forName="ellipse3" refType="h" fact="0.5761"/>
          <dgm:constr type="l" for="ch" forName="ellipse4" refType="w" fact="0.3772"/>
          <dgm:constr type="t" for="ch" forName="ellipse4" refType="h" fact="0.4239"/>
          <dgm:constr type="w" for="ch" forName="ellipse4" refType="w" fact="0.2455"/>
          <dgm:constr type="h" for="ch" forName="ellipse4" refType="h" fact="0.5761"/>
          <dgm:constr type="l" for="ch" forName="ellipse5" refType="w" fact="0.503"/>
          <dgm:constr type="t" for="ch" forName="ellipse5" refType="h" fact="0"/>
          <dgm:constr type="w" for="ch" forName="ellipse5" refType="w" fact="0.2455"/>
          <dgm:constr type="h" for="ch" forName="ellipse5" refType="h" fact="0.5761"/>
          <dgm:constr type="l" for="ch" forName="ellipse6" refType="w" fact="0.6287"/>
          <dgm:constr type="t" for="ch" forName="ellipse6" refType="h" fact="0.4239"/>
          <dgm:constr type="w" for="ch" forName="ellipse6" refType="w" fact="0.2455"/>
          <dgm:constr type="h" for="ch" forName="ellipse6" refType="h" fact="0.5761"/>
          <dgm:constr type="l" for="ch" forName="ellipse7" refType="w" fact="0.7545"/>
          <dgm:constr type="t" for="ch" forName="ellipse7" refType="h" fact="0"/>
          <dgm:constr type="w" for="ch" forName="ellipse7" refType="w" fact="0.2455"/>
          <dgm:constr type="h" for="ch" forName="ellipse7" refType="h" fact="0.5761"/>
        </dgm:constrLst>
      </dgm:else>
    </dgm:choose>
    <dgm:choose name="Name10">
      <dgm:if name="Name11" axis="ch" ptType="node" func="cnt" op="gte" val="1">
        <dgm:layoutNode name="ellipse1" styleLbl="vennNode1">
          <dgm:varLst>
            <dgm:bulletEnabled val="1"/>
          </dgm:varLst>
          <dgm:alg type="tx"/>
          <dgm:shape xmlns:r="http://schemas.openxmlformats.org/officeDocument/2006/relationships" type="ellipse" r:blip="">
            <dgm:adjLst/>
          </dgm:shape>
          <dgm:choose name="Name12">
            <dgm:if name="Name13" func="var" arg="dir" op="equ" val="norm">
              <dgm:presOf axis="ch desOrSelf" ptType="node node" st="1 1" cnt="1 0"/>
            </dgm:if>
            <dgm:else name="Name14">
              <dgm:choose name="Name15">
                <dgm:if name="Name16" axis="ch" ptType="node" func="cnt" op="equ" val="1">
                  <dgm:presOf axis="ch desOrSelf" ptType="node node" st="1 1" cnt="1 0"/>
                </dgm:if>
                <dgm:if name="Name17" axis="ch" ptType="node" func="cnt" op="equ" val="2">
                  <dgm:presOf axis="ch desOrSelf" ptType="node node" st="2 1" cnt="1 0"/>
                </dgm:if>
                <dgm:if name="Name18" axis="ch" ptType="node" func="cnt" op="equ" val="3">
                  <dgm:presOf axis="ch desOrSelf" ptType="node node" st="3 1" cnt="1 0"/>
                </dgm:if>
                <dgm:if name="Name19" axis="ch" ptType="node" func="cnt" op="equ" val="4">
                  <dgm:presOf axis="ch desOrSelf" ptType="node node" st="4 1" cnt="1 0"/>
                </dgm:if>
                <dgm:if name="Name20" axis="ch" ptType="node" func="cnt" op="equ" val="5">
                  <dgm:presOf axis="ch desOrSelf" ptType="node node" st="5 1" cnt="1 0"/>
                </dgm:if>
                <dgm:if name="Name21" axis="ch" ptType="node" func="cnt" op="equ" val="6">
                  <dgm:presOf axis="ch desOrSelf" ptType="node node" st="6 1" cnt="1 0"/>
                </dgm:if>
                <dgm:if name="Name22" axis="ch" ptType="node" func="cnt" op="gte" val="7">
                  <dgm:presOf axis="ch desOrSelf" ptType="node node" st="7 1" cnt="1 0"/>
                </dgm:if>
                <dgm:else name="Name2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4"/>
    </dgm:choose>
    <dgm:choose name="Name25">
      <dgm:if name="Name26" axis="ch" ptType="node" func="cnt" op="gte" val="2">
        <dgm:layoutNode name="ellipse2" styleLbl="vennNode1">
          <dgm:varLst>
            <dgm:bulletEnabled val="1"/>
          </dgm:varLst>
          <dgm:alg type="tx"/>
          <dgm:choose name="Name27">
            <dgm:if name="Name28" func="var" arg="dir" op="equ" val="norm">
              <dgm:shape xmlns:r="http://schemas.openxmlformats.org/officeDocument/2006/relationships" type="ellipse" r:blip="">
                <dgm:adjLst/>
              </dgm:shape>
              <dgm:presOf axis="ch desOrSelf" ptType="node node" st="2 1" cnt="1 0"/>
            </dgm:if>
            <dgm:else name="Name29">
              <dgm:shape xmlns:r="http://schemas.openxmlformats.org/officeDocument/2006/relationships" type="ellipse" r:blip="" zOrderOff="-2">
                <dgm:adjLst/>
              </dgm:shape>
              <dgm:choose name="Name30">
                <dgm:if name="Name31" axis="ch" ptType="node" func="cnt" op="equ" val="2">
                  <dgm:presOf axis="ch desOrSelf" ptType="node node" st="1 1" cnt="1 0"/>
                </dgm:if>
                <dgm:if name="Name32" axis="ch" ptType="node" func="cnt" op="equ" val="3">
                  <dgm:presOf axis="ch desOrSelf" ptType="node node" st="2 1" cnt="1 0"/>
                </dgm:if>
                <dgm:if name="Name33" axis="ch" ptType="node" func="cnt" op="equ" val="4">
                  <dgm:presOf axis="ch desOrSelf" ptType="node node" st="3 1" cnt="1 0"/>
                </dgm:if>
                <dgm:if name="Name34" axis="ch" ptType="node" func="cnt" op="equ" val="5">
                  <dgm:presOf axis="ch desOrSelf" ptType="node node" st="4 1" cnt="1 0"/>
                </dgm:if>
                <dgm:if name="Name35" axis="ch" ptType="node" func="cnt" op="equ" val="6">
                  <dgm:presOf axis="ch desOrSelf" ptType="node node" st="5 1" cnt="1 0"/>
                </dgm:if>
                <dgm:if name="Name36" axis="ch" ptType="node" func="cnt" op="gte" val="7">
                  <dgm:presOf axis="ch desOrSelf" ptType="node node" st="6 1" cnt="1 0"/>
                </dgm:if>
                <dgm:else name="Name37"/>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8"/>
    </dgm:choose>
    <dgm:choose name="Name39">
      <dgm:if name="Name40" axis="ch" ptType="node" func="cnt" op="gte" val="3">
        <dgm:layoutNode name="ellipse3" styleLbl="vennNode1">
          <dgm:varLst>
            <dgm:bulletEnabled val="1"/>
          </dgm:varLst>
          <dgm:alg type="tx"/>
          <dgm:shape xmlns:r="http://schemas.openxmlformats.org/officeDocument/2006/relationships" type="ellipse" r:blip="">
            <dgm:adjLst/>
          </dgm:shape>
          <dgm:choose name="Name41">
            <dgm:if name="Name42" func="var" arg="dir" op="equ" val="norm">
              <dgm:shape xmlns:r="http://schemas.openxmlformats.org/officeDocument/2006/relationships" type="ellipse" r:blip="">
                <dgm:adjLst/>
              </dgm:shape>
              <dgm:presOf axis="ch desOrSelf" ptType="node node" st="3 1" cnt="1 0"/>
            </dgm:if>
            <dgm:else name="Name43">
              <dgm:shape xmlns:r="http://schemas.openxmlformats.org/officeDocument/2006/relationships" type="ellipse" r:blip="" zOrderOff="-4">
                <dgm:adjLst/>
              </dgm:shape>
              <dgm:choose name="Name44">
                <dgm:if name="Name45" axis="ch" ptType="node" func="cnt" op="equ" val="3">
                  <dgm:presOf axis="ch desOrSelf" ptType="node node" st="1 1" cnt="1 0"/>
                </dgm:if>
                <dgm:if name="Name46" axis="ch" ptType="node" func="cnt" op="equ" val="4">
                  <dgm:presOf axis="ch desOrSelf" ptType="node node" st="2 1" cnt="1 0"/>
                </dgm:if>
                <dgm:if name="Name47" axis="ch" ptType="node" func="cnt" op="equ" val="5">
                  <dgm:presOf axis="ch desOrSelf" ptType="node node" st="3 1" cnt="1 0"/>
                </dgm:if>
                <dgm:if name="Name48" axis="ch" ptType="node" func="cnt" op="equ" val="6">
                  <dgm:presOf axis="ch desOrSelf" ptType="node node" st="4 1" cnt="1 0"/>
                </dgm:if>
                <dgm:if name="Name49" axis="ch" ptType="node" func="cnt" op="gte" val="7">
                  <dgm:presOf axis="ch desOrSelf" ptType="node node" st="5 1" cnt="1 0"/>
                </dgm:if>
                <dgm:else name="Name50"/>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1"/>
    </dgm:choose>
    <dgm:choose name="Name52">
      <dgm:if name="Name53" axis="ch" ptType="node" func="cnt" op="gte" val="4">
        <dgm:layoutNode name="ellipse4" styleLbl="vennNode1">
          <dgm:varLst>
            <dgm:bulletEnabled val="1"/>
          </dgm:varLst>
          <dgm:alg type="tx"/>
          <dgm:choose name="Name54">
            <dgm:if name="Name55" func="var" arg="dir" op="equ" val="norm">
              <dgm:shape xmlns:r="http://schemas.openxmlformats.org/officeDocument/2006/relationships" type="ellipse" r:blip="">
                <dgm:adjLst/>
              </dgm:shape>
              <dgm:presOf axis="ch desOrSelf" ptType="node node" st="4 1" cnt="1 0"/>
            </dgm:if>
            <dgm:else name="Name56">
              <dgm:shape xmlns:r="http://schemas.openxmlformats.org/officeDocument/2006/relationships" type="ellipse" r:blip="" zOrderOff="-6">
                <dgm:adjLst/>
              </dgm:shape>
              <dgm:choose name="Name57">
                <dgm:if name="Name58" axis="ch" ptType="node" func="cnt" op="equ" val="4">
                  <dgm:presOf axis="ch desOrSelf" ptType="node node" st="1 1" cnt="1 0"/>
                </dgm:if>
                <dgm:if name="Name59" axis="ch" ptType="node" func="cnt" op="equ" val="5">
                  <dgm:presOf axis="ch desOrSelf" ptType="node node" st="2 1" cnt="1 0"/>
                </dgm:if>
                <dgm:if name="Name60" axis="ch" ptType="node" func="cnt" op="equ" val="6">
                  <dgm:presOf axis="ch desOrSelf" ptType="node node" st="3 1" cnt="1 0"/>
                </dgm:if>
                <dgm:if name="Name61" axis="ch" ptType="node" func="cnt" op="gte" val="7">
                  <dgm:presOf axis="ch desOrSelf" ptType="node node" st="4 1" cnt="1 0"/>
                </dgm:if>
                <dgm:else name="Name62"/>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3"/>
    </dgm:choose>
    <dgm:choose name="Name64">
      <dgm:if name="Name65" axis="ch" ptType="node" func="cnt" op="gte" val="5">
        <dgm:layoutNode name="ellipse5" styleLbl="vennNode1">
          <dgm:varLst>
            <dgm:bulletEnabled val="1"/>
          </dgm:varLst>
          <dgm:alg type="tx"/>
          <dgm:choose name="Name66">
            <dgm:if name="Name67" func="var" arg="dir" op="equ" val="norm">
              <dgm:shape xmlns:r="http://schemas.openxmlformats.org/officeDocument/2006/relationships" type="ellipse" r:blip="">
                <dgm:adjLst/>
              </dgm:shape>
              <dgm:presOf axis="ch desOrSelf" ptType="node node" st="5 1" cnt="1 0"/>
            </dgm:if>
            <dgm:else name="Name68">
              <dgm:shape xmlns:r="http://schemas.openxmlformats.org/officeDocument/2006/relationships" type="ellipse" r:blip="" zOrderOff="-8">
                <dgm:adjLst/>
              </dgm:shape>
              <dgm:choose name="Name69">
                <dgm:if name="Name70" axis="ch" ptType="node" func="cnt" op="equ" val="5">
                  <dgm:presOf axis="ch desOrSelf" ptType="node node" st="1 1" cnt="1 0"/>
                </dgm:if>
                <dgm:if name="Name71" axis="ch" ptType="node" func="cnt" op="equ" val="6">
                  <dgm:presOf axis="ch desOrSelf" ptType="node node" st="2 1" cnt="1 0"/>
                </dgm:if>
                <dgm:if name="Name72" axis="ch" ptType="node" func="cnt" op="gte" val="7">
                  <dgm:presOf axis="ch desOrSelf" ptType="node node" st="3 1" cnt="1 0"/>
                </dgm:if>
                <dgm:else name="Name7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4"/>
    </dgm:choose>
    <dgm:choose name="Name75">
      <dgm:if name="Name76" axis="ch" ptType="node" func="cnt" op="gte" val="6">
        <dgm:layoutNode name="ellipse6" styleLbl="vennNode1">
          <dgm:varLst>
            <dgm:bulletEnabled val="1"/>
          </dgm:varLst>
          <dgm:alg type="tx"/>
          <dgm:choose name="Name77">
            <dgm:if name="Name78" func="var" arg="dir" op="equ" val="norm">
              <dgm:shape xmlns:r="http://schemas.openxmlformats.org/officeDocument/2006/relationships" type="ellipse" r:blip="">
                <dgm:adjLst/>
              </dgm:shape>
              <dgm:presOf axis="ch desOrSelf" ptType="node node" st="6 1" cnt="1 0"/>
            </dgm:if>
            <dgm:else name="Name79">
              <dgm:shape xmlns:r="http://schemas.openxmlformats.org/officeDocument/2006/relationships" type="ellipse" r:blip="" zOrderOff="-10">
                <dgm:adjLst/>
              </dgm:shape>
              <dgm:choose name="Name80">
                <dgm:if name="Name81" axis="ch" ptType="node" func="cnt" op="equ" val="6">
                  <dgm:presOf axis="ch desOrSelf" ptType="node node" st="1 1" cnt="1 0"/>
                </dgm:if>
                <dgm:if name="Name82" axis="ch" ptType="node" func="cnt" op="gte" val="7">
                  <dgm:presOf axis="ch desOrSelf" ptType="node node" st="2 1" cnt="1 0"/>
                </dgm:if>
                <dgm:else name="Name8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choose name="Name85">
      <dgm:if name="Name86" axis="ch" ptType="node" func="cnt" op="gte" val="7">
        <dgm:layoutNode name="ellipse7" styleLbl="vennNode1">
          <dgm:varLst>
            <dgm:bulletEnabled val="1"/>
          </dgm:varLst>
          <dgm:alg type="tx"/>
          <dgm:choose name="Name87">
            <dgm:if name="Name88" func="var" arg="dir" op="equ" val="norm">
              <dgm:shape xmlns:r="http://schemas.openxmlformats.org/officeDocument/2006/relationships" type="ellipse" r:blip="">
                <dgm:adjLst/>
              </dgm:shape>
              <dgm:presOf axis="ch desOrSelf" ptType="node node" st="7 1" cnt="1 0"/>
            </dgm:if>
            <dgm:else name="Name89">
              <dgm:shape xmlns:r="http://schemas.openxmlformats.org/officeDocument/2006/relationships" type="ellipse" r:blip="" zOrderOff="-12">
                <dgm:adjLst/>
              </dgm:shape>
              <dgm:presOf axis="ch desOrSelf" ptType="node node" st="1 1" cnt="1 0"/>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dgm:layoutDef>
</file>

<file path=ppt/diagrams/layout7.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79768" y="4715153"/>
            <a:ext cx="5438140" cy="4466987"/>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Supporting staff to feel comfortable and confident in their SG responsibilities</a:t>
            </a: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Your never alone in Safeguarding – when in doubt, ask!</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4" name="Slide Number Placeholder 3"/>
          <p:cNvSpPr>
            <a:spLocks noGrp="1"/>
          </p:cNvSpPr>
          <p:nvPr>
            <p:ph type="sldNum" sz="quarter" idx="10"/>
          </p:nvPr>
        </p:nvSpPr>
        <p:spPr/>
        <p:txBody>
          <a:bodyPr/>
          <a:lstStyle/>
          <a:p>
            <a:fld id="{5EA54082-0EDA-40C0-B23E-AB88047B2438}" type="slidenum">
              <a:rPr lang="en-US" smtClean="0"/>
              <a:t>1</a:t>
            </a:fld>
            <a:endParaRPr lang="en-US" dirty="0"/>
          </a:p>
        </p:txBody>
      </p:sp>
    </p:spTree>
    <p:extLst>
      <p:ext uri="{BB962C8B-B14F-4D97-AF65-F5344CB8AC3E}">
        <p14:creationId xmlns:p14="http://schemas.microsoft.com/office/powerpoint/2010/main" val="38611144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4"/>
        <p:cNvGrpSpPr/>
        <p:nvPr/>
      </p:nvGrpSpPr>
      <p:grpSpPr>
        <a:xfrm>
          <a:off x="0" y="0"/>
          <a:ext cx="0" cy="0"/>
          <a:chOff x="0" y="0"/>
          <a:chExt cx="0" cy="0"/>
        </a:xfrm>
      </p:grpSpPr>
      <p:sp>
        <p:nvSpPr>
          <p:cNvPr id="2175" name="Google Shape;2175;ga7274a1822_0_367: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6" name="Google Shape;2176;ga7274a1822_0_367:notes"/>
          <p:cNvSpPr txBox="1">
            <a:spLocks noGrp="1"/>
          </p:cNvSpPr>
          <p:nvPr>
            <p:ph type="body" idx="1"/>
          </p:nvPr>
        </p:nvSpPr>
        <p:spPr>
          <a:xfrm>
            <a:off x="679768" y="4715153"/>
            <a:ext cx="5438140" cy="4466987"/>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dirty="0"/>
              <a:t>DSL’s will / may: Manage any support for the child internally using the school's pastoral support processes / Do an early help assessment / Make a referral into IFD (this information should be kept confidential and stored securely)</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dirty="0"/>
              <a:t>Concerns about staff - (including supply staff, volunteers and contractors)If the DSL or deputy is not available, staff should: Not delay taking action / Speak to a member of the senior leadership team (SLT) /Contact the Integrated Front Door(IFD), if appropriate, and follow advice / Tell the DSL or deputy about any actions taken as soon as possible</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58750" indent="0" eaLnBrk="1" hangingPunct="1">
              <a:buNone/>
              <a:defRPr/>
            </a:pPr>
            <a:r>
              <a:rPr lang="en-GB" sz="1100" dirty="0">
                <a:solidFill>
                  <a:srgbClr val="000000"/>
                </a:solidFill>
              </a:rPr>
              <a:t>Quality Record Keeping is essential in good safeguarding practice. </a:t>
            </a:r>
          </a:p>
          <a:p>
            <a:pPr marL="158750" indent="0" eaLnBrk="1" hangingPunct="1">
              <a:buNone/>
              <a:defRPr/>
            </a:pPr>
            <a:r>
              <a:rPr lang="en-GB" sz="1100" dirty="0">
                <a:solidFill>
                  <a:srgbClr val="000000"/>
                </a:solidFill>
              </a:rPr>
              <a:t>Records must be kept of all SG concerns. </a:t>
            </a:r>
          </a:p>
          <a:p>
            <a:pPr marL="158750" indent="0" eaLnBrk="1" hangingPunct="1">
              <a:buNone/>
              <a:defRPr/>
            </a:pPr>
            <a:r>
              <a:rPr lang="en-GB" sz="1100" dirty="0">
                <a:solidFill>
                  <a:srgbClr val="000000"/>
                </a:solidFill>
              </a:rPr>
              <a:t>Are staff confident about the system you use? How do you know? </a:t>
            </a:r>
          </a:p>
          <a:p>
            <a:pPr marL="158750" indent="0" eaLnBrk="1" hangingPunct="1">
              <a:buNone/>
              <a:defRPr/>
            </a:pPr>
            <a:r>
              <a:rPr lang="en-GB" sz="1100" dirty="0">
                <a:solidFill>
                  <a:srgbClr val="000000"/>
                </a:solidFill>
              </a:rPr>
              <a:t>KCSIE tell us ..</a:t>
            </a:r>
            <a:r>
              <a:rPr lang="en-GB" dirty="0"/>
              <a:t> All concerns, discussions and decisions made, and the reasons for those decisions, should be recorded in writing. This will also help if/when responding to any complaints about the way a case has been handled by the school or college.</a:t>
            </a:r>
            <a:endParaRPr lang="en-GB" sz="1100" dirty="0">
              <a:solidFill>
                <a:srgbClr val="000000"/>
              </a:solidFill>
            </a:endParaRPr>
          </a:p>
          <a:p>
            <a:pPr marL="158750" indent="0" eaLnBrk="1" hangingPunct="1">
              <a:buNone/>
              <a:defRPr/>
            </a:pPr>
            <a:endParaRPr lang="en-GB" sz="1100" dirty="0">
              <a:solidFill>
                <a:srgbClr val="000000"/>
              </a:solidFill>
            </a:endParaRPr>
          </a:p>
          <a:p>
            <a:pPr marL="158750" indent="0" eaLnBrk="1" hangingPunct="1">
              <a:buNone/>
              <a:defRPr/>
            </a:pPr>
            <a:endParaRPr lang="en-GB" sz="1100" dirty="0">
              <a:solidFill>
                <a:srgbClr val="000000"/>
              </a:solidFill>
            </a:endParaRPr>
          </a:p>
          <a:p>
            <a:pPr marL="158750" indent="0" eaLnBrk="1" hangingPunct="1">
              <a:buNone/>
              <a:defRPr/>
            </a:pPr>
            <a:r>
              <a:rPr lang="en-GB" sz="1100" dirty="0">
                <a:solidFill>
                  <a:srgbClr val="000000"/>
                </a:solidFill>
              </a:rPr>
              <a:t>Quality of record should:</a:t>
            </a:r>
          </a:p>
          <a:p>
            <a:pPr marL="342900" marR="0" lvl="0" indent="-342900" algn="just" defTabSz="914400" rtl="0" eaLnBrk="0" fontAlgn="base" latinLnBrk="0" hangingPunct="0">
              <a:lnSpc>
                <a:spcPct val="100000"/>
              </a:lnSpc>
              <a:spcBef>
                <a:spcPts val="200"/>
              </a:spcBef>
              <a:spcAft>
                <a:spcPct val="0"/>
              </a:spcAft>
              <a:buClrTx/>
              <a:buSzTx/>
              <a:buFontTx/>
              <a:buChar char="•"/>
              <a:tabLst/>
              <a:defRPr/>
            </a:pPr>
            <a:r>
              <a:rPr kumimoji="0" lang="en-US" altLang="en-US" sz="1100" b="0" i="0" u="none" strike="noStrike" kern="0" cap="none" spc="0" normalizeH="0" baseline="0" noProof="0" dirty="0">
                <a:ln>
                  <a:noFill/>
                </a:ln>
                <a:solidFill>
                  <a:srgbClr val="000000"/>
                </a:solidFill>
                <a:effectLst/>
                <a:uLnTx/>
                <a:uFillTx/>
                <a:latin typeface="Calibri" panose="020F0502020204030204" pitchFamily="34" charset="0"/>
                <a:ea typeface="ＭＳ Ｐゴシック"/>
                <a:cs typeface="+mn-cs"/>
              </a:rPr>
              <a:t>1: Be contemporaneous - include the time and date the disclosure was made or time/date the issue / concern arose. Also The time and date the record is being made </a:t>
            </a:r>
            <a:r>
              <a:rPr kumimoji="0" lang="en-US" altLang="en-US" sz="1100" b="0" i="0" u="none" strike="noStrike" kern="0" cap="none" spc="0" normalizeH="0" baseline="0" noProof="0" dirty="0" err="1">
                <a:ln>
                  <a:noFill/>
                </a:ln>
                <a:solidFill>
                  <a:srgbClr val="000000"/>
                </a:solidFill>
                <a:effectLst/>
                <a:uLnTx/>
                <a:uFillTx/>
                <a:latin typeface="Calibri" panose="020F0502020204030204" pitchFamily="34" charset="0"/>
                <a:ea typeface="ＭＳ Ｐゴシック"/>
                <a:cs typeface="+mn-cs"/>
              </a:rPr>
              <a:t>e.g</a:t>
            </a:r>
            <a:r>
              <a:rPr kumimoji="0" lang="en-US" altLang="en-US" sz="1100" b="0" i="0" u="none" strike="noStrike" kern="0" cap="none" spc="0" normalizeH="0" baseline="0" noProof="0" dirty="0">
                <a:ln>
                  <a:noFill/>
                </a:ln>
                <a:solidFill>
                  <a:srgbClr val="000000"/>
                </a:solidFill>
                <a:effectLst/>
                <a:uLnTx/>
                <a:uFillTx/>
                <a:latin typeface="Calibri" panose="020F0502020204030204" pitchFamily="34" charset="0"/>
                <a:ea typeface="ＭＳ Ｐゴシック"/>
                <a:cs typeface="+mn-cs"/>
              </a:rPr>
              <a:t> if it is made the day after or a few days this should be clear. </a:t>
            </a:r>
          </a:p>
          <a:p>
            <a:pPr marL="342900" marR="0" lvl="0" indent="-342900" algn="just" defTabSz="914400" rtl="0" eaLnBrk="0" fontAlgn="base" latinLnBrk="0" hangingPunct="0">
              <a:lnSpc>
                <a:spcPct val="100000"/>
              </a:lnSpc>
              <a:spcBef>
                <a:spcPts val="200"/>
              </a:spcBef>
              <a:spcAft>
                <a:spcPct val="0"/>
              </a:spcAft>
              <a:buClrTx/>
              <a:buSzTx/>
              <a:buFontTx/>
              <a:buChar char="•"/>
              <a:tabLst/>
              <a:defRPr/>
            </a:pPr>
            <a:r>
              <a:rPr kumimoji="0" lang="en-US" altLang="en-US" sz="1100" b="0" i="0" u="none" strike="noStrike" kern="0" cap="none" spc="0" normalizeH="0" baseline="0" noProof="0" dirty="0">
                <a:ln>
                  <a:noFill/>
                </a:ln>
                <a:solidFill>
                  <a:srgbClr val="000000"/>
                </a:solidFill>
                <a:effectLst/>
                <a:uLnTx/>
                <a:uFillTx/>
                <a:latin typeface="Calibri" panose="020F0502020204030204" pitchFamily="34" charset="0"/>
                <a:ea typeface="ＭＳ Ｐゴシック"/>
                <a:cs typeface="+mn-cs"/>
              </a:rPr>
              <a:t>2: Formal, Clear and unambiguous notes- Make it accessible for all to read. Clear Records of any decision making / actions</a:t>
            </a:r>
          </a:p>
          <a:p>
            <a:pPr marL="342900" marR="0" lvl="0" indent="-342900" algn="just" defTabSz="914400" rtl="0" eaLnBrk="0" fontAlgn="base" latinLnBrk="0" hangingPunct="0">
              <a:lnSpc>
                <a:spcPct val="100000"/>
              </a:lnSpc>
              <a:spcBef>
                <a:spcPts val="200"/>
              </a:spcBef>
              <a:spcAft>
                <a:spcPct val="0"/>
              </a:spcAft>
              <a:buClrTx/>
              <a:buSzTx/>
              <a:buFontTx/>
              <a:buChar char="•"/>
              <a:tabLst/>
              <a:defRPr/>
            </a:pPr>
            <a:r>
              <a:rPr kumimoji="0" lang="en-US" altLang="en-US" sz="1100" b="0" i="0" u="none" strike="noStrike" kern="0" cap="none" spc="0" normalizeH="0" baseline="0" noProof="0" dirty="0">
                <a:ln>
                  <a:noFill/>
                </a:ln>
                <a:solidFill>
                  <a:srgbClr val="000000"/>
                </a:solidFill>
                <a:effectLst/>
                <a:uLnTx/>
                <a:uFillTx/>
                <a:latin typeface="Calibri" panose="020F0502020204030204" pitchFamily="34" charset="0"/>
                <a:ea typeface="ＭＳ Ｐゴシック"/>
                <a:cs typeface="+mn-cs"/>
              </a:rPr>
              <a:t>3: Confidential</a:t>
            </a:r>
          </a:p>
          <a:p>
            <a:pPr marL="342900" marR="0" lvl="0" indent="-342900" algn="just" defTabSz="914400" rtl="0" eaLnBrk="0" fontAlgn="base" latinLnBrk="0" hangingPunct="0">
              <a:lnSpc>
                <a:spcPct val="100000"/>
              </a:lnSpc>
              <a:spcBef>
                <a:spcPts val="200"/>
              </a:spcBef>
              <a:spcAft>
                <a:spcPct val="0"/>
              </a:spcAft>
              <a:buClrTx/>
              <a:buSzTx/>
              <a:buFontTx/>
              <a:buChar char="•"/>
              <a:tabLst/>
              <a:defRPr/>
            </a:pPr>
            <a:r>
              <a:rPr kumimoji="0" lang="en-US" altLang="en-US" sz="1100" b="0" i="0" u="none" strike="noStrike" kern="0" cap="none" spc="0" normalizeH="0" baseline="0" noProof="0" dirty="0">
                <a:ln>
                  <a:noFill/>
                </a:ln>
                <a:solidFill>
                  <a:srgbClr val="000000"/>
                </a:solidFill>
                <a:effectLst/>
                <a:uLnTx/>
                <a:uFillTx/>
                <a:latin typeface="Calibri" panose="020F0502020204030204" pitchFamily="34" charset="0"/>
                <a:ea typeface="ＭＳ Ｐゴシック"/>
                <a:cs typeface="+mn-cs"/>
              </a:rPr>
              <a:t>4: Voice - Should be include an accurate record of what has been said, using the child’s words if possible. An accurate record of what has been seen – if recording a physical injury/mark/bruise use good practice to use a body charts. </a:t>
            </a:r>
          </a:p>
          <a:p>
            <a:pPr marL="342900" marR="0" lvl="0" indent="-342900" algn="just" defTabSz="914400" rtl="0" eaLnBrk="0" fontAlgn="base" latinLnBrk="0" hangingPunct="0">
              <a:lnSpc>
                <a:spcPct val="100000"/>
              </a:lnSpc>
              <a:spcBef>
                <a:spcPts val="200"/>
              </a:spcBef>
              <a:spcAft>
                <a:spcPct val="0"/>
              </a:spcAft>
              <a:buClrTx/>
              <a:buSzTx/>
              <a:buFontTx/>
              <a:buChar char="•"/>
              <a:tabLst/>
              <a:defRPr/>
            </a:pPr>
            <a:r>
              <a:rPr kumimoji="0" lang="en-US" altLang="en-US" sz="1100" b="0" i="0" u="none" strike="noStrike" kern="0" cap="none" spc="0" normalizeH="0" baseline="0" noProof="0" dirty="0">
                <a:ln>
                  <a:noFill/>
                </a:ln>
                <a:solidFill>
                  <a:srgbClr val="000000"/>
                </a:solidFill>
                <a:effectLst/>
                <a:uLnTx/>
                <a:uFillTx/>
                <a:latin typeface="Calibri" panose="020F0502020204030204" pitchFamily="34" charset="0"/>
                <a:ea typeface="ＭＳ Ｐゴシック"/>
                <a:cs typeface="+mn-cs"/>
              </a:rPr>
              <a:t>5: Impact – how they have presented upon telling you the disclosure/noting the concern</a:t>
            </a:r>
          </a:p>
          <a:p>
            <a:pPr marL="342900" marR="0" lvl="0" indent="-342900" algn="just" defTabSz="914400" rtl="0" eaLnBrk="0" fontAlgn="base" latinLnBrk="0" hangingPunct="0">
              <a:lnSpc>
                <a:spcPct val="100000"/>
              </a:lnSpc>
              <a:spcBef>
                <a:spcPts val="200"/>
              </a:spcBef>
              <a:spcAft>
                <a:spcPct val="0"/>
              </a:spcAft>
              <a:buClrTx/>
              <a:buSzTx/>
              <a:buFontTx/>
              <a:buChar char="•"/>
              <a:tabLst/>
              <a:defRPr/>
            </a:pPr>
            <a:r>
              <a:rPr kumimoji="0" lang="en-US" altLang="en-US" sz="1100" b="0" i="0" u="none" strike="noStrike" kern="0" cap="none" spc="0" normalizeH="0" baseline="0" noProof="0" dirty="0">
                <a:ln>
                  <a:noFill/>
                </a:ln>
                <a:solidFill>
                  <a:srgbClr val="000000"/>
                </a:solidFill>
                <a:effectLst/>
                <a:uLnTx/>
                <a:uFillTx/>
                <a:latin typeface="Calibri" panose="020F0502020204030204" pitchFamily="34" charset="0"/>
                <a:ea typeface="ＭＳ Ｐゴシック"/>
                <a:cs typeface="+mn-cs"/>
              </a:rPr>
              <a:t>6: Whether the information is 1</a:t>
            </a:r>
            <a:r>
              <a:rPr kumimoji="0" lang="en-US" altLang="en-US" sz="1100" b="0" i="0" u="none" strike="noStrike" kern="0" cap="none" spc="0" normalizeH="0" baseline="30000" noProof="0" dirty="0">
                <a:ln>
                  <a:noFill/>
                </a:ln>
                <a:solidFill>
                  <a:srgbClr val="000000"/>
                </a:solidFill>
                <a:effectLst/>
                <a:uLnTx/>
                <a:uFillTx/>
                <a:latin typeface="Calibri" panose="020F0502020204030204" pitchFamily="34" charset="0"/>
                <a:ea typeface="ＭＳ Ｐゴシック"/>
                <a:cs typeface="+mn-cs"/>
              </a:rPr>
              <a:t>st</a:t>
            </a:r>
            <a:r>
              <a:rPr kumimoji="0" lang="en-US" altLang="en-US" sz="1100" b="0" i="0" u="none" strike="noStrike" kern="0" cap="none" spc="0" normalizeH="0" baseline="0" noProof="0" dirty="0">
                <a:ln>
                  <a:noFill/>
                </a:ln>
                <a:solidFill>
                  <a:srgbClr val="000000"/>
                </a:solidFill>
                <a:effectLst/>
                <a:uLnTx/>
                <a:uFillTx/>
                <a:latin typeface="Calibri" panose="020F0502020204030204" pitchFamily="34" charset="0"/>
                <a:ea typeface="ＭＳ Ｐゴシック"/>
                <a:cs typeface="+mn-cs"/>
              </a:rPr>
              <a:t> hand, 2</a:t>
            </a:r>
            <a:r>
              <a:rPr kumimoji="0" lang="en-US" altLang="en-US" sz="1100" b="0" i="0" u="none" strike="noStrike" kern="0" cap="none" spc="0" normalizeH="0" baseline="30000" noProof="0" dirty="0">
                <a:ln>
                  <a:noFill/>
                </a:ln>
                <a:solidFill>
                  <a:srgbClr val="000000"/>
                </a:solidFill>
                <a:effectLst/>
                <a:uLnTx/>
                <a:uFillTx/>
                <a:latin typeface="Calibri" panose="020F0502020204030204" pitchFamily="34" charset="0"/>
                <a:ea typeface="ＭＳ Ｐゴシック"/>
                <a:cs typeface="+mn-cs"/>
              </a:rPr>
              <a:t>nd</a:t>
            </a:r>
            <a:r>
              <a:rPr kumimoji="0" lang="en-US" altLang="en-US" sz="1100" b="0" i="0" u="none" strike="noStrike" kern="0" cap="none" spc="0" normalizeH="0" baseline="0" noProof="0" dirty="0">
                <a:ln>
                  <a:noFill/>
                </a:ln>
                <a:solidFill>
                  <a:srgbClr val="000000"/>
                </a:solidFill>
                <a:effectLst/>
                <a:uLnTx/>
                <a:uFillTx/>
                <a:latin typeface="Calibri" panose="020F0502020204030204" pitchFamily="34" charset="0"/>
                <a:ea typeface="ＭＳ Ｐゴシック"/>
                <a:cs typeface="+mn-cs"/>
              </a:rPr>
              <a:t> hand, fact or opinion- did you hear it from another staff member? Another parent? Should be clear who has written the info.</a:t>
            </a:r>
          </a:p>
          <a:p>
            <a:pPr marL="342900" marR="0" lvl="0" indent="-342900" algn="just" defTabSz="914400" rtl="0" eaLnBrk="0" fontAlgn="base" latinLnBrk="0" hangingPunct="0">
              <a:lnSpc>
                <a:spcPct val="100000"/>
              </a:lnSpc>
              <a:spcBef>
                <a:spcPts val="200"/>
              </a:spcBef>
              <a:spcAft>
                <a:spcPct val="0"/>
              </a:spcAft>
              <a:buClrTx/>
              <a:buSzTx/>
              <a:buFontTx/>
              <a:buChar char="•"/>
              <a:tabLst/>
              <a:defRPr/>
            </a:pPr>
            <a:r>
              <a:rPr kumimoji="0" lang="en-US" altLang="en-US" sz="1100" b="0" i="0" u="none" strike="noStrike" kern="0" cap="none" spc="0" normalizeH="0" baseline="0" noProof="0" dirty="0">
                <a:ln>
                  <a:noFill/>
                </a:ln>
                <a:solidFill>
                  <a:srgbClr val="000000"/>
                </a:solidFill>
                <a:effectLst/>
                <a:uLnTx/>
                <a:uFillTx/>
                <a:latin typeface="Calibri" panose="020F0502020204030204" pitchFamily="34" charset="0"/>
                <a:ea typeface="ＭＳ Ｐゴシック"/>
                <a:cs typeface="+mn-cs"/>
              </a:rPr>
              <a:t>7: Assessment Tools – encouraged to strengthen evidence. </a:t>
            </a:r>
          </a:p>
          <a:p>
            <a:pPr marL="342900" marR="0" lvl="0" indent="-342900" algn="just" defTabSz="914400" rtl="0" eaLnBrk="0" fontAlgn="base" latinLnBrk="0" hangingPunct="0">
              <a:lnSpc>
                <a:spcPct val="100000"/>
              </a:lnSpc>
              <a:spcBef>
                <a:spcPts val="200"/>
              </a:spcBef>
              <a:spcAft>
                <a:spcPct val="0"/>
              </a:spcAft>
              <a:buClrTx/>
              <a:buSzTx/>
              <a:buFontTx/>
              <a:buChar char="•"/>
              <a:tabLst/>
              <a:defRPr/>
            </a:pPr>
            <a:endParaRPr kumimoji="0" lang="en-US" altLang="en-US" sz="1100" b="0" i="0" u="none" strike="noStrike" kern="0" cap="none" spc="0" normalizeH="0" baseline="0" noProof="0" dirty="0">
              <a:ln>
                <a:noFill/>
              </a:ln>
              <a:solidFill>
                <a:srgbClr val="000000"/>
              </a:solidFill>
              <a:effectLst/>
              <a:uLnTx/>
              <a:uFillTx/>
              <a:latin typeface="Calibri" panose="020F0502020204030204" pitchFamily="34" charset="0"/>
              <a:ea typeface="ＭＳ Ｐゴシック"/>
              <a:cs typeface="+mn-cs"/>
            </a:endParaRPr>
          </a:p>
          <a:p>
            <a:pPr marL="158750" indent="0">
              <a:buNone/>
            </a:pPr>
            <a:r>
              <a:rPr lang="en-GB" dirty="0"/>
              <a:t>Schools are often asked to contribute to assessments &amp; reports for social care or legal proceedings, so ensuring records meet all of the above will assist when contributing.</a:t>
            </a:r>
          </a:p>
          <a:p>
            <a:pPr marL="158750" indent="0">
              <a:buNone/>
            </a:pPr>
            <a:endParaRPr lang="en-GB" dirty="0"/>
          </a:p>
          <a:p>
            <a:pPr marL="158750" indent="0">
              <a:buNone/>
            </a:pPr>
            <a:r>
              <a:rPr lang="en-GB" dirty="0"/>
              <a:t>Child’s story – Remember CYP can request their records after their 13</a:t>
            </a:r>
            <a:r>
              <a:rPr lang="en-GB" baseline="30000" dirty="0"/>
              <a:t>th</a:t>
            </a:r>
            <a:r>
              <a:rPr lang="en-GB" dirty="0"/>
              <a:t> Birthday. </a:t>
            </a:r>
          </a:p>
          <a:p>
            <a:endParaRPr lang="en-GB" dirty="0"/>
          </a:p>
        </p:txBody>
      </p:sp>
    </p:spTree>
    <p:extLst>
      <p:ext uri="{BB962C8B-B14F-4D97-AF65-F5344CB8AC3E}">
        <p14:creationId xmlns:p14="http://schemas.microsoft.com/office/powerpoint/2010/main" val="20113396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Talk through the elements - Ask the delegates what processes does the school or college have to safeguard?</a:t>
            </a:r>
          </a:p>
          <a:p>
            <a:r>
              <a:rPr lang="en-GB" dirty="0"/>
              <a:t>See what other answers they suggest – are they already part of your action planning?</a:t>
            </a:r>
          </a:p>
          <a:p>
            <a:r>
              <a:rPr lang="en-GB" dirty="0"/>
              <a:t>How do they know what they can safeguard and how can we assess the effectiveness of safeguarding practices?</a:t>
            </a:r>
          </a:p>
          <a:p>
            <a:endParaRPr lang="en-GB" dirty="0"/>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kumimoji="0" lang="en-GB" sz="1100" b="1" i="0" u="none" strike="noStrike" kern="1200" cap="all" dirty="0">
                <a:solidFill>
                  <a:srgbClr val="455F51"/>
                </a:solidFill>
                <a:latin typeface="Calibri" panose="020F0502020204030204"/>
                <a:ea typeface="Arial"/>
                <a:cs typeface="Arial"/>
                <a:sym typeface="Arial"/>
              </a:rPr>
              <a:t>S</a:t>
            </a:r>
            <a:r>
              <a:rPr kumimoji="0" lang="en-GB" sz="1100" b="1" i="0" u="none" strike="noStrike" kern="1200" cap="none" dirty="0">
                <a:solidFill>
                  <a:schemeClr val="tx2"/>
                </a:solidFill>
                <a:latin typeface="Arial"/>
                <a:ea typeface="Arial"/>
                <a:cs typeface="Arial"/>
                <a:sym typeface="Arial"/>
              </a:rPr>
              <a:t>taff need to know how to</a:t>
            </a:r>
            <a:r>
              <a:rPr kumimoji="0" lang="en-GB" sz="1100" b="1" i="0" u="sng" strike="noStrike" kern="1200" cap="none" dirty="0">
                <a:solidFill>
                  <a:schemeClr val="tx2"/>
                </a:solidFill>
                <a:latin typeface="Arial"/>
                <a:ea typeface="Arial"/>
                <a:cs typeface="Arial"/>
                <a:sym typeface="Arial"/>
              </a:rPr>
              <a:t> identify </a:t>
            </a:r>
            <a:r>
              <a:rPr kumimoji="0" lang="en-GB" sz="1100" b="1" i="0" u="none" strike="noStrike" kern="1200" cap="none" dirty="0">
                <a:solidFill>
                  <a:schemeClr val="tx2"/>
                </a:solidFill>
                <a:latin typeface="Arial"/>
                <a:ea typeface="Arial"/>
                <a:cs typeface="Arial"/>
                <a:sym typeface="Arial"/>
              </a:rPr>
              <a:t>children who may benefit from early help, what your local early help process is and each staff member’s role in accessing early help.  </a:t>
            </a:r>
            <a:endParaRPr kumimoji="0" lang="en-US" sz="1100" b="1" i="0" u="none" strike="noStrike" kern="1200" cap="none" dirty="0">
              <a:solidFill>
                <a:schemeClr val="tx2"/>
              </a:solidFill>
              <a:latin typeface="Arial"/>
              <a:ea typeface="Arial"/>
              <a:cs typeface="Arial"/>
              <a:sym typeface="Arial"/>
            </a:endParaRPr>
          </a:p>
          <a:p>
            <a:pPr marL="457200" indent="-298450"/>
            <a:r>
              <a:rPr lang="en-GB" dirty="0"/>
              <a:t>Family circumstance presenting challenges for the child, parental drug and alcohol misuse, adult mental health issues and domestic abuse (was toxic trio research found this is unhelpful</a:t>
            </a:r>
          </a:p>
          <a:p>
            <a:pPr marL="457200" indent="-298450"/>
            <a:r>
              <a:rPr lang="en-GB" dirty="0"/>
              <a:t>Is misusing alcohol and other drugs themselves</a:t>
            </a:r>
          </a:p>
          <a:p>
            <a:pPr marL="457200" indent="-298450"/>
            <a:endParaRPr lang="en-GB" dirty="0"/>
          </a:p>
          <a:p>
            <a:pPr marL="457200" indent="-298450"/>
            <a:r>
              <a:rPr lang="en-GB" dirty="0"/>
              <a:t>AI- imagery support imposed.</a:t>
            </a:r>
          </a:p>
          <a:p>
            <a:pPr marL="457200" indent="-298450"/>
            <a:r>
              <a:rPr lang="en-GB" dirty="0"/>
              <a:t>has returned home to their family from care </a:t>
            </a:r>
          </a:p>
          <a:p>
            <a:pPr marL="457200" indent="-298450"/>
            <a:r>
              <a:rPr lang="en-GB" dirty="0"/>
              <a:t>Is at risk of ‘honour’-based abuse such as Female Genital Mutilation or Forced Marriage - EXPAND</a:t>
            </a:r>
          </a:p>
          <a:p>
            <a:pPr marL="457200" indent="-298450"/>
            <a:r>
              <a:rPr lang="en-GB" dirty="0"/>
              <a:t>is a privately fostered child – Non family 28 days +</a:t>
            </a:r>
          </a:p>
          <a:p>
            <a:pPr marL="457200" indent="-298450"/>
            <a:r>
              <a:rPr lang="en-GB" dirty="0"/>
              <a:t>persistently absent from education, including persistent absences for part of the school day. </a:t>
            </a:r>
            <a:endParaRPr lang="en-GB" sz="1100" b="1" dirty="0">
              <a:solidFill>
                <a:srgbClr val="8E44AD"/>
              </a:solidFill>
              <a:effectLst/>
              <a:latin typeface="Arial" panose="020B0604020202020204" pitchFamily="34" charset="0"/>
              <a:ea typeface="Calibri" panose="020F0502020204030204" pitchFamily="34" charset="0"/>
            </a:endParaRPr>
          </a:p>
          <a:p>
            <a:pPr marL="158750" indent="0">
              <a:lnSpc>
                <a:spcPct val="135000"/>
              </a:lnSpc>
              <a:spcBef>
                <a:spcPts val="750"/>
              </a:spcBef>
              <a:spcAft>
                <a:spcPts val="750"/>
              </a:spcAft>
              <a:buNone/>
            </a:pPr>
            <a:endParaRPr lang="en-GB" sz="1100" b="1" dirty="0">
              <a:solidFill>
                <a:srgbClr val="8E44AD"/>
              </a:solidFill>
              <a:effectLst/>
              <a:latin typeface="Arial" panose="020B0604020202020204" pitchFamily="34" charset="0"/>
              <a:ea typeface="Calibri" panose="020F0502020204030204" pitchFamily="34" charset="0"/>
            </a:endParaRPr>
          </a:p>
          <a:p>
            <a:pPr marL="158750" indent="0">
              <a:lnSpc>
                <a:spcPct val="135000"/>
              </a:lnSpc>
              <a:spcBef>
                <a:spcPts val="750"/>
              </a:spcBef>
              <a:spcAft>
                <a:spcPts val="750"/>
              </a:spcAft>
              <a:buNone/>
            </a:pPr>
            <a:endParaRPr lang="en-GB" sz="1100" b="1" dirty="0">
              <a:solidFill>
                <a:srgbClr val="8E44AD"/>
              </a:solidFill>
              <a:effectLst/>
              <a:latin typeface="Arial" panose="020B0604020202020204" pitchFamily="34" charset="0"/>
              <a:ea typeface="Calibri" panose="020F0502020204030204" pitchFamily="34" charset="0"/>
            </a:endParaRPr>
          </a:p>
          <a:p>
            <a:endParaRPr lang="en-GB" dirty="0"/>
          </a:p>
          <a:p>
            <a:endParaRPr lang="en-GB" dirty="0"/>
          </a:p>
        </p:txBody>
      </p:sp>
    </p:spTree>
    <p:extLst>
      <p:ext uri="{BB962C8B-B14F-4D97-AF65-F5344CB8AC3E}">
        <p14:creationId xmlns:p14="http://schemas.microsoft.com/office/powerpoint/2010/main" val="610518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Identify children and learners who may need early help or are at risk of neglect, abuse, grooming or exploitation ◼ Help prevent abuse by raising awareness among children and learners of safeguarding risks and how and where to get help and support if they need it ◼ Help those children who are at risk of abuse and need early help or statutory social care involvement, keeping accurate records, making timely referrals where necessary and working with other agencies to ensure that children and learners get the help and support they need ◼ Manage allegations about adults who may be a risk and check the suitability of staff to work with children, learners and vulnerable adult</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ED33291-C0D9-4415-AEC4-F67D377A5AD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5538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t>The assessment should consider: ▪ The support and protection provided to the victim and any witnesses ▪ The support provided to the alleged perpetrator and an evaluation of ongoing risk ▪ The support to all other children at the school/college (and adult students/staff if appropriate) ▪ The assessment must be recorded (written or electronically)</a:t>
            </a:r>
            <a:endParaRPr lang="en-GB" sz="1100" dirty="0"/>
          </a:p>
          <a:p>
            <a:pPr marL="171450" indent="-171450">
              <a:buFont typeface="Arial" panose="020B0604020202020204" pitchFamily="34" charset="0"/>
              <a:buChar char="•"/>
            </a:pPr>
            <a:r>
              <a:rPr lang="en-GB" dirty="0"/>
              <a:t>Safeguarding Lead or Deputy should complete a risk and needs assessment immediately</a:t>
            </a:r>
          </a:p>
          <a:p>
            <a:endParaRPr lang="en-GB" dirty="0"/>
          </a:p>
        </p:txBody>
      </p:sp>
    </p:spTree>
    <p:extLst>
      <p:ext uri="{BB962C8B-B14F-4D97-AF65-F5344CB8AC3E}">
        <p14:creationId xmlns:p14="http://schemas.microsoft.com/office/powerpoint/2010/main" val="3760996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Keeping Children Safe in Education remind us of the additional safeguarding vulnerabilities of children with SEND. However, if we are to </a:t>
            </a:r>
            <a:r>
              <a:rPr lang="en-GB" u="sng"/>
              <a:t>ensure their effective safeguarding</a:t>
            </a:r>
            <a:r>
              <a:rPr lang="en-GB"/>
              <a:t>, we need to probe these points more deeply. To start, we need to be conscious that children with SEND are not a single group with identical needs. Ensuring their safeguarding requires us to consider their individual needs, strengths and difficulties. </a:t>
            </a:r>
          </a:p>
          <a:p>
            <a:r>
              <a:rPr lang="en-GB" u="sng"/>
              <a:t>Effective safeguarding is dependent on knowing and listening to our children.</a:t>
            </a:r>
          </a:p>
          <a:p>
            <a:endParaRPr lang="en-GB" u="sng"/>
          </a:p>
          <a:p>
            <a:endParaRPr lang="en-GB"/>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2674CE4-FBD8-4481-AEFB-CA53E599A74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749501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Five recognised areas of vulnerability are detailed and should be minimised as much as possible for the child to thrive and stay safe.  </a:t>
            </a:r>
          </a:p>
          <a:p>
            <a:endParaRPr lang="en-GB" dirty="0"/>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sz="1100" b="0" i="0" dirty="0">
                <a:solidFill>
                  <a:srgbClr val="000000"/>
                </a:solidFill>
                <a:effectLst/>
                <a:latin typeface="NSPCC-Regular"/>
              </a:rPr>
              <a:t>There are several factors that contribute to disabled children and young people being at a greater risk of abuse.</a:t>
            </a:r>
            <a:endParaRPr lang="en-GB" b="0" i="0" dirty="0">
              <a:solidFill>
                <a:srgbClr val="000000"/>
              </a:solidFill>
              <a:effectLst/>
              <a:latin typeface="NSPCC-Regular"/>
            </a:endParaRPr>
          </a:p>
          <a:p>
            <a:endParaRPr lang="en-GB" b="0" i="0" dirty="0">
              <a:solidFill>
                <a:srgbClr val="000000"/>
              </a:solidFill>
              <a:effectLst/>
              <a:latin typeface="NSPCC-Regular"/>
            </a:endParaRPr>
          </a:p>
          <a:p>
            <a:r>
              <a:rPr lang="en-GB" b="0" i="0" dirty="0">
                <a:solidFill>
                  <a:srgbClr val="000000"/>
                </a:solidFill>
                <a:effectLst/>
                <a:latin typeface="NSPCC-Regular"/>
              </a:rPr>
              <a:t>Disabled children and their families may have limited access to support systems. Support may not be available due to lack of funding or it may not be appropriate for the child’s physical, emotional or cultural needs. This can make it difficult for parents to provide the care their child needs and add to the pressure of caring for a disabled child.</a:t>
            </a:r>
          </a:p>
          <a:p>
            <a:r>
              <a:rPr lang="en-GB" dirty="0"/>
              <a:t>If you are assessing the needs of a child &amp; family with disabilities:</a:t>
            </a:r>
          </a:p>
          <a:p>
            <a:r>
              <a:rPr lang="en-GB" dirty="0"/>
              <a:t>Seek to understand if the parents understand and are supported to meet the additional needs of caring for a disabled child.</a:t>
            </a:r>
          </a:p>
          <a:p>
            <a:r>
              <a:rPr lang="en-GB" dirty="0"/>
              <a:t>Professionals should be aware of the range of services available to families and disabled children. Families and children should be referred to these services accordingly. </a:t>
            </a:r>
          </a:p>
          <a:p>
            <a:r>
              <a:rPr lang="en-GB" dirty="0"/>
              <a:t>What services are in Wirral for families &amp; disabled children? SENDLO</a:t>
            </a:r>
          </a:p>
          <a:p>
            <a:r>
              <a:rPr lang="en-GB" dirty="0"/>
              <a:t>Wirral Council SEND Improvement notice May 2024 – Expanding teams &amp; services, improving EHCP waiting times</a:t>
            </a:r>
          </a:p>
          <a:p>
            <a:endParaRPr lang="en-GB" dirty="0"/>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dirty="0"/>
              <a:t>Ref – NSPCC SG children with SEND course (E-Learning £30)</a:t>
            </a:r>
          </a:p>
          <a:p>
            <a:endParaRPr lang="en-GB" dirty="0"/>
          </a:p>
          <a:p>
            <a:endParaRPr lang="en-GB" dirty="0"/>
          </a:p>
        </p:txBody>
      </p:sp>
    </p:spTree>
    <p:extLst>
      <p:ext uri="{BB962C8B-B14F-4D97-AF65-F5344CB8AC3E}">
        <p14:creationId xmlns:p14="http://schemas.microsoft.com/office/powerpoint/2010/main" val="20711117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AI guidance</a:t>
            </a:r>
          </a:p>
          <a:p>
            <a:r>
              <a:rPr lang="en-GB" dirty="0"/>
              <a:t>AP guidance</a:t>
            </a:r>
          </a:p>
          <a:p>
            <a:r>
              <a:rPr lang="en-GB" dirty="0"/>
              <a:t>CSA recommendations</a:t>
            </a:r>
          </a:p>
          <a:p>
            <a:r>
              <a:rPr lang="en-GB" dirty="0"/>
              <a:t>Online Safety Act - https://www.gov.uk/government/publications/online-safety-act-explainer/online-safety-act-explainer </a:t>
            </a:r>
          </a:p>
          <a:p>
            <a:endParaRPr lang="en-GB" dirty="0"/>
          </a:p>
        </p:txBody>
      </p:sp>
    </p:spTree>
    <p:extLst>
      <p:ext uri="{BB962C8B-B14F-4D97-AF65-F5344CB8AC3E}">
        <p14:creationId xmlns:p14="http://schemas.microsoft.com/office/powerpoint/2010/main" val="10653403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GB" sz="3200" dirty="0">
              <a:solidFill>
                <a:srgbClr val="000000"/>
              </a:solidFill>
              <a:effectLst/>
              <a:latin typeface="Arial" panose="020B0604020202020204" pitchFamily="34" charset="0"/>
              <a:ea typeface="Calibri" panose="020F0502020204030204" pitchFamily="34" charset="0"/>
            </a:endParaRP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sz="1100" dirty="0">
                <a:solidFill>
                  <a:srgbClr val="000000"/>
                </a:solidFill>
                <a:effectLst/>
                <a:latin typeface="+mn-lt"/>
                <a:ea typeface="Calibri" panose="020F0502020204030204" pitchFamily="34" charset="0"/>
              </a:rPr>
              <a:t>Implementation of the newly published standards for 'Filtering and Monitoring'. In particular all staff are to understand their role in this, and DSLs are expected to have the 'lead responsibility’ – </a:t>
            </a:r>
            <a:r>
              <a:rPr lang="en-GB" sz="1100" b="1" dirty="0">
                <a:solidFill>
                  <a:srgbClr val="000000"/>
                </a:solidFill>
                <a:effectLst/>
                <a:latin typeface="+mn-lt"/>
                <a:ea typeface="Calibri" panose="020F0502020204030204" pitchFamily="34" charset="0"/>
              </a:rPr>
              <a:t>what does this mean for your setting and the DSL team. </a:t>
            </a:r>
            <a:r>
              <a:rPr lang="en-GB" sz="1100" dirty="0">
                <a:latin typeface="+mn-lt"/>
              </a:rPr>
              <a:t>Every school should have digital filtering systems in place to block harmful content &amp; provide reports of both CYPs &amp; staff trying to access it. </a:t>
            </a:r>
            <a:endParaRPr lang="en-GB" sz="1100" b="1" dirty="0">
              <a:solidFill>
                <a:srgbClr val="000000"/>
              </a:solidFill>
              <a:effectLst/>
              <a:latin typeface="+mn-lt"/>
              <a:ea typeface="Calibri" panose="020F0502020204030204" pitchFamily="34" charset="0"/>
            </a:endParaRP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sz="1100" dirty="0">
                <a:solidFill>
                  <a:srgbClr val="000000"/>
                </a:solidFill>
                <a:effectLst/>
                <a:latin typeface="+mn-lt"/>
                <a:ea typeface="Calibri" panose="020F0502020204030204" pitchFamily="34" charset="0"/>
              </a:rPr>
              <a:t>Where schools are used for non-school activities, those providers are expected to meet the guidance in Keeping Children Safe in Out of School Settings (see paragraph 167)</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sz="1100" b="1" dirty="0">
                <a:solidFill>
                  <a:srgbClr val="000000"/>
                </a:solidFill>
                <a:effectLst/>
                <a:latin typeface="+mn-lt"/>
              </a:rPr>
              <a:t>Guidance around Miss Ed has changed- </a:t>
            </a:r>
            <a:r>
              <a:rPr lang="en-GB" sz="1100" b="0" dirty="0">
                <a:solidFill>
                  <a:srgbClr val="000000"/>
                </a:solidFill>
                <a:effectLst/>
                <a:latin typeface="+mn-lt"/>
              </a:rPr>
              <a:t>Moving away from terminology that suggests CYPs are deliberately missing education and encouraging prof. curiosity.  The Terms are now ‘unexplainable &amp; persistent’ we need to consider possible safeguarding risks </a:t>
            </a:r>
            <a:r>
              <a:rPr lang="en-GB" sz="1100" b="0" dirty="0" err="1">
                <a:solidFill>
                  <a:srgbClr val="000000"/>
                </a:solidFill>
                <a:effectLst/>
                <a:latin typeface="+mn-lt"/>
              </a:rPr>
              <a:t>e.g</a:t>
            </a:r>
            <a:r>
              <a:rPr lang="en-GB" sz="1100" b="0" dirty="0">
                <a:solidFill>
                  <a:srgbClr val="000000"/>
                </a:solidFill>
                <a:effectLst/>
                <a:latin typeface="+mn-lt"/>
              </a:rPr>
              <a:t> county lines. </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sz="1100" b="0" dirty="0">
                <a:solidFill>
                  <a:srgbClr val="000000"/>
                </a:solidFill>
                <a:effectLst/>
                <a:latin typeface="+mn-lt"/>
                <a:ea typeface="Calibri" panose="020F0502020204030204" pitchFamily="34" charset="0"/>
              </a:rPr>
              <a:t>A DFE consultation is currently in place on </a:t>
            </a:r>
            <a:r>
              <a:rPr lang="en-GB" sz="1100" b="0" i="0" dirty="0">
                <a:solidFill>
                  <a:srgbClr val="000000"/>
                </a:solidFill>
                <a:effectLst/>
                <a:highlight>
                  <a:srgbClr val="FFFFFF"/>
                </a:highlight>
                <a:latin typeface="+mn-lt"/>
                <a:ea typeface="Calibri" panose="020F0502020204030204" pitchFamily="34" charset="0"/>
              </a:rPr>
              <a:t>how schools can make</a:t>
            </a:r>
            <a:r>
              <a:rPr lang="en-GB" sz="1100" b="0" i="0" dirty="0">
                <a:solidFill>
                  <a:srgbClr val="000000"/>
                </a:solidFill>
                <a:effectLst/>
                <a:highlight>
                  <a:srgbClr val="FFFFFF"/>
                </a:highlight>
                <a:latin typeface="+mn-lt"/>
              </a:rPr>
              <a:t> considered and lawful decisions in relation to children who are questioning their gender, whilst Considering their needs and vulnerabilities. The proposed </a:t>
            </a:r>
            <a:r>
              <a:rPr lang="en-GB" sz="1100" b="0" i="0" dirty="0">
                <a:solidFill>
                  <a:srgbClr val="0B0C0C"/>
                </a:solidFill>
                <a:effectLst/>
                <a:highlight>
                  <a:srgbClr val="FFFFFF"/>
                </a:highlight>
                <a:latin typeface="+mn-lt"/>
              </a:rPr>
              <a:t>draft provides guidance</a:t>
            </a:r>
            <a:r>
              <a:rPr lang="en-GB" sz="1100" b="0" i="0" dirty="0">
                <a:solidFill>
                  <a:srgbClr val="000000"/>
                </a:solidFill>
                <a:effectLst/>
                <a:highlight>
                  <a:srgbClr val="FFFFFF"/>
                </a:highlight>
                <a:latin typeface="+mn-lt"/>
              </a:rPr>
              <a:t> on steps to take if a child requests social transitioning i.e. changing name, uniform, pronouns, use of facilities.. And protecting CYP questioning their gender from bullying and abuse. </a:t>
            </a:r>
            <a:r>
              <a:rPr lang="en-GB" sz="1100" b="1" i="0" dirty="0">
                <a:solidFill>
                  <a:srgbClr val="000000"/>
                </a:solidFill>
                <a:effectLst/>
                <a:highlight>
                  <a:srgbClr val="FFFFFF"/>
                </a:highlight>
                <a:latin typeface="+mn-lt"/>
              </a:rPr>
              <a:t>Schools should follow KCSIE guidance on page 55. </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sz="1100" b="0" i="0" dirty="0">
                <a:solidFill>
                  <a:srgbClr val="000000"/>
                </a:solidFill>
                <a:effectLst/>
                <a:highlight>
                  <a:srgbClr val="FFFFFF"/>
                </a:highlight>
                <a:latin typeface="+mn-lt"/>
                <a:ea typeface="Calibri" panose="020F0502020204030204" pitchFamily="34" charset="0"/>
              </a:rPr>
              <a:t>Updated resources –SEND online safety teaching toolkit developed by </a:t>
            </a:r>
            <a:r>
              <a:rPr lang="en-GB" sz="1100" b="0" i="0" dirty="0" err="1">
                <a:solidFill>
                  <a:srgbClr val="000000"/>
                </a:solidFill>
                <a:effectLst/>
                <a:highlight>
                  <a:srgbClr val="FFFFFF"/>
                </a:highlight>
                <a:latin typeface="+mn-lt"/>
                <a:ea typeface="Calibri" panose="020F0502020204030204" pitchFamily="34" charset="0"/>
              </a:rPr>
              <a:t>Childnet</a:t>
            </a:r>
            <a:r>
              <a:rPr lang="en-GB" sz="1100" b="0" i="0" dirty="0">
                <a:solidFill>
                  <a:srgbClr val="000000"/>
                </a:solidFill>
                <a:effectLst/>
                <a:highlight>
                  <a:srgbClr val="FFFFFF"/>
                </a:highlight>
                <a:latin typeface="+mn-lt"/>
                <a:ea typeface="Calibri" panose="020F0502020204030204" pitchFamily="34" charset="0"/>
              </a:rPr>
              <a:t>, booklets to support CYP who are involved in police investigations and going to court, </a:t>
            </a:r>
            <a:r>
              <a:rPr lang="en-GB" sz="1100" b="0" i="0" dirty="0" err="1">
                <a:solidFill>
                  <a:srgbClr val="000000"/>
                </a:solidFill>
                <a:effectLst/>
                <a:highlight>
                  <a:srgbClr val="FFFFFF"/>
                </a:highlight>
                <a:latin typeface="+mn-lt"/>
                <a:ea typeface="Calibri" panose="020F0502020204030204" pitchFamily="34" charset="0"/>
              </a:rPr>
              <a:t>Shorepsace</a:t>
            </a:r>
            <a:r>
              <a:rPr lang="en-GB" sz="1100" b="0" i="0" dirty="0">
                <a:solidFill>
                  <a:srgbClr val="000000"/>
                </a:solidFill>
                <a:effectLst/>
                <a:highlight>
                  <a:srgbClr val="FFFFFF"/>
                </a:highlight>
                <a:latin typeface="+mn-lt"/>
                <a:ea typeface="Calibri" panose="020F0502020204030204" pitchFamily="34" charset="0"/>
              </a:rPr>
              <a:t>- web safe space for teens worried about sexual behaviour. </a:t>
            </a:r>
            <a:endParaRPr lang="en-GB" sz="1100" b="0" dirty="0">
              <a:solidFill>
                <a:srgbClr val="000000"/>
              </a:solidFill>
              <a:effectLst/>
              <a:latin typeface="+mn-lt"/>
              <a:ea typeface="Calibri" panose="020F0502020204030204" pitchFamily="34" charset="0"/>
            </a:endParaRP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sz="1100" dirty="0">
                <a:solidFill>
                  <a:srgbClr val="000000"/>
                </a:solidFill>
                <a:effectLst/>
                <a:latin typeface="+mn-lt"/>
                <a:ea typeface="Calibri" panose="020F0502020204030204" pitchFamily="34" charset="0"/>
              </a:rPr>
              <a:t>Terminology has changed from ‘vulnerable’ to </a:t>
            </a:r>
            <a:r>
              <a:rPr lang="en-GB" sz="1100" dirty="0" err="1">
                <a:solidFill>
                  <a:srgbClr val="000000"/>
                </a:solidFill>
                <a:effectLst/>
                <a:latin typeface="+mn-lt"/>
                <a:ea typeface="Calibri" panose="020F0502020204030204" pitchFamily="34" charset="0"/>
              </a:rPr>
              <a:t>radicilsation</a:t>
            </a:r>
            <a:r>
              <a:rPr lang="en-GB" sz="1100" dirty="0">
                <a:solidFill>
                  <a:srgbClr val="000000"/>
                </a:solidFill>
                <a:effectLst/>
                <a:latin typeface="+mn-lt"/>
                <a:ea typeface="Calibri" panose="020F0502020204030204" pitchFamily="34" charset="0"/>
              </a:rPr>
              <a:t> to ‘Susceptible to radicalisation  – to acknowledge that every child is vulnerable </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endParaRPr lang="en-GB" sz="1100" dirty="0">
              <a:solidFill>
                <a:srgbClr val="000000"/>
              </a:solidFill>
              <a:effectLst/>
              <a:latin typeface="+mn-lt"/>
            </a:endParaRP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endParaRPr lang="en-GB" sz="1100" dirty="0">
              <a:solidFill>
                <a:srgbClr val="000000"/>
              </a:solidFill>
              <a:effectLst/>
              <a:latin typeface="+mn-lt"/>
            </a:endParaRP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endParaRPr lang="en-GB" sz="1100" dirty="0">
              <a:solidFill>
                <a:srgbClr val="000000"/>
              </a:solidFill>
              <a:effectLst/>
              <a:latin typeface="+mn-lt"/>
            </a:endParaRPr>
          </a:p>
          <a:p>
            <a:pPr marL="457200" indent="-298450"/>
            <a:r>
              <a:rPr lang="en-GB" sz="1100" b="1" dirty="0">
                <a:solidFill>
                  <a:srgbClr val="000000"/>
                </a:solidFill>
                <a:effectLst/>
                <a:latin typeface="+mn-lt"/>
                <a:ea typeface="Times New Roman" panose="02020603050405020304" pitchFamily="18" charset="0"/>
              </a:rPr>
              <a:t>Forced Marriage: </a:t>
            </a:r>
            <a:r>
              <a:rPr lang="en-GB" sz="1100" dirty="0">
                <a:solidFill>
                  <a:srgbClr val="000000"/>
                </a:solidFill>
                <a:effectLst/>
                <a:latin typeface="+mn-lt"/>
                <a:ea typeface="Times New Roman" panose="02020603050405020304" pitchFamily="18" charset="0"/>
              </a:rPr>
              <a:t>Since February 2023 it has also been a crime to carry out any conduct whose purpose is to cause a child to marry before their eighteenth birthday, even if violence, threats or another form of coercion are not used. As with the existing forced marriage law, this applies to non-binding, unofficial 'marriages' as well as legal marriages.</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GB" sz="1100" dirty="0">
              <a:solidFill>
                <a:srgbClr val="000000"/>
              </a:solidFill>
              <a:effectLst/>
              <a:latin typeface="+mn-lt"/>
              <a:ea typeface="Calibri" panose="020F0502020204030204" pitchFamily="34" charset="0"/>
            </a:endParaRPr>
          </a:p>
          <a:p>
            <a:pPr marL="457200" marR="0" lvl="0" indent="-298450" algn="l" defTabSz="914400" rtl="0" eaLnBrk="1" fontAlgn="auto" latinLnBrk="0" hangingPunct="1">
              <a:lnSpc>
                <a:spcPct val="100000"/>
              </a:lnSpc>
              <a:spcBef>
                <a:spcPts val="0"/>
              </a:spcBef>
              <a:spcAft>
                <a:spcPts val="0"/>
              </a:spcAft>
              <a:buClr>
                <a:srgbClr val="000000"/>
              </a:buClr>
              <a:buSzPts val="1100"/>
              <a:tabLst/>
              <a:defRPr/>
            </a:pPr>
            <a:r>
              <a:rPr lang="en-GB" sz="1100" b="1" dirty="0">
                <a:solidFill>
                  <a:schemeClr val="dk2"/>
                </a:solidFill>
                <a:latin typeface="+mn-lt"/>
              </a:rPr>
              <a:t>Shortlisted candidates’ informed that online searches may be done as part of pre-recruitment checks</a:t>
            </a:r>
            <a:endParaRPr lang="en-GB" sz="1100" dirty="0">
              <a:solidFill>
                <a:srgbClr val="000000"/>
              </a:solidFill>
              <a:effectLst/>
              <a:latin typeface="+mn-lt"/>
              <a:ea typeface="Calibri" panose="020F0502020204030204" pitchFamily="34" charset="0"/>
            </a:endParaRPr>
          </a:p>
          <a:p>
            <a:pPr marL="457200" indent="-298450"/>
            <a:r>
              <a:rPr lang="en-GB" sz="1100" dirty="0">
                <a:solidFill>
                  <a:srgbClr val="000000"/>
                </a:solidFill>
                <a:effectLst/>
                <a:latin typeface="+mn-lt"/>
                <a:ea typeface="Times New Roman" panose="02020603050405020304" pitchFamily="18" charset="0"/>
              </a:rPr>
              <a:t>Following the end of the work of the Independent Inquiry into Child Sexual Abuse (IICSA), the obligation to 'preserve records' for the inquiry has now been removed.</a:t>
            </a:r>
          </a:p>
          <a:p>
            <a:pPr marL="457200" indent="-298450"/>
            <a:endParaRPr lang="en-GB" dirty="0"/>
          </a:p>
        </p:txBody>
      </p:sp>
      <p:sp>
        <p:nvSpPr>
          <p:cNvPr id="4" name="Slide Number Placeholder 3"/>
          <p:cNvSpPr>
            <a:spLocks noGrp="1"/>
          </p:cNvSpPr>
          <p:nvPr>
            <p:ph type="sldNum" sz="quarter" idx="5"/>
          </p:nvPr>
        </p:nvSpPr>
        <p:spPr/>
        <p:txBody>
          <a:bodyPr/>
          <a:lstStyle/>
          <a:p>
            <a:fld id="{CED33291-C0D9-4415-AEC4-F67D377A5ADC}" type="slidenum">
              <a:rPr lang="en-US" smtClean="0"/>
              <a:t>18</a:t>
            </a:fld>
            <a:endParaRPr lang="en-US"/>
          </a:p>
        </p:txBody>
      </p:sp>
    </p:spTree>
    <p:extLst>
      <p:ext uri="{BB962C8B-B14F-4D97-AF65-F5344CB8AC3E}">
        <p14:creationId xmlns:p14="http://schemas.microsoft.com/office/powerpoint/2010/main" val="28322199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Prevent duty (updated 07 Sept 2023) is to have due regard to the need to ‘Prevent’ people from being drawn into terrorism. In July 2015, the Prevent Duty for Further Education in England and Wales also came into force.  Schools should, however, be mindful of their existing duties to forbid political indoctrination and secure a balanced presentation of political issues. </a:t>
            </a:r>
          </a:p>
        </p:txBody>
      </p:sp>
      <p:sp>
        <p:nvSpPr>
          <p:cNvPr id="4" name="Slide Number Placeholder 3"/>
          <p:cNvSpPr>
            <a:spLocks noGrp="1"/>
          </p:cNvSpPr>
          <p:nvPr>
            <p:ph type="sldNum" sz="quarter" idx="5"/>
          </p:nvPr>
        </p:nvSpPr>
        <p:spPr/>
        <p:txBody>
          <a:bodyPr/>
          <a:lstStyle/>
          <a:p>
            <a:fld id="{CED33291-C0D9-4415-AEC4-F67D377A5ADC}" type="slidenum">
              <a:rPr lang="en-US" smtClean="0"/>
              <a:t>19</a:t>
            </a:fld>
            <a:endParaRPr lang="en-US" dirty="0"/>
          </a:p>
        </p:txBody>
      </p:sp>
    </p:spTree>
    <p:extLst>
      <p:ext uri="{BB962C8B-B14F-4D97-AF65-F5344CB8AC3E}">
        <p14:creationId xmlns:p14="http://schemas.microsoft.com/office/powerpoint/2010/main" val="30311831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GB" dirty="0"/>
              <a:t>Unchanged definition from last year - </a:t>
            </a:r>
            <a:r>
              <a:rPr lang="en-GB" sz="1200" kern="1200" dirty="0">
                <a:solidFill>
                  <a:schemeClr val="tx1"/>
                </a:solidFill>
                <a:effectLst/>
                <a:latin typeface="+mn-lt"/>
                <a:ea typeface="+mn-ea"/>
                <a:cs typeface="+mn-cs"/>
              </a:rPr>
              <a:t>No single practitioner can have a full picture of a child’s needs and circumstances. If children and families are to receive the right help at the right time, </a:t>
            </a:r>
            <a:r>
              <a:rPr lang="en-GB" sz="1200" b="1" kern="1200" dirty="0">
                <a:solidFill>
                  <a:schemeClr val="tx1"/>
                </a:solidFill>
                <a:effectLst/>
                <a:latin typeface="+mn-lt"/>
                <a:ea typeface="+mn-ea"/>
                <a:cs typeface="+mn-cs"/>
              </a:rPr>
              <a:t>everyone</a:t>
            </a:r>
            <a:r>
              <a:rPr lang="en-GB" sz="1200" kern="1200" dirty="0">
                <a:solidFill>
                  <a:schemeClr val="tx1"/>
                </a:solidFill>
                <a:effectLst/>
                <a:latin typeface="+mn-lt"/>
                <a:ea typeface="+mn-ea"/>
                <a:cs typeface="+mn-cs"/>
              </a:rPr>
              <a:t> who comes into contact with them has a role to play in identifying concerns, sharing information and taking prompt action.</a:t>
            </a:r>
            <a:endParaRPr lang="en-GB" dirty="0"/>
          </a:p>
          <a:p>
            <a:pPr>
              <a:lnSpc>
                <a:spcPct val="115000"/>
              </a:lnSpc>
              <a:spcAft>
                <a:spcPts val="0"/>
              </a:spcAft>
              <a:defRPr/>
            </a:pP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B0B6FAA-4855-4485-B6EC-7D4D3F64A2A6}"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63481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3E1999-6756-8D53-56B2-8D801E3201A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6ACB1A8-1913-766F-0793-5430DD64E8B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3337E40-07A4-B38C-0439-0C0BBFB580B1}"/>
              </a:ext>
            </a:extLst>
          </p:cNvPr>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GB" sz="1000" b="0" i="0" u="none" strike="noStrike" cap="none" dirty="0">
                <a:solidFill>
                  <a:srgbClr val="000000"/>
                </a:solidFill>
                <a:latin typeface="Arial"/>
                <a:cs typeface="Arial"/>
                <a:sym typeface="Arial"/>
              </a:rPr>
              <a:t>The Act received Royal Assent on 3 April 2025, and is undergoing an implementation period of 24 months, during which the Home Office will release statutory guidance to assist stakeholders in understanding and fulfilling their requirements. Ultimately, the Act aims to improve preparedness across the UK in response to the evolving threat of terrorism.</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endParaRPr lang="en-GB" sz="1000" b="0" i="0" u="none" strike="noStrike" cap="none" dirty="0">
              <a:solidFill>
                <a:srgbClr val="000000"/>
              </a:solidFill>
              <a:latin typeface="Arial"/>
              <a:cs typeface="Arial"/>
              <a:sym typeface="Arial"/>
            </a:endParaRP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GB" sz="1000" b="0" i="0" u="none" strike="noStrike" cap="none" dirty="0">
                <a:solidFill>
                  <a:srgbClr val="000000"/>
                </a:solidFill>
                <a:latin typeface="Arial"/>
                <a:cs typeface="Arial"/>
                <a:sym typeface="Arial"/>
              </a:rPr>
              <a:t>Under the Act, ‘premises’ fall into two categories based on expected attendance: ‘standard duty’ and ‘enhanced duty’.</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GB" sz="1000" b="0" i="0" u="none" strike="noStrike" cap="none" dirty="0">
                <a:solidFill>
                  <a:srgbClr val="000000"/>
                </a:solidFill>
                <a:latin typeface="Arial"/>
                <a:cs typeface="Arial"/>
                <a:sym typeface="Arial"/>
              </a:rPr>
              <a:t>Standard duty premises – which expect to host 200 or more individuals – are required to maintain basic procedures to respond effectively to potential threats.</a:t>
            </a:r>
          </a:p>
          <a:p>
            <a:pPr marL="0" marR="0" lvl="0" indent="0" algn="l" defTabSz="914400" rtl="0" eaLnBrk="1" fontAlgn="auto" latinLnBrk="0" hangingPunct="1">
              <a:lnSpc>
                <a:spcPct val="100000"/>
              </a:lnSpc>
              <a:spcBef>
                <a:spcPts val="0"/>
              </a:spcBef>
              <a:spcAft>
                <a:spcPts val="0"/>
              </a:spcAft>
              <a:buClrTx/>
              <a:buSzTx/>
              <a:buFont typeface="Arial"/>
              <a:buNone/>
              <a:tabLst/>
              <a:defRPr/>
            </a:pPr>
            <a:endParaRPr lang="en-GB" sz="1000" b="0" i="0" u="none" strike="noStrike" cap="none" dirty="0">
              <a:solidFill>
                <a:srgbClr val="000000"/>
              </a:solidFill>
              <a:latin typeface="Arial"/>
              <a:cs typeface="Arial"/>
              <a:sym typeface="Arial"/>
            </a:endParaRP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GB" sz="1000" b="0" i="0" u="none" strike="noStrike" cap="none" dirty="0">
                <a:solidFill>
                  <a:srgbClr val="000000"/>
                </a:solidFill>
                <a:latin typeface="Arial"/>
                <a:cs typeface="Arial"/>
                <a:sym typeface="Arial"/>
              </a:rPr>
              <a:t>Enhanced duty premises – anticipating 800 or more attendees – face more stringent obligations to implement comprehensive security measures that further mitigate risks and enhance safety. </a:t>
            </a:r>
            <a:r>
              <a:rPr lang="en-GB" sz="1000" b="1" i="0" u="none" strike="noStrike" cap="none" dirty="0">
                <a:solidFill>
                  <a:srgbClr val="000000"/>
                </a:solidFill>
                <a:latin typeface="Arial"/>
                <a:cs typeface="Arial"/>
                <a:sym typeface="Arial"/>
              </a:rPr>
              <a:t>However, under the Act, enhanced duty requirements will not apply to premises used for childcare or primary, secondary, or further education. Such settings will always count as standard duty premises – even if their attendees exceed 800 people.</a:t>
            </a:r>
          </a:p>
        </p:txBody>
      </p:sp>
      <p:sp>
        <p:nvSpPr>
          <p:cNvPr id="4" name="Slide Number Placeholder 3">
            <a:extLst>
              <a:ext uri="{FF2B5EF4-FFF2-40B4-BE49-F238E27FC236}">
                <a16:creationId xmlns:a16="http://schemas.microsoft.com/office/drawing/2014/main" id="{E4DC6D6B-5B9A-06FB-52ED-2050549A7E54}"/>
              </a:ext>
            </a:extLst>
          </p:cNvPr>
          <p:cNvSpPr>
            <a:spLocks noGrp="1"/>
          </p:cNvSpPr>
          <p:nvPr>
            <p:ph type="sldNum" sz="quarter" idx="5"/>
          </p:nvPr>
        </p:nvSpPr>
        <p:spPr/>
        <p:txBody>
          <a:bodyPr/>
          <a:lstStyle/>
          <a:p>
            <a:fld id="{CED33291-C0D9-4415-AEC4-F67D377A5ADC}" type="slidenum">
              <a:rPr lang="en-US" smtClean="0"/>
              <a:t>20</a:t>
            </a:fld>
            <a:endParaRPr lang="en-US"/>
          </a:p>
        </p:txBody>
      </p:sp>
    </p:spTree>
    <p:extLst>
      <p:ext uri="{BB962C8B-B14F-4D97-AF65-F5344CB8AC3E}">
        <p14:creationId xmlns:p14="http://schemas.microsoft.com/office/powerpoint/2010/main" val="5628330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tabLst/>
              <a:defRPr/>
            </a:pPr>
            <a:r>
              <a:rPr lang="en-GB" dirty="0"/>
              <a:t>ASK- What is extremism? Extremism means fundamental opposition to British Values; democracy, the rule of law, individual liberty, mutual respect and tolerance. </a:t>
            </a:r>
          </a:p>
          <a:p>
            <a:r>
              <a:rPr lang="en-GB" dirty="0"/>
              <a:t>What is radicalisation? It’s the process by which extremism comes about – GROOMING – No different to SG CYPs from exploitation</a:t>
            </a:r>
          </a:p>
          <a:p>
            <a:pPr marL="158750" indent="0">
              <a:buNone/>
            </a:pPr>
            <a:endParaRPr lang="en-GB" dirty="0"/>
          </a:p>
          <a:p>
            <a:pPr marL="158750" indent="0">
              <a:buNone/>
            </a:pPr>
            <a:r>
              <a:rPr lang="en-GB" dirty="0"/>
              <a:t>Just like other SG risks, radicalisation is another form of harm that CYP need to be protected against. Schools play a crucial role in protecting CYP from radicalisation. </a:t>
            </a:r>
          </a:p>
          <a:p>
            <a:pPr marL="158750" indent="0">
              <a:buNone/>
            </a:pPr>
            <a:endParaRPr lang="en-GB" dirty="0"/>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dirty="0"/>
              <a:t>If a school is concerned that CYP is being radicalised they should consider a referral to CHANNEL Programme which is part of the governments counter extremism plan. In 2022 (most up to date figures) there were over 6000 CYP referred to Prevent. Schools are the biggest sources of referrals into Prevent. The referral is not about criminalising CYPs but supporting &amp; deterring CYPs from extremist &amp; terrorist ideologies. </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GB" dirty="0"/>
          </a:p>
          <a:p>
            <a:endParaRPr lang="en-GB" baseline="0" dirty="0"/>
          </a:p>
        </p:txBody>
      </p:sp>
      <p:sp>
        <p:nvSpPr>
          <p:cNvPr id="4" name="Slide Number Placeholder 3"/>
          <p:cNvSpPr>
            <a:spLocks noGrp="1"/>
          </p:cNvSpPr>
          <p:nvPr>
            <p:ph type="sldNum" sz="quarter" idx="5"/>
          </p:nvPr>
        </p:nvSpPr>
        <p:spPr/>
        <p:txBody>
          <a:bodyPr/>
          <a:lstStyle/>
          <a:p>
            <a:fld id="{CED33291-C0D9-4415-AEC4-F67D377A5ADC}" type="slidenum">
              <a:rPr lang="en-US" smtClean="0"/>
              <a:t>21</a:t>
            </a:fld>
            <a:endParaRPr lang="en-US"/>
          </a:p>
        </p:txBody>
      </p:sp>
    </p:spTree>
    <p:extLst>
      <p:ext uri="{BB962C8B-B14F-4D97-AF65-F5344CB8AC3E}">
        <p14:creationId xmlns:p14="http://schemas.microsoft.com/office/powerpoint/2010/main" val="10926573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dirty="0">
                <a:latin typeface="Calibri" panose="020F0502020204030204" pitchFamily="34" charset="0"/>
              </a:rPr>
              <a:t>You have a </a:t>
            </a:r>
            <a:r>
              <a:rPr lang="en-GB" altLang="en-US" b="1" dirty="0">
                <a:latin typeface="Calibri" panose="020F0502020204030204" pitchFamily="34" charset="0"/>
              </a:rPr>
              <a:t>huge</a:t>
            </a:r>
            <a:r>
              <a:rPr lang="en-GB" altLang="en-US" dirty="0">
                <a:latin typeface="Calibri" panose="020F0502020204030204" pitchFamily="34" charset="0"/>
              </a:rPr>
              <a:t> role to play in safeguarding children - by being vigilant, by listening to them and by passing on your concerns.</a:t>
            </a:r>
          </a:p>
          <a:p>
            <a:endParaRPr lang="en-GB" dirty="0"/>
          </a:p>
        </p:txBody>
      </p:sp>
      <p:sp>
        <p:nvSpPr>
          <p:cNvPr id="4" name="Slide Number Placeholder 3"/>
          <p:cNvSpPr>
            <a:spLocks noGrp="1"/>
          </p:cNvSpPr>
          <p:nvPr>
            <p:ph type="sldNum" sz="quarter" idx="5"/>
          </p:nvPr>
        </p:nvSpPr>
        <p:spPr/>
        <p:txBody>
          <a:bodyPr/>
          <a:lstStyle/>
          <a:p>
            <a:fld id="{BB0B6FAA-4855-4485-B6EC-7D4D3F64A2A6}" type="slidenum">
              <a:rPr lang="en-GB" smtClean="0"/>
              <a:t>22</a:t>
            </a:fld>
            <a:endParaRPr lang="en-GB"/>
          </a:p>
        </p:txBody>
      </p:sp>
    </p:spTree>
    <p:extLst>
      <p:ext uri="{BB962C8B-B14F-4D97-AF65-F5344CB8AC3E}">
        <p14:creationId xmlns:p14="http://schemas.microsoft.com/office/powerpoint/2010/main" val="42161121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dirty="0"/>
              <a:t>Keep ourselves safe when working with children. </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dirty="0"/>
              <a:t>Are situations that can put us more at risk of allegations:</a:t>
            </a:r>
          </a:p>
          <a:p>
            <a:pPr marL="457200" marR="0" lvl="0" indent="-298450" algn="l" defTabSz="914400" rtl="0" eaLnBrk="1" fontAlgn="auto" latinLnBrk="0" hangingPunct="1">
              <a:lnSpc>
                <a:spcPct val="100000"/>
              </a:lnSpc>
              <a:spcBef>
                <a:spcPts val="0"/>
              </a:spcBef>
              <a:spcAft>
                <a:spcPts val="0"/>
              </a:spcAft>
              <a:buClr>
                <a:srgbClr val="000000"/>
              </a:buClr>
              <a:buSzPts val="1100"/>
              <a:tabLst/>
              <a:defRPr/>
            </a:pPr>
            <a:r>
              <a:rPr lang="en-GB" dirty="0"/>
              <a:t>Being alone – learning discussions or sensitive discussions i.e. bullying discussion</a:t>
            </a:r>
          </a:p>
          <a:p>
            <a:pPr marL="457200" marR="0" lvl="0" indent="-298450" algn="l" defTabSz="914400" rtl="0" eaLnBrk="1" fontAlgn="auto" latinLnBrk="0" hangingPunct="1">
              <a:lnSpc>
                <a:spcPct val="100000"/>
              </a:lnSpc>
              <a:spcBef>
                <a:spcPts val="0"/>
              </a:spcBef>
              <a:spcAft>
                <a:spcPts val="0"/>
              </a:spcAft>
              <a:buClr>
                <a:srgbClr val="000000"/>
              </a:buClr>
              <a:buSzPts val="1100"/>
              <a:tabLst/>
              <a:defRPr/>
            </a:pPr>
            <a:r>
              <a:rPr lang="en-GB" dirty="0"/>
              <a:t>CYPs are taken out of the classroom for medication/first aid to a quiet environment</a:t>
            </a:r>
          </a:p>
          <a:p>
            <a:pPr marL="457200" marR="0" lvl="0" indent="-298450" algn="l" defTabSz="914400" rtl="0" eaLnBrk="1" fontAlgn="auto" latinLnBrk="0" hangingPunct="1">
              <a:lnSpc>
                <a:spcPct val="100000"/>
              </a:lnSpc>
              <a:spcBef>
                <a:spcPts val="0"/>
              </a:spcBef>
              <a:spcAft>
                <a:spcPts val="0"/>
              </a:spcAft>
              <a:buClr>
                <a:srgbClr val="000000"/>
              </a:buClr>
              <a:buSzPts val="1100"/>
              <a:tabLst/>
              <a:defRPr/>
            </a:pPr>
            <a:r>
              <a:rPr lang="en-GB" dirty="0"/>
              <a:t>Restraint – a CYP may react to a distressing situation by displaying behaviours which are a harm to themselves or others. In schools we want to use our policies to reduce the need for restrictive intervention however there may be times when it is the only realistic option to protect a child or others i.e. a child about to run into a busy main road or a child is attacking another pupil or staff member and refuses to stop when asked. Wherever possible it should be avoided and we should adopt proactive, preventative and none restrictive approaches when dealing with challenging behaviour. Restraint is distressing for both CYP &amp; Staff. Restraint should be recorded and reported to SLT/DSLs, post incident support given to both CYP &amp; staff and a review of the circumstances afterward to minimise risk of it happening again. </a:t>
            </a:r>
          </a:p>
          <a:p>
            <a:pPr marL="457200" marR="0" lvl="0" indent="-298450" algn="l" defTabSz="914400" rtl="0" eaLnBrk="1" fontAlgn="auto" latinLnBrk="0" hangingPunct="1">
              <a:lnSpc>
                <a:spcPct val="100000"/>
              </a:lnSpc>
              <a:spcBef>
                <a:spcPts val="0"/>
              </a:spcBef>
              <a:spcAft>
                <a:spcPts val="0"/>
              </a:spcAft>
              <a:buClr>
                <a:srgbClr val="000000"/>
              </a:buClr>
              <a:buSzPts val="1100"/>
              <a:tabLst/>
              <a:defRPr/>
            </a:pPr>
            <a:r>
              <a:rPr lang="en-GB" dirty="0"/>
              <a:t>CYPs seeking to communicate online</a:t>
            </a:r>
          </a:p>
          <a:p>
            <a:pPr marL="457200" marR="0" lvl="0" indent="-298450" algn="l" defTabSz="914400" rtl="0" eaLnBrk="1" fontAlgn="auto" latinLnBrk="0" hangingPunct="1">
              <a:lnSpc>
                <a:spcPct val="100000"/>
              </a:lnSpc>
              <a:spcBef>
                <a:spcPts val="0"/>
              </a:spcBef>
              <a:spcAft>
                <a:spcPts val="0"/>
              </a:spcAft>
              <a:buClr>
                <a:srgbClr val="000000"/>
              </a:buClr>
              <a:buSzPts val="1100"/>
              <a:tabLst/>
              <a:defRPr/>
            </a:pPr>
            <a:r>
              <a:rPr lang="en-GB" dirty="0"/>
              <a:t>1:1 with parents particularly if it’s a sensitive issue</a:t>
            </a:r>
          </a:p>
          <a:p>
            <a:pPr marL="457200" marR="0" lvl="0" indent="-298450" algn="l" defTabSz="914400" rtl="0" eaLnBrk="1" fontAlgn="auto" latinLnBrk="0" hangingPunct="1">
              <a:lnSpc>
                <a:spcPct val="100000"/>
              </a:lnSpc>
              <a:spcBef>
                <a:spcPts val="0"/>
              </a:spcBef>
              <a:spcAft>
                <a:spcPts val="0"/>
              </a:spcAft>
              <a:buClr>
                <a:srgbClr val="000000"/>
              </a:buClr>
              <a:buSzPts val="1100"/>
              <a:tabLst/>
              <a:defRPr/>
            </a:pPr>
            <a:r>
              <a:rPr lang="en-GB" dirty="0"/>
              <a:t>Times staff need to provide Intimate care due to health reasons</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GB" dirty="0"/>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GB" dirty="0"/>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dirty="0"/>
              <a:t>Vulnerabilities can manifest themselves due to systems and organisationally – link to a position of trust!</a:t>
            </a:r>
          </a:p>
          <a:p>
            <a:endParaRPr lang="en-GB" dirty="0"/>
          </a:p>
        </p:txBody>
      </p:sp>
    </p:spTree>
    <p:extLst>
      <p:ext uri="{BB962C8B-B14F-4D97-AF65-F5344CB8AC3E}">
        <p14:creationId xmlns:p14="http://schemas.microsoft.com/office/powerpoint/2010/main" val="24525282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Best practice for one-to-one working -There are several measures you should put in place when working alone with a child or young person to make sure you are both protected.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 Safeguarding is most successful when all aspects are integrated together. Three key elements include a clear safeguarding ethos (culture), policies that sets out clear expectations and processes, and high-quality training that ensures staff </a:t>
            </a:r>
            <a:r>
              <a:rPr lang="en-GB" b="1" dirty="0"/>
              <a:t>know what to do and do it consistently</a:t>
            </a:r>
            <a:r>
              <a:rPr lang="en-GB" dirty="0"/>
              <a:t>.</a:t>
            </a:r>
          </a:p>
          <a:p>
            <a:endParaRPr lang="en-GB" dirty="0"/>
          </a:p>
        </p:txBody>
      </p:sp>
    </p:spTree>
    <p:extLst>
      <p:ext uri="{BB962C8B-B14F-4D97-AF65-F5344CB8AC3E}">
        <p14:creationId xmlns:p14="http://schemas.microsoft.com/office/powerpoint/2010/main" val="355040107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58750" indent="0">
              <a:buNone/>
            </a:pPr>
            <a:r>
              <a:rPr lang="en-GB" dirty="0"/>
              <a:t>◼ Identify children and learners who may need early help or are at risk of neglect, abuse, grooming or exploitation </a:t>
            </a:r>
          </a:p>
          <a:p>
            <a:pPr marL="158750" indent="0">
              <a:buNone/>
            </a:pPr>
            <a:r>
              <a:rPr lang="en-GB" dirty="0"/>
              <a:t>◼ Help prevent abuse by raising awareness among children and learners of safeguarding risks and how and where to get help and support if they need it </a:t>
            </a:r>
          </a:p>
          <a:p>
            <a:pPr marL="158750" indent="0">
              <a:buNone/>
            </a:pPr>
            <a:r>
              <a:rPr lang="en-GB" dirty="0"/>
              <a:t>◼ Help those children who are at risk of abuse and need early help or statutory social care involvement, keeping accurate records, making timely referrals where necessary and working with other agencies to ensure that children and learners get the help and support they need </a:t>
            </a:r>
          </a:p>
          <a:p>
            <a:pPr marL="158750" indent="0">
              <a:buNone/>
            </a:pPr>
            <a:r>
              <a:rPr lang="en-GB" dirty="0"/>
              <a:t>◼ Manage allegations about adults who may be a risk and check the suitability of staff to work with children, learners and vulnerable adult</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ED33291-C0D9-4415-AEC4-F67D377A5AD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7229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400" b="1" i="0">
                <a:solidFill>
                  <a:srgbClr val="00508C"/>
                </a:solidFill>
                <a:effectLst/>
                <a:latin typeface="Work Sans" pitchFamily="2" charset="0"/>
              </a:rPr>
              <a:t>WT breaks the definition down into 5 parts for us. </a:t>
            </a:r>
          </a:p>
          <a:p>
            <a:pPr algn="l"/>
            <a:endParaRPr lang="en-GB" sz="1400" b="1" i="0">
              <a:solidFill>
                <a:srgbClr val="00508C"/>
              </a:solidFill>
              <a:effectLst/>
              <a:latin typeface="Work Sans" pitchFamily="2" charset="0"/>
            </a:endParaRPr>
          </a:p>
          <a:p>
            <a:pPr algn="l"/>
            <a:r>
              <a:rPr lang="en-GB" sz="1400" b="0" i="0">
                <a:solidFill>
                  <a:srgbClr val="00508C"/>
                </a:solidFill>
                <a:effectLst/>
                <a:latin typeface="Work Sans" pitchFamily="2" charset="0"/>
              </a:rPr>
              <a:t>1: Definition of ‘Early Help’</a:t>
            </a:r>
          </a:p>
          <a:p>
            <a:pPr algn="l"/>
            <a:r>
              <a:rPr lang="en-GB" sz="1400" b="0" i="0">
                <a:solidFill>
                  <a:srgbClr val="00508C"/>
                </a:solidFill>
                <a:effectLst/>
                <a:latin typeface="Work Sans" pitchFamily="2" charset="0"/>
              </a:rPr>
              <a:t>2: SG Means protecting CYP from Maltreatment – From all forms of abuse (4 categories) and being aware that abuse can happen not just at home but also outside of the harm, CYPs can be risk of abuse from their peers, exploitation, county lines and we also must be aware that abuse can occur online, from cyberbullying, radicalisation or online sexual abuse.</a:t>
            </a:r>
          </a:p>
          <a:p>
            <a:pPr algn="l"/>
            <a:r>
              <a:rPr lang="en-GB" sz="1400" b="0" i="0">
                <a:solidFill>
                  <a:srgbClr val="00508C"/>
                </a:solidFill>
                <a:effectLst/>
                <a:latin typeface="Work Sans" pitchFamily="2" charset="0"/>
              </a:rPr>
              <a:t>3:Not only are we trying to protect CYPs from abuse also to re-inventing Impairment – To do this we need to be able to spot early signs that a child or family need help.</a:t>
            </a:r>
          </a:p>
          <a:p>
            <a:pPr algn="l"/>
            <a:r>
              <a:rPr lang="en-GB" sz="1400" b="0" i="0">
                <a:solidFill>
                  <a:srgbClr val="00508C"/>
                </a:solidFill>
                <a:effectLst/>
                <a:latin typeface="Work Sans" pitchFamily="2" charset="0"/>
              </a:rPr>
              <a:t>4:Safe &amp; Effective care – This can be ambiguous, one persons understanding of what is safe &amp; effective care, may be different to another. We are all individual, one persons view of an unsafe situation may be different to another persons. That’s OK, that’s why we need to work together &amp; know that no-one person is solely responsible for SG  a child’s – we need to work together with our colleagues and other agencies. It’s the reason why we have local thresholds and assessment frameworks – these give us a common language so that we can come to a shared understanding of what level of risk a child is at.</a:t>
            </a:r>
          </a:p>
          <a:p>
            <a:pPr algn="l"/>
            <a:r>
              <a:rPr lang="en-GB" sz="1400" b="0" i="0">
                <a:solidFill>
                  <a:srgbClr val="00508C"/>
                </a:solidFill>
                <a:effectLst/>
                <a:latin typeface="Work Sans" pitchFamily="2" charset="0"/>
              </a:rPr>
              <a:t>5:Best Outcomes – As said, this is the responsibility of everyone in the </a:t>
            </a:r>
            <a:r>
              <a:rPr lang="en-GB" sz="1400" b="0" i="0" err="1">
                <a:solidFill>
                  <a:srgbClr val="00508C"/>
                </a:solidFill>
                <a:effectLst/>
                <a:latin typeface="Work Sans" pitchFamily="2" charset="0"/>
              </a:rPr>
              <a:t>childs</a:t>
            </a:r>
            <a:r>
              <a:rPr lang="en-GB" sz="1400" b="0" i="0">
                <a:solidFill>
                  <a:srgbClr val="00508C"/>
                </a:solidFill>
                <a:effectLst/>
                <a:latin typeface="Work Sans" pitchFamily="2" charset="0"/>
              </a:rPr>
              <a:t> life- parents/carer, extended family, health services- Schools are in a key position to Promoting Physical and Mental Wellbeing; from helping them to build healthy relationships, promoting education and building self esteem, aspiring them to have goals and teaching signs of abuse. </a:t>
            </a:r>
          </a:p>
          <a:p>
            <a:pPr algn="l"/>
            <a:endParaRPr lang="en-GB" sz="1400" b="0" i="0">
              <a:solidFill>
                <a:srgbClr val="00508C"/>
              </a:solidFill>
              <a:effectLst/>
              <a:latin typeface="Work Sans" pitchFamily="2" charset="0"/>
            </a:endParaRPr>
          </a:p>
          <a:p>
            <a:pPr algn="l"/>
            <a:r>
              <a:rPr lang="en-GB" sz="1400" b="0" i="0">
                <a:solidFill>
                  <a:srgbClr val="00508C"/>
                </a:solidFill>
                <a:effectLst/>
                <a:latin typeface="Work Sans" pitchFamily="2" charset="0"/>
              </a:rPr>
              <a:t>Everyone who comes into contact with children and their families has a role to play. </a:t>
            </a:r>
          </a:p>
          <a:p>
            <a:pPr algn="l"/>
            <a:r>
              <a:rPr lang="en-GB" sz="1400" b="0" i="0">
                <a:solidFill>
                  <a:srgbClr val="00508C"/>
                </a:solidFill>
                <a:effectLst/>
                <a:latin typeface="Work Sans" pitchFamily="2" charset="0"/>
              </a:rPr>
              <a:t>All practitioners should make sure their approach is child-centred. This means that they should consider, at all times, what is in the best interests of the child. </a:t>
            </a:r>
          </a:p>
          <a:p>
            <a:pPr algn="l"/>
            <a:endParaRPr lang="en-GB" sz="1400" b="1" i="0">
              <a:solidFill>
                <a:srgbClr val="00508C"/>
              </a:solidFill>
              <a:effectLst/>
              <a:latin typeface="Work Sans" pitchFamily="2" charset="0"/>
            </a:endParaRPr>
          </a:p>
          <a:p>
            <a:pPr algn="l"/>
            <a:endParaRPr lang="en-GB" sz="1400" b="1" i="0">
              <a:solidFill>
                <a:srgbClr val="00508C"/>
              </a:solidFill>
              <a:effectLst/>
              <a:latin typeface="Work Sans" pitchFamily="2" charset="0"/>
            </a:endParaRPr>
          </a:p>
          <a:p>
            <a:pPr algn="l"/>
            <a:endParaRPr lang="en-GB" sz="1400" b="1" i="0">
              <a:solidFill>
                <a:srgbClr val="00508C"/>
              </a:solidFill>
              <a:effectLst/>
              <a:latin typeface="Work Sans" pitchFamily="2" charset="0"/>
            </a:endParaRPr>
          </a:p>
          <a:p>
            <a:pPr algn="l"/>
            <a:endParaRPr lang="en-GB" sz="1400" b="1" i="0">
              <a:solidFill>
                <a:srgbClr val="00508C"/>
              </a:solidFill>
              <a:effectLst/>
              <a:latin typeface="Work Sans" pitchFamily="2" charset="0"/>
            </a:endParaRPr>
          </a:p>
          <a:p>
            <a:pPr marL="158750" indent="0" rtl="0">
              <a:buNone/>
            </a:pPr>
            <a:endParaRPr lang="en-GB" sz="1000"/>
          </a:p>
          <a:p>
            <a:pPr marL="0" indent="0" rtl="0">
              <a:buFont typeface="Arial" panose="020B0604020202020204" pitchFamily="34" charset="0"/>
              <a:buNone/>
            </a:pPr>
            <a:endParaRPr lang="en-GB" sz="1000"/>
          </a:p>
          <a:p>
            <a:pPr marL="0" indent="0" rtl="0">
              <a:buFont typeface="Arial" panose="020B0604020202020204" pitchFamily="34" charset="0"/>
              <a:buNone/>
            </a:pPr>
            <a:endParaRPr lang="en-GB" sz="1000">
              <a:latin typeface="+mj-lt"/>
            </a:endParaRPr>
          </a:p>
          <a:p>
            <a:pPr marL="158750" indent="0">
              <a:buNone/>
            </a:pPr>
            <a:endParaRPr lang="en-GB"/>
          </a:p>
        </p:txBody>
      </p:sp>
    </p:spTree>
    <p:extLst>
      <p:ext uri="{BB962C8B-B14F-4D97-AF65-F5344CB8AC3E}">
        <p14:creationId xmlns:p14="http://schemas.microsoft.com/office/powerpoint/2010/main" val="40818168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b="1" u="sng"/>
              <a:t>Responding to need </a:t>
            </a:r>
            <a:r>
              <a:rPr lang="en-GB"/>
              <a:t>- A common language and understanding of children’s needs across all agencies.  It empowers agencies to make the right decision for children and their families and enables agencies to be able to evidence improvement or deterioration with a family.  This also supports staff in making a high-quality assessments of a family and highlights the positives within a family as well as any concerns. Links to threshold on a page document. Introduce Section 17 and Section 47 here and the distinction.  S17  - CIN process . S47 CP processes.  Mention RFS and also the CAF now EHAT.</a:t>
            </a:r>
          </a:p>
          <a:p>
            <a:endParaRPr lang="en-GB"/>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a:t>AS Notes </a:t>
            </a:r>
            <a:r>
              <a:rPr lang="en-GB" sz="1800" kern="100">
                <a:effectLst/>
                <a:latin typeface="Aptos" panose="020B0004020202020204" pitchFamily="34" charset="0"/>
                <a:ea typeface="Aptos" panose="020B0004020202020204" pitchFamily="34" charset="0"/>
                <a:cs typeface="Times New Roman" panose="02020603050405020304" pitchFamily="18" charset="0"/>
              </a:rPr>
              <a:t>- Explain sections of the </a:t>
            </a:r>
            <a:r>
              <a:rPr lang="en-GB" sz="1800" kern="100" err="1">
                <a:effectLst/>
                <a:latin typeface="Aptos" panose="020B0004020202020204" pitchFamily="34" charset="0"/>
                <a:ea typeface="Aptos" panose="020B0004020202020204" pitchFamily="34" charset="0"/>
                <a:cs typeface="Times New Roman" panose="02020603050405020304" pitchFamily="18" charset="0"/>
              </a:rPr>
              <a:t>childrens</a:t>
            </a:r>
            <a:r>
              <a:rPr lang="en-GB" sz="1800" kern="100">
                <a:effectLst/>
                <a:latin typeface="Aptos" panose="020B0004020202020204" pitchFamily="34" charset="0"/>
                <a:ea typeface="Aptos" panose="020B0004020202020204" pitchFamily="34" charset="0"/>
                <a:cs typeface="Times New Roman" panose="02020603050405020304" pitchFamily="18" charset="0"/>
              </a:rPr>
              <a:t> act (17/47) </a:t>
            </a:r>
            <a:r>
              <a:rPr lang="en-GB" sz="1800" kern="100" err="1">
                <a:effectLst/>
                <a:latin typeface="Aptos" panose="020B0004020202020204" pitchFamily="34" charset="0"/>
                <a:ea typeface="Aptos" panose="020B0004020202020204" pitchFamily="34" charset="0"/>
                <a:cs typeface="Times New Roman" panose="02020603050405020304" pitchFamily="18" charset="0"/>
              </a:rPr>
              <a:t>E.g’s</a:t>
            </a:r>
            <a:r>
              <a:rPr lang="en-GB" sz="1800" kern="100">
                <a:effectLst/>
                <a:latin typeface="Aptos" panose="020B0004020202020204" pitchFamily="34" charset="0"/>
                <a:ea typeface="Aptos" panose="020B0004020202020204" pitchFamily="34" charset="0"/>
                <a:cs typeface="Times New Roman" panose="02020603050405020304" pitchFamily="18" charset="0"/>
              </a:rPr>
              <a:t> of cases going from green&gt;/red&gt;green (i.e. DV perp going to prison). </a:t>
            </a:r>
            <a:r>
              <a:rPr lang="en-GB" sz="1800" kern="100" err="1">
                <a:effectLst/>
                <a:latin typeface="Aptos" panose="020B0004020202020204" pitchFamily="34" charset="0"/>
                <a:ea typeface="Aptos" panose="020B0004020202020204" pitchFamily="34" charset="0"/>
                <a:cs typeface="Times New Roman" panose="02020603050405020304" pitchFamily="18" charset="0"/>
              </a:rPr>
              <a:t>E.g’s</a:t>
            </a:r>
            <a:r>
              <a:rPr lang="en-GB" sz="1800" kern="100">
                <a:effectLst/>
                <a:latin typeface="Aptos" panose="020B0004020202020204" pitchFamily="34" charset="0"/>
                <a:ea typeface="Aptos" panose="020B0004020202020204" pitchFamily="34" charset="0"/>
                <a:cs typeface="Times New Roman" panose="02020603050405020304" pitchFamily="18" charset="0"/>
              </a:rPr>
              <a:t> of immediate sig harm. Continuum supports quality assessment &amp; referral.</a:t>
            </a:r>
          </a:p>
          <a:p>
            <a:endParaRPr lang="en-GB"/>
          </a:p>
        </p:txBody>
      </p:sp>
    </p:spTree>
    <p:extLst>
      <p:ext uri="{BB962C8B-B14F-4D97-AF65-F5344CB8AC3E}">
        <p14:creationId xmlns:p14="http://schemas.microsoft.com/office/powerpoint/2010/main" val="1394441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0553016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5"/>
        <p:cNvGrpSpPr/>
        <p:nvPr/>
      </p:nvGrpSpPr>
      <p:grpSpPr>
        <a:xfrm>
          <a:off x="0" y="0"/>
          <a:ext cx="0" cy="0"/>
          <a:chOff x="0" y="0"/>
          <a:chExt cx="0" cy="0"/>
        </a:xfrm>
      </p:grpSpPr>
      <p:sp>
        <p:nvSpPr>
          <p:cNvPr id="2816" name="Google Shape;2816;ga9b21f1572_0_332: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17" name="Google Shape;2817;ga9b21f1572_0_332:notes"/>
          <p:cNvSpPr txBox="1">
            <a:spLocks noGrp="1"/>
          </p:cNvSpPr>
          <p:nvPr>
            <p:ph type="body" idx="1"/>
          </p:nvPr>
        </p:nvSpPr>
        <p:spPr>
          <a:xfrm>
            <a:off x="679768" y="4715153"/>
            <a:ext cx="5438140" cy="4466987"/>
          </a:xfrm>
          <a:prstGeom prst="rect">
            <a:avLst/>
          </a:prstGeom>
        </p:spPr>
        <p:txBody>
          <a:bodyPr spcFirstLastPara="1" wrap="square" lIns="91425" tIns="91425" rIns="91425" bIns="91425" anchor="t" anchorCtr="0">
            <a:noAutofit/>
          </a:bodyPr>
          <a:lstStyle/>
          <a:p>
            <a:r>
              <a:rPr lang="en-GB" sz="1000" dirty="0"/>
              <a:t>Early Help is what we want to be providing for all CYPs and families, </a:t>
            </a:r>
            <a:r>
              <a:rPr lang="en-GB" sz="1000" b="1" dirty="0"/>
              <a:t>as soon as a problem emerges </a:t>
            </a:r>
            <a:r>
              <a:rPr lang="en-GB" sz="1000" dirty="0"/>
              <a:t>we want to identify and respond to it. All the legislation and guidance tells us that in order to prevent problems from escalating and a child becoming at risk of harm then we need to be reacting as soon as we see a problem</a:t>
            </a:r>
          </a:p>
          <a:p>
            <a:r>
              <a:rPr kumimoji="0" lang="en-GB" sz="1000" b="0" kern="1200" cap="all" dirty="0">
                <a:solidFill>
                  <a:srgbClr val="455F51"/>
                </a:solidFill>
                <a:latin typeface="Calibri" panose="020F0502020204030204"/>
                <a:ea typeface="+mn-ea"/>
                <a:cs typeface="+mn-cs"/>
              </a:rPr>
              <a:t>S</a:t>
            </a:r>
            <a:r>
              <a:rPr kumimoji="0" lang="en-GB" sz="1000" b="0" kern="1200" dirty="0">
                <a:solidFill>
                  <a:schemeClr val="tx2"/>
                </a:solidFill>
                <a:latin typeface="+mj-lt"/>
                <a:ea typeface="+mj-ea"/>
                <a:cs typeface="+mj-cs"/>
              </a:rPr>
              <a:t>taff need to know how to</a:t>
            </a:r>
            <a:r>
              <a:rPr kumimoji="0" lang="en-GB" sz="1000" b="0" u="sng" kern="1200" dirty="0">
                <a:solidFill>
                  <a:schemeClr val="tx2"/>
                </a:solidFill>
                <a:latin typeface="+mj-lt"/>
                <a:ea typeface="+mj-ea"/>
                <a:cs typeface="+mj-cs"/>
              </a:rPr>
              <a:t> identify </a:t>
            </a:r>
            <a:r>
              <a:rPr kumimoji="0" lang="en-GB" sz="1000" b="0" kern="1200" dirty="0">
                <a:solidFill>
                  <a:schemeClr val="tx2"/>
                </a:solidFill>
                <a:latin typeface="+mj-lt"/>
                <a:ea typeface="+mj-ea"/>
                <a:cs typeface="+mj-cs"/>
              </a:rPr>
              <a:t>children who may benefit from early help &amp; what your local early help process is.</a:t>
            </a:r>
          </a:p>
          <a:p>
            <a:r>
              <a:rPr lang="en-GB" sz="1000" dirty="0"/>
              <a:t>Staff need to know </a:t>
            </a:r>
            <a:r>
              <a:rPr lang="en-GB" sz="1000" b="1" dirty="0"/>
              <a:t>the signs of abuse and neglect</a:t>
            </a:r>
            <a:r>
              <a:rPr lang="en-GB" sz="1000" dirty="0"/>
              <a:t>, and what to do if a child makes a </a:t>
            </a:r>
            <a:r>
              <a:rPr lang="en-GB" sz="1000" b="1" dirty="0"/>
              <a:t>disclosure.</a:t>
            </a:r>
            <a:r>
              <a:rPr lang="en-GB" sz="1000" dirty="0"/>
              <a:t> KCSIE makes particular reference to responding to concerns around:</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sz="1000" dirty="0"/>
              <a:t>	-</a:t>
            </a:r>
            <a:r>
              <a:rPr lang="en-GB" sz="1000" b="1" dirty="0"/>
              <a:t>missing</a:t>
            </a:r>
            <a:r>
              <a:rPr lang="en-GB" sz="1000" dirty="0"/>
              <a:t>-guidance </a:t>
            </a:r>
            <a:r>
              <a:rPr lang="en-GB" sz="1000" b="1" dirty="0"/>
              <a:t>language</a:t>
            </a:r>
            <a:r>
              <a:rPr lang="en-GB" sz="1000" dirty="0"/>
              <a:t> has been updated </a:t>
            </a:r>
            <a:r>
              <a:rPr lang="en-GB" sz="1000" b="0" dirty="0">
                <a:solidFill>
                  <a:srgbClr val="000000"/>
                </a:solidFill>
                <a:effectLst/>
                <a:latin typeface="Arial" panose="020B0604020202020204" pitchFamily="34" charset="0"/>
              </a:rPr>
              <a:t>Moving away from terminology that suggests CYPs are deliberately missing education and encouraging prof. curiosity.  The Terms are now ‘</a:t>
            </a:r>
            <a:r>
              <a:rPr lang="en-GB" sz="1000" b="1" dirty="0">
                <a:solidFill>
                  <a:srgbClr val="000000"/>
                </a:solidFill>
                <a:effectLst/>
                <a:latin typeface="Arial" panose="020B0604020202020204" pitchFamily="34" charset="0"/>
              </a:rPr>
              <a:t>unexplainable &amp; persistent</a:t>
            </a:r>
            <a:r>
              <a:rPr lang="en-GB" sz="1000" b="0" dirty="0">
                <a:solidFill>
                  <a:srgbClr val="000000"/>
                </a:solidFill>
                <a:effectLst/>
                <a:latin typeface="Arial" panose="020B0604020202020204" pitchFamily="34" charset="0"/>
              </a:rPr>
              <a:t>’ we need to consider possible safeguarding risks </a:t>
            </a:r>
            <a:r>
              <a:rPr lang="en-GB" sz="1000" b="0" dirty="0" err="1">
                <a:solidFill>
                  <a:srgbClr val="000000"/>
                </a:solidFill>
                <a:effectLst/>
                <a:latin typeface="Arial" panose="020B0604020202020204" pitchFamily="34" charset="0"/>
              </a:rPr>
              <a:t>e.g</a:t>
            </a:r>
            <a:r>
              <a:rPr lang="en-GB" sz="1000" b="0" dirty="0">
                <a:solidFill>
                  <a:srgbClr val="000000"/>
                </a:solidFill>
                <a:effectLst/>
                <a:latin typeface="Arial" panose="020B0604020202020204" pitchFamily="34" charset="0"/>
              </a:rPr>
              <a:t> county lines. </a:t>
            </a:r>
          </a:p>
          <a:p>
            <a:pPr marL="158750" indent="0">
              <a:buNone/>
            </a:pPr>
            <a:r>
              <a:rPr lang="en-GB" sz="1000" dirty="0"/>
              <a:t>	-suspensions &amp; risk of exclusion, in an AP or PRU- </a:t>
            </a:r>
            <a:r>
              <a:rPr lang="en-GB" sz="1000" b="1" dirty="0"/>
              <a:t>added vulnerabilities, be open to questioning </a:t>
            </a:r>
            <a:r>
              <a:rPr lang="en-GB" sz="1000" b="1" dirty="0" err="1"/>
              <a:t>whats</a:t>
            </a:r>
            <a:r>
              <a:rPr lang="en-GB" sz="1000" b="1" dirty="0"/>
              <a:t> going on underneath their behaviours</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sz="1000" dirty="0"/>
              <a:t>	-parent in </a:t>
            </a:r>
            <a:r>
              <a:rPr lang="en-GB" sz="1000" b="1" dirty="0"/>
              <a:t>custody</a:t>
            </a:r>
            <a:r>
              <a:rPr lang="en-GB" sz="1000" dirty="0"/>
              <a:t>-these CYPs can feel </a:t>
            </a:r>
            <a:r>
              <a:rPr lang="en-GB" sz="1000" b="1" dirty="0"/>
              <a:t>isolated or ashamed</a:t>
            </a:r>
            <a:r>
              <a:rPr lang="en-GB" sz="1000" dirty="0"/>
              <a:t>. These CYPs can suffer with poor mental health, lack of support networks, can have experienced trauma if witnessed crime/arrest, more likely to be involved/drawn into crime. </a:t>
            </a:r>
            <a:endParaRPr kumimoji="0" lang="en-GB" sz="1000" b="0" kern="1200" dirty="0">
              <a:solidFill>
                <a:schemeClr val="tx2"/>
              </a:solidFill>
              <a:latin typeface="+mj-lt"/>
              <a:ea typeface="+mj-ea"/>
              <a:cs typeface="+mj-cs"/>
            </a:endParaRPr>
          </a:p>
          <a:p>
            <a:endParaRPr lang="en-GB" sz="1000" b="0" dirty="0"/>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sz="1000" dirty="0">
                <a:effectLst/>
                <a:latin typeface="Arial"/>
                <a:ea typeface="Calibri" panose="020F0502020204030204" pitchFamily="34" charset="0"/>
                <a:cs typeface="Arial"/>
              </a:rPr>
              <a:t>SG responses should always keep the safety of the child at the centre.</a:t>
            </a:r>
          </a:p>
          <a:p>
            <a:endParaRPr lang="en-GB" b="0" dirty="0"/>
          </a:p>
          <a:p>
            <a:pPr marL="171450" marR="0" lvl="0" indent="-171450" algn="l" defTabSz="914400" rtl="0" eaLnBrk="1" fontAlgn="auto" latinLnBrk="0" hangingPunct="1">
              <a:lnSpc>
                <a:spcPct val="100000"/>
              </a:lnSpc>
              <a:spcBef>
                <a:spcPts val="0"/>
              </a:spcBef>
              <a:spcAft>
                <a:spcPts val="0"/>
              </a:spcAft>
              <a:buClr>
                <a:srgbClr val="000000"/>
              </a:buClr>
              <a:buSzPts val="1100"/>
              <a:tabLst/>
              <a:defRPr/>
            </a:pPr>
            <a:endParaRPr lang="en-GB" sz="1100" dirty="0">
              <a:effectLst/>
              <a:latin typeface="Arial"/>
              <a:ea typeface="Calibri" panose="020F0502020204030204" pitchFamily="34" charset="0"/>
              <a:cs typeface="Arial"/>
            </a:endParaRPr>
          </a:p>
          <a:p>
            <a:pPr marL="171450" marR="0" lvl="0" indent="-171450" algn="l" defTabSz="914400" rtl="0" eaLnBrk="1" fontAlgn="auto" latinLnBrk="0" hangingPunct="1">
              <a:lnSpc>
                <a:spcPct val="100000"/>
              </a:lnSpc>
              <a:spcBef>
                <a:spcPts val="0"/>
              </a:spcBef>
              <a:spcAft>
                <a:spcPts val="0"/>
              </a:spcAft>
              <a:buClr>
                <a:srgbClr val="000000"/>
              </a:buClr>
              <a:buSzPts val="1100"/>
              <a:tabLst/>
              <a:defRPr/>
            </a:pPr>
            <a:endParaRPr lang="en-GB" sz="1100" dirty="0">
              <a:effectLst/>
              <a:latin typeface="Arial"/>
              <a:ea typeface="Calibri" panose="020F0502020204030204" pitchFamily="34" charset="0"/>
              <a:cs typeface="Arial"/>
            </a:endParaRPr>
          </a:p>
          <a:p>
            <a:pPr marL="285750" marR="0" lvl="0" indent="-285750" algn="l" defTabSz="914400" rtl="0" eaLnBrk="1" fontAlgn="auto" latinLnBrk="0" hangingPunct="1">
              <a:lnSpc>
                <a:spcPct val="100000"/>
              </a:lnSpc>
              <a:spcBef>
                <a:spcPts val="0"/>
              </a:spcBef>
              <a:spcAft>
                <a:spcPts val="0"/>
              </a:spcAft>
              <a:buClr>
                <a:srgbClr val="000000"/>
              </a:buClr>
              <a:buSzPts val="1100"/>
              <a:tabLst/>
              <a:defRPr/>
            </a:pPr>
            <a:endParaRPr lang="en-GB" sz="1100" b="1" dirty="0">
              <a:effectLst/>
              <a:latin typeface="Calibri" panose="020F0502020204030204" pitchFamily="34" charset="0"/>
              <a:ea typeface="Calibri" panose="020F0502020204030204" pitchFamily="34" charset="0"/>
              <a:cs typeface="Calibri" panose="020F0502020204030204" pitchFamily="34" charset="0"/>
            </a:endParaRPr>
          </a:p>
          <a:p>
            <a:pPr marL="0" lvl="0" indent="0" algn="l" rtl="0">
              <a:spcBef>
                <a:spcPts val="0"/>
              </a:spcBef>
              <a:spcAft>
                <a:spcPts val="0"/>
              </a:spcAft>
              <a:buNone/>
            </a:pPr>
            <a:endParaRPr dirty="0"/>
          </a:p>
        </p:txBody>
      </p:sp>
    </p:spTree>
    <p:extLst>
      <p:ext uri="{BB962C8B-B14F-4D97-AF65-F5344CB8AC3E}">
        <p14:creationId xmlns:p14="http://schemas.microsoft.com/office/powerpoint/2010/main" val="26221425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dirty="0"/>
              <a:t>EVERY staff member are the eyes and ears on the ground and may be the only person who sees, hears or are told something – it is vital we respond!  </a:t>
            </a:r>
          </a:p>
          <a:p>
            <a:endParaRPr lang="en-GB" sz="1800" dirty="0">
              <a:effectLst/>
              <a:latin typeface="Aptos" panose="020B0004020202020204" pitchFamily="34" charset="0"/>
              <a:cs typeface="Times New Roman" panose="02020603050405020304" pitchFamily="18" charset="0"/>
            </a:endParaRPr>
          </a:p>
          <a:p>
            <a:r>
              <a:rPr lang="en-GB" sz="1800" dirty="0">
                <a:effectLst/>
                <a:latin typeface="Aptos" panose="020B0004020202020204" pitchFamily="34" charset="0"/>
                <a:cs typeface="Times New Roman" panose="02020603050405020304" pitchFamily="18" charset="0"/>
              </a:rPr>
              <a:t>What might we see? Hear? Be told??</a:t>
            </a:r>
          </a:p>
        </p:txBody>
      </p:sp>
    </p:spTree>
    <p:extLst>
      <p:ext uri="{BB962C8B-B14F-4D97-AF65-F5344CB8AC3E}">
        <p14:creationId xmlns:p14="http://schemas.microsoft.com/office/powerpoint/2010/main" val="8496422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2"/>
        <p:cNvGrpSpPr/>
        <p:nvPr/>
      </p:nvGrpSpPr>
      <p:grpSpPr>
        <a:xfrm>
          <a:off x="0" y="0"/>
          <a:ext cx="0" cy="0"/>
          <a:chOff x="0" y="0"/>
          <a:chExt cx="0" cy="0"/>
        </a:xfrm>
      </p:grpSpPr>
      <p:sp>
        <p:nvSpPr>
          <p:cNvPr id="2693" name="Google Shape;2693;ga75a9251e8_1_324: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94" name="Google Shape;2694;ga75a9251e8_1_324:notes"/>
          <p:cNvSpPr txBox="1">
            <a:spLocks noGrp="1"/>
          </p:cNvSpPr>
          <p:nvPr>
            <p:ph type="body" idx="1"/>
          </p:nvPr>
        </p:nvSpPr>
        <p:spPr>
          <a:xfrm>
            <a:off x="679768" y="4715153"/>
            <a:ext cx="5438140" cy="4466987"/>
          </a:xfrm>
          <a:prstGeom prst="rect">
            <a:avLst/>
          </a:prstGeom>
        </p:spPr>
        <p:txBody>
          <a:bodyPr spcFirstLastPara="1" wrap="square" lIns="91425" tIns="91425" rIns="91425" bIns="91425" anchor="t" anchorCtr="0">
            <a:noAutofit/>
          </a:bodyPr>
          <a:lstStyle/>
          <a:p>
            <a:pPr marL="158750" indent="0">
              <a:buNone/>
            </a:pPr>
            <a:r>
              <a:rPr lang="en-GB" sz="1100" dirty="0"/>
              <a:t>Abuse is a form of maltreatment of a child. All types include inflicting harm, or by failing to act to prevent harm.  Although it sometimes is abuse does not have to be a physical act with intent, for example a lot of CYP who are neglected the parent has not set out to do it, rather they lack the skills to care for their child or are preoccupied or prioritising their own needs (i.e. substance misuse)</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GB" sz="1100" dirty="0"/>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sz="1100" dirty="0"/>
              <a:t>Children may be abused by an adult or adults, institutions and also a child or children.</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158750" indent="0">
              <a:buNone/>
            </a:pPr>
            <a:endParaRPr lang="en-GB" sz="1100" dirty="0"/>
          </a:p>
          <a:p>
            <a:pPr marL="0" lvl="0" indent="0" algn="l" rtl="0">
              <a:spcBef>
                <a:spcPts val="0"/>
              </a:spcBef>
              <a:spcAft>
                <a:spcPts val="0"/>
              </a:spcAft>
              <a:buNone/>
            </a:pPr>
            <a:endParaRPr lang="en-GB" dirty="0">
              <a:solidFill>
                <a:schemeClr val="tx2">
                  <a:lumMod val="50000"/>
                </a:schemeClr>
              </a:solidFill>
            </a:endParaRPr>
          </a:p>
          <a:p>
            <a:pPr marL="0" lvl="0" indent="0" algn="l" rtl="0">
              <a:spcBef>
                <a:spcPts val="0"/>
              </a:spcBef>
              <a:spcAft>
                <a:spcPts val="0"/>
              </a:spcAft>
              <a:buNone/>
            </a:pPr>
            <a:endParaRPr dirty="0">
              <a:solidFill>
                <a:schemeClr val="tx2">
                  <a:lumMod val="50000"/>
                </a:schemeClr>
              </a:solidFill>
            </a:endParaRPr>
          </a:p>
        </p:txBody>
      </p:sp>
    </p:spTree>
    <p:extLst>
      <p:ext uri="{BB962C8B-B14F-4D97-AF65-F5344CB8AC3E}">
        <p14:creationId xmlns:p14="http://schemas.microsoft.com/office/powerpoint/2010/main" val="16242313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Summary of Risk Factors around working in the early years sector - Case reviews published since 2017 highlight that practitioners don’t always have the right training to recognise and respond to child protection concerns or know what to do if they do have concerns. (Mention 100 days of SG)</a:t>
            </a:r>
            <a:br>
              <a:rPr lang="en-GB" dirty="0"/>
            </a:br>
            <a:r>
              <a:rPr lang="en-GB" dirty="0"/>
              <a:t>All staff working in an early year's setting should have </a:t>
            </a:r>
            <a:r>
              <a:rPr lang="en-GB" b="1" dirty="0"/>
              <a:t>regular and ongoing safeguarding training early years settings should share information with other agencies</a:t>
            </a:r>
            <a:r>
              <a:rPr lang="en-GB" dirty="0"/>
              <a:t>.  </a:t>
            </a:r>
          </a:p>
          <a:p>
            <a:endParaRPr lang="en-GB" dirty="0"/>
          </a:p>
          <a:p>
            <a:r>
              <a:rPr lang="en-GB" dirty="0"/>
              <a:t>Not able to recognise or identify indicators of child abuse, which meant that appropriate action to protect children wasn’t taken. In one situation, a manager dismissed concerns about a child having blue lips because the child was ‘very small and feels the cold’. The child was later found to have been experiencing neglect and physical abuse.</a:t>
            </a:r>
          </a:p>
          <a:p>
            <a:endParaRPr lang="en-GB" dirty="0"/>
          </a:p>
          <a:p>
            <a:r>
              <a:rPr lang="en-GB" dirty="0"/>
              <a:t>Some members of staff were aware of concerns about children, but these weren’t shared with nominated DSL. This was sometimes because the organisation did not have a formal process for recording and responding to concerns. Sometimes practitioners recognised that a child’s parents and carers needed support but didn’t consider the impact this would have on their ability to provide safe and loving care for their child or children. This meant the focus was on the adults, with support or services arranged for parents and carers, but children’s services weren’t informed.</a:t>
            </a:r>
          </a:p>
          <a:p>
            <a:endParaRPr lang="en-GB" dirty="0"/>
          </a:p>
          <a:p>
            <a:r>
              <a:rPr lang="en-GB" dirty="0"/>
              <a:t>In some situations, practitioners missed opportunities to find out more about a child’s home environment because they were not curious about the child’s lived experience outside the setting. For example, practitioners didn’t always seek further information from children, parents or carers when children had bruises or injuries. This meant that possible child protection concerns weren’t always recorded or responded to and practitioners weren’t able to identify patterns of behaviour that might cause a concern.</a:t>
            </a:r>
          </a:p>
          <a:p>
            <a:endParaRPr lang="en-GB" dirty="0"/>
          </a:p>
        </p:txBody>
      </p:sp>
      <p:sp>
        <p:nvSpPr>
          <p:cNvPr id="4" name="Slide Number Placeholder 3"/>
          <p:cNvSpPr>
            <a:spLocks noGrp="1"/>
          </p:cNvSpPr>
          <p:nvPr>
            <p:ph type="sldNum" sz="quarter" idx="5"/>
          </p:nvPr>
        </p:nvSpPr>
        <p:spPr/>
        <p:txBody>
          <a:bodyPr/>
          <a:lstStyle/>
          <a:p>
            <a:fld id="{CED33291-C0D9-4415-AEC4-F67D377A5ADC}" type="slidenum">
              <a:rPr lang="en-US" smtClean="0"/>
              <a:t>9</a:t>
            </a:fld>
            <a:endParaRPr lang="en-US" dirty="0"/>
          </a:p>
        </p:txBody>
      </p:sp>
    </p:spTree>
    <p:extLst>
      <p:ext uri="{BB962C8B-B14F-4D97-AF65-F5344CB8AC3E}">
        <p14:creationId xmlns:p14="http://schemas.microsoft.com/office/powerpoint/2010/main" val="10673368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2" y="4800600"/>
            <a:ext cx="9141619" cy="342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4750737"/>
            <a:ext cx="9141619" cy="480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569214"/>
            <a:ext cx="7543800" cy="2674620"/>
          </a:xfrm>
        </p:spPr>
        <p:txBody>
          <a:bodyPr anchor="b">
            <a:normAutofit/>
          </a:bodyPr>
          <a:lstStyle>
            <a:lvl1pPr algn="l">
              <a:lnSpc>
                <a:spcPct val="85000"/>
              </a:lnSpc>
              <a:defRPr sz="6000" spc="-38" baseline="0">
                <a:solidFill>
                  <a:schemeClr val="tx1">
                    <a:lumMod val="85000"/>
                    <a:lumOff val="15000"/>
                  </a:schemeClr>
                </a:solidFill>
              </a:defRPr>
            </a:lvl1pPr>
          </a:lstStyle>
          <a:p>
            <a:r>
              <a:rPr lang="en-GB"/>
              <a:t>Click to edit Master title style</a:t>
            </a:r>
            <a:endParaRPr lang="en-US" dirty="0"/>
          </a:p>
        </p:txBody>
      </p:sp>
      <p:sp>
        <p:nvSpPr>
          <p:cNvPr id="3" name="Subtitle 2"/>
          <p:cNvSpPr>
            <a:spLocks noGrp="1"/>
          </p:cNvSpPr>
          <p:nvPr>
            <p:ph type="subTitle" idx="1"/>
          </p:nvPr>
        </p:nvSpPr>
        <p:spPr>
          <a:xfrm>
            <a:off x="825038" y="3341716"/>
            <a:ext cx="7543800" cy="857250"/>
          </a:xfrm>
        </p:spPr>
        <p:txBody>
          <a:bodyPr lIns="91440" rIns="91440">
            <a:normAutofit/>
          </a:bodyPr>
          <a:lstStyle>
            <a:lvl1pPr marL="0" indent="0" algn="l">
              <a:buNone/>
              <a:defRPr sz="1800" cap="all" spc="150" baseline="0">
                <a:solidFill>
                  <a:schemeClr val="tx2"/>
                </a:solidFill>
                <a:latin typeface="+mj-lt"/>
              </a:defRPr>
            </a:lvl1pPr>
            <a:lvl2pPr marL="342900" indent="0" algn="ctr">
              <a:buNone/>
              <a:defRPr sz="18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4BDF68E2-58F2-4D09-BE8B-E3BD06533059}" type="datetimeFigureOut">
              <a:rPr lang="en-US" smtClean="0"/>
              <a:t>8/26/2025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9" name="Straight Connector 8"/>
          <p:cNvCxnSpPr/>
          <p:nvPr/>
        </p:nvCxnSpPr>
        <p:spPr>
          <a:xfrm>
            <a:off x="905744" y="325755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2FB1B5C4-46C2-6E63-FFDF-B7B9AAE6708E}"/>
              </a:ext>
            </a:extLst>
          </p:cNvPr>
          <p:cNvCxnSpPr/>
          <p:nvPr userDrawn="1"/>
        </p:nvCxnSpPr>
        <p:spPr>
          <a:xfrm>
            <a:off x="4581144" y="2132023"/>
            <a:ext cx="0" cy="1000898"/>
          </a:xfrm>
          <a:prstGeom prst="line">
            <a:avLst/>
          </a:prstGeom>
          <a:ln w="88900">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Rectangle 10" descr="Color filled rectangle border">
            <a:extLst>
              <a:ext uri="{FF2B5EF4-FFF2-40B4-BE49-F238E27FC236}">
                <a16:creationId xmlns:a16="http://schemas.microsoft.com/office/drawing/2014/main" id="{E89A8DC6-D449-100C-D802-016D5F66F673}"/>
              </a:ext>
            </a:extLst>
          </p:cNvPr>
          <p:cNvSpPr/>
          <p:nvPr userDrawn="1"/>
        </p:nvSpPr>
        <p:spPr>
          <a:xfrm>
            <a:off x="0" y="4859721"/>
            <a:ext cx="2290572" cy="28377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 name="Rectangle 11" descr="Color filled rectangle border">
            <a:extLst>
              <a:ext uri="{FF2B5EF4-FFF2-40B4-BE49-F238E27FC236}">
                <a16:creationId xmlns:a16="http://schemas.microsoft.com/office/drawing/2014/main" id="{2AF3FB29-9B61-FC87-3253-B8F59CF16B69}"/>
              </a:ext>
            </a:extLst>
          </p:cNvPr>
          <p:cNvSpPr/>
          <p:nvPr userDrawn="1"/>
        </p:nvSpPr>
        <p:spPr>
          <a:xfrm>
            <a:off x="2290572" y="4859721"/>
            <a:ext cx="2290572" cy="28377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 name="Rectangle 12" descr="Color filled rectangle border">
            <a:extLst>
              <a:ext uri="{FF2B5EF4-FFF2-40B4-BE49-F238E27FC236}">
                <a16:creationId xmlns:a16="http://schemas.microsoft.com/office/drawing/2014/main" id="{5C05D971-64FA-9D03-0E81-F046D8CBE463}"/>
              </a:ext>
            </a:extLst>
          </p:cNvPr>
          <p:cNvSpPr/>
          <p:nvPr userDrawn="1"/>
        </p:nvSpPr>
        <p:spPr>
          <a:xfrm>
            <a:off x="4581144" y="4859721"/>
            <a:ext cx="2290572" cy="28377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4" name="Rectangle 13" descr="Color filled rectangle border">
            <a:extLst>
              <a:ext uri="{FF2B5EF4-FFF2-40B4-BE49-F238E27FC236}">
                <a16:creationId xmlns:a16="http://schemas.microsoft.com/office/drawing/2014/main" id="{C489334A-26DA-0A5B-5985-A39A624C7D54}"/>
              </a:ext>
            </a:extLst>
          </p:cNvPr>
          <p:cNvSpPr/>
          <p:nvPr userDrawn="1"/>
        </p:nvSpPr>
        <p:spPr>
          <a:xfrm>
            <a:off x="6853428" y="4859721"/>
            <a:ext cx="2290572" cy="28377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Tree>
    <p:extLst>
      <p:ext uri="{BB962C8B-B14F-4D97-AF65-F5344CB8AC3E}">
        <p14:creationId xmlns:p14="http://schemas.microsoft.com/office/powerpoint/2010/main" val="6468982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1599551F-0685-470A-A63A-F808D54B9B6A}" type="datetimeFigureOut">
              <a:rPr lang="en-US" smtClean="0"/>
              <a:t>8/26/2025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32BDE3A-8A5F-47C4-AA75-58FC1EB2D383}" type="slidenum">
              <a:rPr lang="en-US" smtClean="0"/>
              <a:t>‹#›</a:t>
            </a:fld>
            <a:endParaRPr lang="en-US" dirty="0"/>
          </a:p>
        </p:txBody>
      </p:sp>
    </p:spTree>
    <p:extLst>
      <p:ext uri="{BB962C8B-B14F-4D97-AF65-F5344CB8AC3E}">
        <p14:creationId xmlns:p14="http://schemas.microsoft.com/office/powerpoint/2010/main" val="14607988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4800600"/>
            <a:ext cx="9141619" cy="342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4750737"/>
            <a:ext cx="9141619" cy="480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309226"/>
            <a:ext cx="1971675" cy="4319924"/>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628650" y="309226"/>
            <a:ext cx="5800725" cy="4319924"/>
          </a:xfrm>
        </p:spPr>
        <p:txBody>
          <a:bodyPr vert="eaVert" lIns="45720" tIns="0" rIns="45720" b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1599551F-0685-470A-A63A-F808D54B9B6A}" type="datetimeFigureOut">
              <a:rPr lang="en-US" smtClean="0"/>
              <a:t>8/26/2025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32BDE3A-8A5F-47C4-AA75-58FC1EB2D383}" type="slidenum">
              <a:rPr lang="en-US" smtClean="0"/>
              <a:t>‹#›</a:t>
            </a:fld>
            <a:endParaRPr lang="en-US" dirty="0"/>
          </a:p>
        </p:txBody>
      </p:sp>
    </p:spTree>
    <p:extLst>
      <p:ext uri="{BB962C8B-B14F-4D97-AF65-F5344CB8AC3E}">
        <p14:creationId xmlns:p14="http://schemas.microsoft.com/office/powerpoint/2010/main" val="40823969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ne Mont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8650" y="273844"/>
            <a:ext cx="3628040" cy="743032"/>
          </a:xfrm>
        </p:spPr>
        <p:txBody>
          <a:bodyPr>
            <a:normAutofit/>
          </a:bodyPr>
          <a:lstStyle>
            <a:lvl1pPr>
              <a:defRPr sz="2700"/>
            </a:lvl1pPr>
          </a:lstStyle>
          <a:p>
            <a:r>
              <a:rPr lang="en-US" dirty="0"/>
              <a:t>Title</a:t>
            </a:r>
          </a:p>
        </p:txBody>
      </p:sp>
      <p:sp>
        <p:nvSpPr>
          <p:cNvPr id="3" name="Content Placeholder 2"/>
          <p:cNvSpPr>
            <a:spLocks noGrp="1"/>
          </p:cNvSpPr>
          <p:nvPr>
            <p:ph sz="half" idx="1" hasCustomPrompt="1"/>
          </p:nvPr>
        </p:nvSpPr>
        <p:spPr>
          <a:xfrm>
            <a:off x="695069" y="1785447"/>
            <a:ext cx="3561621" cy="337787"/>
          </a:xfrm>
        </p:spPr>
        <p:txBody>
          <a:bodyPr>
            <a:normAutofit/>
          </a:bodyPr>
          <a:lstStyle>
            <a:lvl1pPr marL="0" indent="0">
              <a:buNone/>
              <a:tabLst>
                <a:tab pos="637794" algn="ctr"/>
                <a:tab pos="1159002" algn="ctr"/>
                <a:tab pos="1680210" algn="ctr"/>
                <a:tab pos="2194560" algn="ctr"/>
                <a:tab pos="2715768" algn="ctr"/>
                <a:tab pos="3236976" algn="ctr"/>
              </a:tabLst>
              <a:defRPr sz="1800">
                <a:solidFill>
                  <a:schemeClr val="tx2"/>
                </a:solidFill>
              </a:defRPr>
            </a:lvl1pPr>
          </a:lstStyle>
          <a:p>
            <a:pPr lvl="0"/>
            <a:r>
              <a:rPr lang="en-US" dirty="0"/>
              <a:t>Text</a:t>
            </a:r>
          </a:p>
        </p:txBody>
      </p:sp>
      <p:sp>
        <p:nvSpPr>
          <p:cNvPr id="4" name="Content Placeholder 3"/>
          <p:cNvSpPr>
            <a:spLocks noGrp="1"/>
          </p:cNvSpPr>
          <p:nvPr>
            <p:ph sz="half" idx="2" hasCustomPrompt="1"/>
          </p:nvPr>
        </p:nvSpPr>
        <p:spPr>
          <a:xfrm>
            <a:off x="4918841" y="1738148"/>
            <a:ext cx="3596509" cy="3062452"/>
          </a:xfrm>
        </p:spPr>
        <p:txBody>
          <a:bodyPr>
            <a:normAutofit/>
          </a:bodyPr>
          <a:lstStyle>
            <a:lvl1pPr marL="0" indent="0">
              <a:lnSpc>
                <a:spcPct val="137000"/>
              </a:lnSpc>
              <a:spcBef>
                <a:spcPts val="0"/>
              </a:spcBef>
              <a:buNone/>
              <a:defRPr sz="1275" baseline="0">
                <a:solidFill>
                  <a:schemeClr val="tx1">
                    <a:lumMod val="85000"/>
                    <a:lumOff val="15000"/>
                  </a:schemeClr>
                </a:solidFill>
              </a:defRPr>
            </a:lvl1pPr>
          </a:lstStyle>
          <a:p>
            <a:pPr lvl="0"/>
            <a:r>
              <a:rPr lang="en-US" dirty="0"/>
              <a:t>Text</a:t>
            </a:r>
          </a:p>
        </p:txBody>
      </p:sp>
      <p:sp>
        <p:nvSpPr>
          <p:cNvPr id="9" name="Text Placeholder 8"/>
          <p:cNvSpPr>
            <a:spLocks noGrp="1"/>
          </p:cNvSpPr>
          <p:nvPr>
            <p:ph type="body" sz="quarter" idx="10" hasCustomPrompt="1"/>
          </p:nvPr>
        </p:nvSpPr>
        <p:spPr>
          <a:xfrm>
            <a:off x="4918473" y="273844"/>
            <a:ext cx="3596878" cy="743032"/>
          </a:xfrm>
        </p:spPr>
        <p:txBody>
          <a:bodyPr anchor="ctr">
            <a:normAutofit/>
          </a:bodyPr>
          <a:lstStyle>
            <a:lvl1pPr marL="0" indent="0" algn="r">
              <a:buNone/>
              <a:defRPr sz="1800">
                <a:solidFill>
                  <a:schemeClr val="tx2"/>
                </a:solidFill>
                <a:latin typeface="+mj-lt"/>
              </a:defRPr>
            </a:lvl1pPr>
          </a:lstStyle>
          <a:p>
            <a:pPr lvl="0"/>
            <a:r>
              <a:rPr lang="en-US" dirty="0"/>
              <a:t>Month</a:t>
            </a:r>
          </a:p>
        </p:txBody>
      </p:sp>
      <p:grpSp>
        <p:nvGrpSpPr>
          <p:cNvPr id="23" name="Group 22" descr="Dashed lines"/>
          <p:cNvGrpSpPr/>
          <p:nvPr userDrawn="1"/>
        </p:nvGrpSpPr>
        <p:grpSpPr>
          <a:xfrm>
            <a:off x="4918472" y="2010105"/>
            <a:ext cx="3596877" cy="2673910"/>
            <a:chOff x="6557963" y="2680139"/>
            <a:chExt cx="4795836" cy="3565213"/>
          </a:xfrm>
        </p:grpSpPr>
        <p:cxnSp>
          <p:nvCxnSpPr>
            <p:cNvPr id="11" name="Straight Connector 10"/>
            <p:cNvCxnSpPr/>
            <p:nvPr userDrawn="1"/>
          </p:nvCxnSpPr>
          <p:spPr>
            <a:xfrm>
              <a:off x="6557963" y="2680139"/>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a:xfrm>
              <a:off x="6557963" y="3037491"/>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a:xfrm>
              <a:off x="6557963" y="3392424"/>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a:xfrm>
              <a:off x="6557963" y="3749040"/>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a:xfrm>
              <a:off x="6557963" y="4105656"/>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a:xfrm>
              <a:off x="6557963" y="4462272"/>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6557963" y="4818888"/>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a:xfrm>
              <a:off x="6557963" y="5175504"/>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a:xfrm>
              <a:off x="6557963" y="5532120"/>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6557963" y="5888736"/>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6557963" y="6245352"/>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24" name="Rectangle 23"/>
          <p:cNvSpPr/>
          <p:nvPr userDrawn="1"/>
        </p:nvSpPr>
        <p:spPr>
          <a:xfrm>
            <a:off x="628650" y="1214053"/>
            <a:ext cx="3628040" cy="41164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t>Text</a:t>
            </a:r>
          </a:p>
        </p:txBody>
      </p:sp>
      <p:grpSp>
        <p:nvGrpSpPr>
          <p:cNvPr id="25" name="Group 24" descr="Circle shapes"/>
          <p:cNvGrpSpPr/>
          <p:nvPr userDrawn="1"/>
        </p:nvGrpSpPr>
        <p:grpSpPr>
          <a:xfrm>
            <a:off x="740664" y="2363549"/>
            <a:ext cx="3353562" cy="2156562"/>
            <a:chOff x="987552" y="3151398"/>
            <a:chExt cx="4471416" cy="2875416"/>
          </a:xfrm>
        </p:grpSpPr>
        <p:grpSp>
          <p:nvGrpSpPr>
            <p:cNvPr id="26" name="Group 25"/>
            <p:cNvGrpSpPr/>
            <p:nvPr/>
          </p:nvGrpSpPr>
          <p:grpSpPr>
            <a:xfrm>
              <a:off x="987552" y="3151398"/>
              <a:ext cx="4471416" cy="310901"/>
              <a:chOff x="987552" y="3151398"/>
              <a:chExt cx="4471416" cy="310901"/>
            </a:xfrm>
          </p:grpSpPr>
          <p:sp>
            <p:nvSpPr>
              <p:cNvPr id="59" name="Oval 58"/>
              <p:cNvSpPr/>
              <p:nvPr/>
            </p:nvSpPr>
            <p:spPr>
              <a:xfrm>
                <a:off x="987552" y="3151403"/>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0" name="Oval 59"/>
              <p:cNvSpPr/>
              <p:nvPr/>
            </p:nvSpPr>
            <p:spPr>
              <a:xfrm>
                <a:off x="1682496" y="3151402"/>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1" name="Oval 60"/>
              <p:cNvSpPr/>
              <p:nvPr/>
            </p:nvSpPr>
            <p:spPr>
              <a:xfrm>
                <a:off x="2377440" y="3151400"/>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2" name="Oval 61"/>
              <p:cNvSpPr/>
              <p:nvPr/>
            </p:nvSpPr>
            <p:spPr>
              <a:xfrm>
                <a:off x="3063240" y="3151400"/>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3" name="Oval 62"/>
              <p:cNvSpPr/>
              <p:nvPr/>
            </p:nvSpPr>
            <p:spPr>
              <a:xfrm>
                <a:off x="3758184" y="3151400"/>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4" name="Oval 63"/>
              <p:cNvSpPr/>
              <p:nvPr/>
            </p:nvSpPr>
            <p:spPr>
              <a:xfrm>
                <a:off x="4453128" y="3151399"/>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5" name="Oval 64"/>
              <p:cNvSpPr/>
              <p:nvPr/>
            </p:nvSpPr>
            <p:spPr>
              <a:xfrm>
                <a:off x="5148072" y="3151398"/>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27" name="Group 26"/>
            <p:cNvGrpSpPr/>
            <p:nvPr/>
          </p:nvGrpSpPr>
          <p:grpSpPr>
            <a:xfrm>
              <a:off x="987552" y="3792532"/>
              <a:ext cx="4471416" cy="310901"/>
              <a:chOff x="987552" y="3792532"/>
              <a:chExt cx="4471416" cy="310901"/>
            </a:xfrm>
          </p:grpSpPr>
          <p:sp>
            <p:nvSpPr>
              <p:cNvPr id="52" name="Oval 51"/>
              <p:cNvSpPr/>
              <p:nvPr/>
            </p:nvSpPr>
            <p:spPr>
              <a:xfrm>
                <a:off x="987552" y="3792537"/>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3" name="Oval 52"/>
              <p:cNvSpPr/>
              <p:nvPr/>
            </p:nvSpPr>
            <p:spPr>
              <a:xfrm>
                <a:off x="1682496" y="3792536"/>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4" name="Oval 53"/>
              <p:cNvSpPr/>
              <p:nvPr/>
            </p:nvSpPr>
            <p:spPr>
              <a:xfrm>
                <a:off x="2377440" y="3792534"/>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5" name="Oval 54"/>
              <p:cNvSpPr/>
              <p:nvPr/>
            </p:nvSpPr>
            <p:spPr>
              <a:xfrm>
                <a:off x="3063240" y="3792534"/>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6" name="Oval 55"/>
              <p:cNvSpPr/>
              <p:nvPr/>
            </p:nvSpPr>
            <p:spPr>
              <a:xfrm>
                <a:off x="3758184" y="3792534"/>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7" name="Oval 56"/>
              <p:cNvSpPr/>
              <p:nvPr/>
            </p:nvSpPr>
            <p:spPr>
              <a:xfrm>
                <a:off x="4453128" y="3792533"/>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8" name="Oval 57"/>
              <p:cNvSpPr/>
              <p:nvPr/>
            </p:nvSpPr>
            <p:spPr>
              <a:xfrm>
                <a:off x="5148072" y="3792532"/>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28" name="Group 27"/>
            <p:cNvGrpSpPr/>
            <p:nvPr/>
          </p:nvGrpSpPr>
          <p:grpSpPr>
            <a:xfrm>
              <a:off x="987552" y="4433661"/>
              <a:ext cx="4471416" cy="310901"/>
              <a:chOff x="987552" y="4433661"/>
              <a:chExt cx="4471416" cy="310901"/>
            </a:xfrm>
          </p:grpSpPr>
          <p:sp>
            <p:nvSpPr>
              <p:cNvPr id="45" name="Oval 44"/>
              <p:cNvSpPr/>
              <p:nvPr/>
            </p:nvSpPr>
            <p:spPr>
              <a:xfrm>
                <a:off x="987552" y="4433666"/>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6" name="Oval 45"/>
              <p:cNvSpPr/>
              <p:nvPr/>
            </p:nvSpPr>
            <p:spPr>
              <a:xfrm>
                <a:off x="1682496" y="4433665"/>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7" name="Oval 46"/>
              <p:cNvSpPr/>
              <p:nvPr/>
            </p:nvSpPr>
            <p:spPr>
              <a:xfrm>
                <a:off x="2377440" y="4433663"/>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8" name="Oval 47"/>
              <p:cNvSpPr/>
              <p:nvPr/>
            </p:nvSpPr>
            <p:spPr>
              <a:xfrm>
                <a:off x="3063240" y="4433663"/>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9" name="Oval 48"/>
              <p:cNvSpPr/>
              <p:nvPr/>
            </p:nvSpPr>
            <p:spPr>
              <a:xfrm>
                <a:off x="3758184" y="4433663"/>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0" name="Oval 49"/>
              <p:cNvSpPr/>
              <p:nvPr/>
            </p:nvSpPr>
            <p:spPr>
              <a:xfrm>
                <a:off x="4453128" y="4433662"/>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1" name="Oval 50"/>
              <p:cNvSpPr/>
              <p:nvPr/>
            </p:nvSpPr>
            <p:spPr>
              <a:xfrm>
                <a:off x="5148072" y="4433661"/>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29" name="Group 28"/>
            <p:cNvGrpSpPr/>
            <p:nvPr/>
          </p:nvGrpSpPr>
          <p:grpSpPr>
            <a:xfrm>
              <a:off x="987552" y="5074788"/>
              <a:ext cx="4471416" cy="310901"/>
              <a:chOff x="987552" y="5074788"/>
              <a:chExt cx="4471416" cy="310901"/>
            </a:xfrm>
          </p:grpSpPr>
          <p:sp>
            <p:nvSpPr>
              <p:cNvPr id="38" name="Oval 37"/>
              <p:cNvSpPr/>
              <p:nvPr/>
            </p:nvSpPr>
            <p:spPr>
              <a:xfrm>
                <a:off x="987552" y="5074793"/>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9" name="Oval 38"/>
              <p:cNvSpPr/>
              <p:nvPr/>
            </p:nvSpPr>
            <p:spPr>
              <a:xfrm>
                <a:off x="1682496" y="5074792"/>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0" name="Oval 39"/>
              <p:cNvSpPr/>
              <p:nvPr/>
            </p:nvSpPr>
            <p:spPr>
              <a:xfrm>
                <a:off x="2377440" y="5074790"/>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1" name="Oval 40"/>
              <p:cNvSpPr/>
              <p:nvPr/>
            </p:nvSpPr>
            <p:spPr>
              <a:xfrm>
                <a:off x="3063240" y="5074790"/>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2" name="Oval 41"/>
              <p:cNvSpPr/>
              <p:nvPr/>
            </p:nvSpPr>
            <p:spPr>
              <a:xfrm>
                <a:off x="3758184" y="5074790"/>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3" name="Oval 42"/>
              <p:cNvSpPr/>
              <p:nvPr/>
            </p:nvSpPr>
            <p:spPr>
              <a:xfrm>
                <a:off x="4453128" y="5074789"/>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4" name="Oval 43"/>
              <p:cNvSpPr/>
              <p:nvPr/>
            </p:nvSpPr>
            <p:spPr>
              <a:xfrm>
                <a:off x="5148072" y="5074788"/>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30" name="Group 29"/>
            <p:cNvGrpSpPr/>
            <p:nvPr/>
          </p:nvGrpSpPr>
          <p:grpSpPr>
            <a:xfrm>
              <a:off x="987552" y="5715913"/>
              <a:ext cx="4471416" cy="310901"/>
              <a:chOff x="987552" y="5715913"/>
              <a:chExt cx="4471416" cy="310901"/>
            </a:xfrm>
          </p:grpSpPr>
          <p:sp>
            <p:nvSpPr>
              <p:cNvPr id="31" name="Oval 30"/>
              <p:cNvSpPr/>
              <p:nvPr/>
            </p:nvSpPr>
            <p:spPr>
              <a:xfrm>
                <a:off x="987552" y="5715918"/>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2" name="Oval 31"/>
              <p:cNvSpPr/>
              <p:nvPr/>
            </p:nvSpPr>
            <p:spPr>
              <a:xfrm>
                <a:off x="1682496" y="5715917"/>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3" name="Oval 32"/>
              <p:cNvSpPr/>
              <p:nvPr/>
            </p:nvSpPr>
            <p:spPr>
              <a:xfrm>
                <a:off x="2377440" y="5715915"/>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4" name="Oval 33"/>
              <p:cNvSpPr/>
              <p:nvPr/>
            </p:nvSpPr>
            <p:spPr>
              <a:xfrm>
                <a:off x="3063240" y="5715915"/>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5" name="Oval 34"/>
              <p:cNvSpPr/>
              <p:nvPr/>
            </p:nvSpPr>
            <p:spPr>
              <a:xfrm>
                <a:off x="3758184" y="5715915"/>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6" name="Oval 35"/>
              <p:cNvSpPr/>
              <p:nvPr/>
            </p:nvSpPr>
            <p:spPr>
              <a:xfrm>
                <a:off x="4453128" y="5715914"/>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7" name="Oval 36"/>
              <p:cNvSpPr/>
              <p:nvPr/>
            </p:nvSpPr>
            <p:spPr>
              <a:xfrm>
                <a:off x="5148072" y="5715913"/>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spTree>
    <p:extLst>
      <p:ext uri="{BB962C8B-B14F-4D97-AF65-F5344CB8AC3E}">
        <p14:creationId xmlns:p14="http://schemas.microsoft.com/office/powerpoint/2010/main" val="22421441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Mont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8650" y="273844"/>
            <a:ext cx="3628040" cy="743032"/>
          </a:xfrm>
        </p:spPr>
        <p:txBody>
          <a:bodyPr>
            <a:normAutofit/>
          </a:bodyPr>
          <a:lstStyle>
            <a:lvl1pPr>
              <a:defRPr sz="2700"/>
            </a:lvl1pPr>
          </a:lstStyle>
          <a:p>
            <a:r>
              <a:rPr lang="en-US" dirty="0"/>
              <a:t>Title</a:t>
            </a:r>
          </a:p>
        </p:txBody>
      </p:sp>
      <p:sp>
        <p:nvSpPr>
          <p:cNvPr id="3" name="Content Placeholder 2"/>
          <p:cNvSpPr>
            <a:spLocks noGrp="1"/>
          </p:cNvSpPr>
          <p:nvPr>
            <p:ph sz="half" idx="1" hasCustomPrompt="1"/>
          </p:nvPr>
        </p:nvSpPr>
        <p:spPr>
          <a:xfrm>
            <a:off x="672084" y="2197377"/>
            <a:ext cx="2482596" cy="277066"/>
          </a:xfrm>
        </p:spPr>
        <p:txBody>
          <a:bodyPr>
            <a:normAutofit/>
          </a:bodyPr>
          <a:lstStyle>
            <a:lvl1pPr marL="0" indent="0">
              <a:buNone/>
              <a:tabLst>
                <a:tab pos="432054" algn="ctr"/>
                <a:tab pos="788670" algn="ctr"/>
                <a:tab pos="1145286" algn="ctr"/>
                <a:tab pos="1501902" algn="ctr"/>
                <a:tab pos="1858518" algn="ctr"/>
                <a:tab pos="2215134" algn="ctr"/>
              </a:tabLst>
              <a:defRPr sz="1275">
                <a:solidFill>
                  <a:schemeClr val="tx2"/>
                </a:solidFill>
              </a:defRPr>
            </a:lvl1pPr>
          </a:lstStyle>
          <a:p>
            <a:pPr lvl="0"/>
            <a:r>
              <a:rPr lang="en-US" dirty="0"/>
              <a:t>Text</a:t>
            </a:r>
          </a:p>
        </p:txBody>
      </p:sp>
      <p:sp>
        <p:nvSpPr>
          <p:cNvPr id="4" name="Content Placeholder 3"/>
          <p:cNvSpPr>
            <a:spLocks noGrp="1"/>
          </p:cNvSpPr>
          <p:nvPr>
            <p:ph sz="half" idx="2" hasCustomPrompt="1"/>
          </p:nvPr>
        </p:nvSpPr>
        <p:spPr>
          <a:xfrm>
            <a:off x="3331845" y="2198084"/>
            <a:ext cx="2482596" cy="271953"/>
          </a:xfrm>
        </p:spPr>
        <p:txBody>
          <a:bodyPr>
            <a:normAutofit/>
          </a:bodyPr>
          <a:lstStyle>
            <a:lvl1pPr marL="0" indent="0">
              <a:buNone/>
              <a:tabLst>
                <a:tab pos="432054" algn="ctr"/>
                <a:tab pos="788670" algn="ctr"/>
                <a:tab pos="1145286" algn="ctr"/>
                <a:tab pos="1501902" algn="ctr"/>
                <a:tab pos="1858518" algn="ctr"/>
                <a:tab pos="2215134" algn="ctr"/>
              </a:tabLst>
              <a:defRPr sz="1275">
                <a:solidFill>
                  <a:schemeClr val="tx1">
                    <a:lumMod val="85000"/>
                    <a:lumOff val="15000"/>
                  </a:schemeClr>
                </a:solidFill>
              </a:defRPr>
            </a:lvl1pPr>
          </a:lstStyle>
          <a:p>
            <a:pPr lvl="0"/>
            <a:r>
              <a:rPr lang="en-US" dirty="0"/>
              <a:t>Text</a:t>
            </a:r>
          </a:p>
        </p:txBody>
      </p:sp>
      <p:sp>
        <p:nvSpPr>
          <p:cNvPr id="9" name="Text Placeholder 8"/>
          <p:cNvSpPr>
            <a:spLocks noGrp="1"/>
          </p:cNvSpPr>
          <p:nvPr>
            <p:ph type="body" sz="quarter" idx="10" hasCustomPrompt="1"/>
          </p:nvPr>
        </p:nvSpPr>
        <p:spPr>
          <a:xfrm>
            <a:off x="4918473" y="273844"/>
            <a:ext cx="3596878" cy="743032"/>
          </a:xfrm>
        </p:spPr>
        <p:txBody>
          <a:bodyPr anchor="ctr">
            <a:normAutofit/>
          </a:bodyPr>
          <a:lstStyle>
            <a:lvl1pPr marL="0" indent="0" algn="r">
              <a:buNone/>
              <a:defRPr sz="1800">
                <a:solidFill>
                  <a:schemeClr val="tx2"/>
                </a:solidFill>
                <a:latin typeface="+mj-lt"/>
              </a:defRPr>
            </a:lvl1pPr>
          </a:lstStyle>
          <a:p>
            <a:pPr lvl="0"/>
            <a:r>
              <a:rPr lang="en-US" dirty="0"/>
              <a:t>Month</a:t>
            </a:r>
          </a:p>
        </p:txBody>
      </p:sp>
      <p:sp>
        <p:nvSpPr>
          <p:cNvPr id="6" name="Content Placeholder 3"/>
          <p:cNvSpPr>
            <a:spLocks noGrp="1"/>
          </p:cNvSpPr>
          <p:nvPr>
            <p:ph sz="half" idx="11" hasCustomPrompt="1"/>
          </p:nvPr>
        </p:nvSpPr>
        <p:spPr>
          <a:xfrm>
            <a:off x="5991606" y="2197377"/>
            <a:ext cx="2482596" cy="277066"/>
          </a:xfrm>
        </p:spPr>
        <p:txBody>
          <a:bodyPr>
            <a:normAutofit/>
          </a:bodyPr>
          <a:lstStyle>
            <a:lvl1pPr marL="0" indent="0">
              <a:buNone/>
              <a:tabLst>
                <a:tab pos="432054" algn="ctr"/>
                <a:tab pos="788670" algn="ctr"/>
                <a:tab pos="1145286" algn="ctr"/>
                <a:tab pos="1501902" algn="ctr"/>
                <a:tab pos="1858518" algn="ctr"/>
                <a:tab pos="2215134" algn="ctr"/>
              </a:tabLst>
              <a:defRPr sz="1275">
                <a:solidFill>
                  <a:schemeClr val="tx1">
                    <a:lumMod val="85000"/>
                    <a:lumOff val="15000"/>
                  </a:schemeClr>
                </a:solidFill>
              </a:defRPr>
            </a:lvl1pPr>
          </a:lstStyle>
          <a:p>
            <a:pPr lvl="0"/>
            <a:r>
              <a:rPr lang="en-US" dirty="0"/>
              <a:t>Text</a:t>
            </a:r>
          </a:p>
        </p:txBody>
      </p:sp>
      <p:sp>
        <p:nvSpPr>
          <p:cNvPr id="7" name="Rectangle 6"/>
          <p:cNvSpPr/>
          <p:nvPr userDrawn="1"/>
        </p:nvSpPr>
        <p:spPr>
          <a:xfrm>
            <a:off x="610115" y="1436477"/>
            <a:ext cx="2523745" cy="56532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Text</a:t>
            </a:r>
          </a:p>
        </p:txBody>
      </p:sp>
      <p:sp>
        <p:nvSpPr>
          <p:cNvPr id="8" name="Rectangle 7"/>
          <p:cNvSpPr/>
          <p:nvPr userDrawn="1"/>
        </p:nvSpPr>
        <p:spPr>
          <a:xfrm>
            <a:off x="3273057" y="1436477"/>
            <a:ext cx="2523744" cy="56532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Text</a:t>
            </a:r>
          </a:p>
        </p:txBody>
      </p:sp>
      <p:sp>
        <p:nvSpPr>
          <p:cNvPr id="10" name="Rectangle 9"/>
          <p:cNvSpPr/>
          <p:nvPr userDrawn="1"/>
        </p:nvSpPr>
        <p:spPr>
          <a:xfrm>
            <a:off x="5935999" y="1440180"/>
            <a:ext cx="2523744" cy="56532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Text</a:t>
            </a:r>
          </a:p>
        </p:txBody>
      </p:sp>
      <p:grpSp>
        <p:nvGrpSpPr>
          <p:cNvPr id="11" name="Group 10" descr="Circle shapes"/>
          <p:cNvGrpSpPr/>
          <p:nvPr userDrawn="1"/>
        </p:nvGrpSpPr>
        <p:grpSpPr>
          <a:xfrm>
            <a:off x="723359" y="2669060"/>
            <a:ext cx="2311618" cy="1663530"/>
            <a:chOff x="976835" y="3558746"/>
            <a:chExt cx="3082157" cy="2218040"/>
          </a:xfrm>
        </p:grpSpPr>
        <p:grpSp>
          <p:nvGrpSpPr>
            <p:cNvPr id="12" name="Group 11"/>
            <p:cNvGrpSpPr/>
            <p:nvPr/>
          </p:nvGrpSpPr>
          <p:grpSpPr>
            <a:xfrm>
              <a:off x="977464" y="3558746"/>
              <a:ext cx="3081528" cy="228600"/>
              <a:chOff x="914400" y="3558746"/>
              <a:chExt cx="3081528" cy="228600"/>
            </a:xfrm>
          </p:grpSpPr>
          <p:sp>
            <p:nvSpPr>
              <p:cNvPr id="45" name="Oval 44"/>
              <p:cNvSpPr/>
              <p:nvPr/>
            </p:nvSpPr>
            <p:spPr>
              <a:xfrm>
                <a:off x="914400"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6" name="Oval 45"/>
              <p:cNvSpPr/>
              <p:nvPr/>
            </p:nvSpPr>
            <p:spPr>
              <a:xfrm>
                <a:off x="1389888"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7" name="Oval 46"/>
              <p:cNvSpPr/>
              <p:nvPr/>
            </p:nvSpPr>
            <p:spPr>
              <a:xfrm>
                <a:off x="1865376"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8" name="Oval 47"/>
              <p:cNvSpPr/>
              <p:nvPr/>
            </p:nvSpPr>
            <p:spPr>
              <a:xfrm>
                <a:off x="2340864"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9" name="Oval 48"/>
              <p:cNvSpPr/>
              <p:nvPr/>
            </p:nvSpPr>
            <p:spPr>
              <a:xfrm>
                <a:off x="2816352"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0" name="Oval 49"/>
              <p:cNvSpPr/>
              <p:nvPr/>
            </p:nvSpPr>
            <p:spPr>
              <a:xfrm>
                <a:off x="3288425"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1" name="Oval 50"/>
              <p:cNvSpPr/>
              <p:nvPr/>
            </p:nvSpPr>
            <p:spPr>
              <a:xfrm>
                <a:off x="3767328"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13" name="Group 12"/>
            <p:cNvGrpSpPr/>
            <p:nvPr/>
          </p:nvGrpSpPr>
          <p:grpSpPr>
            <a:xfrm>
              <a:off x="977464" y="4056106"/>
              <a:ext cx="3081528" cy="228600"/>
              <a:chOff x="914400" y="3558746"/>
              <a:chExt cx="3081528" cy="228600"/>
            </a:xfrm>
          </p:grpSpPr>
          <p:sp>
            <p:nvSpPr>
              <p:cNvPr id="38" name="Oval 37"/>
              <p:cNvSpPr/>
              <p:nvPr/>
            </p:nvSpPr>
            <p:spPr>
              <a:xfrm>
                <a:off x="914400"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9" name="Oval 38"/>
              <p:cNvSpPr/>
              <p:nvPr/>
            </p:nvSpPr>
            <p:spPr>
              <a:xfrm>
                <a:off x="1389888"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0" name="Oval 39"/>
              <p:cNvSpPr/>
              <p:nvPr/>
            </p:nvSpPr>
            <p:spPr>
              <a:xfrm>
                <a:off x="1865376"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1" name="Oval 40"/>
              <p:cNvSpPr/>
              <p:nvPr/>
            </p:nvSpPr>
            <p:spPr>
              <a:xfrm>
                <a:off x="2340864"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2" name="Oval 41"/>
              <p:cNvSpPr/>
              <p:nvPr/>
            </p:nvSpPr>
            <p:spPr>
              <a:xfrm>
                <a:off x="2816352"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3" name="Oval 42"/>
              <p:cNvSpPr/>
              <p:nvPr/>
            </p:nvSpPr>
            <p:spPr>
              <a:xfrm>
                <a:off x="3288425"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4" name="Oval 43"/>
              <p:cNvSpPr/>
              <p:nvPr/>
            </p:nvSpPr>
            <p:spPr>
              <a:xfrm>
                <a:off x="3767328"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14" name="Group 13"/>
            <p:cNvGrpSpPr/>
            <p:nvPr/>
          </p:nvGrpSpPr>
          <p:grpSpPr>
            <a:xfrm>
              <a:off x="976835" y="4553466"/>
              <a:ext cx="3081528" cy="228600"/>
              <a:chOff x="914400" y="3558746"/>
              <a:chExt cx="3081528" cy="228600"/>
            </a:xfrm>
          </p:grpSpPr>
          <p:sp>
            <p:nvSpPr>
              <p:cNvPr id="31" name="Oval 30"/>
              <p:cNvSpPr/>
              <p:nvPr/>
            </p:nvSpPr>
            <p:spPr>
              <a:xfrm>
                <a:off x="914400"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2" name="Oval 31"/>
              <p:cNvSpPr/>
              <p:nvPr/>
            </p:nvSpPr>
            <p:spPr>
              <a:xfrm>
                <a:off x="1389888"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3" name="Oval 32"/>
              <p:cNvSpPr/>
              <p:nvPr/>
            </p:nvSpPr>
            <p:spPr>
              <a:xfrm>
                <a:off x="1865376"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4" name="Oval 33"/>
              <p:cNvSpPr/>
              <p:nvPr/>
            </p:nvSpPr>
            <p:spPr>
              <a:xfrm>
                <a:off x="2340864"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5" name="Oval 34"/>
              <p:cNvSpPr/>
              <p:nvPr/>
            </p:nvSpPr>
            <p:spPr>
              <a:xfrm>
                <a:off x="2816352"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6" name="Oval 35"/>
              <p:cNvSpPr/>
              <p:nvPr/>
            </p:nvSpPr>
            <p:spPr>
              <a:xfrm>
                <a:off x="3288425"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7" name="Oval 36"/>
              <p:cNvSpPr/>
              <p:nvPr/>
            </p:nvSpPr>
            <p:spPr>
              <a:xfrm>
                <a:off x="3767328"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15" name="Group 14"/>
            <p:cNvGrpSpPr/>
            <p:nvPr/>
          </p:nvGrpSpPr>
          <p:grpSpPr>
            <a:xfrm>
              <a:off x="976835" y="5046565"/>
              <a:ext cx="3081528" cy="228600"/>
              <a:chOff x="914400" y="3558746"/>
              <a:chExt cx="3081528" cy="228600"/>
            </a:xfrm>
          </p:grpSpPr>
          <p:sp>
            <p:nvSpPr>
              <p:cNvPr id="24" name="Oval 23"/>
              <p:cNvSpPr/>
              <p:nvPr/>
            </p:nvSpPr>
            <p:spPr>
              <a:xfrm>
                <a:off x="914400"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5" name="Oval 24"/>
              <p:cNvSpPr/>
              <p:nvPr/>
            </p:nvSpPr>
            <p:spPr>
              <a:xfrm>
                <a:off x="1389888"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6" name="Oval 25"/>
              <p:cNvSpPr/>
              <p:nvPr/>
            </p:nvSpPr>
            <p:spPr>
              <a:xfrm>
                <a:off x="1865376"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7" name="Oval 26"/>
              <p:cNvSpPr/>
              <p:nvPr/>
            </p:nvSpPr>
            <p:spPr>
              <a:xfrm>
                <a:off x="2340864"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8" name="Oval 27"/>
              <p:cNvSpPr/>
              <p:nvPr/>
            </p:nvSpPr>
            <p:spPr>
              <a:xfrm>
                <a:off x="2816352"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9" name="Oval 28"/>
              <p:cNvSpPr/>
              <p:nvPr/>
            </p:nvSpPr>
            <p:spPr>
              <a:xfrm>
                <a:off x="3288425"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0" name="Oval 29"/>
              <p:cNvSpPr/>
              <p:nvPr/>
            </p:nvSpPr>
            <p:spPr>
              <a:xfrm>
                <a:off x="3767328"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16" name="Group 15"/>
            <p:cNvGrpSpPr/>
            <p:nvPr/>
          </p:nvGrpSpPr>
          <p:grpSpPr>
            <a:xfrm>
              <a:off x="976835" y="5548186"/>
              <a:ext cx="3081528" cy="228600"/>
              <a:chOff x="914400" y="3558746"/>
              <a:chExt cx="3081528" cy="228600"/>
            </a:xfrm>
          </p:grpSpPr>
          <p:sp>
            <p:nvSpPr>
              <p:cNvPr id="17" name="Oval 16"/>
              <p:cNvSpPr/>
              <p:nvPr/>
            </p:nvSpPr>
            <p:spPr>
              <a:xfrm>
                <a:off x="914400"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8" name="Oval 17"/>
              <p:cNvSpPr/>
              <p:nvPr/>
            </p:nvSpPr>
            <p:spPr>
              <a:xfrm>
                <a:off x="1389888"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9" name="Oval 18"/>
              <p:cNvSpPr/>
              <p:nvPr/>
            </p:nvSpPr>
            <p:spPr>
              <a:xfrm>
                <a:off x="1865376"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0" name="Oval 19"/>
              <p:cNvSpPr/>
              <p:nvPr/>
            </p:nvSpPr>
            <p:spPr>
              <a:xfrm>
                <a:off x="2340864"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1" name="Oval 20"/>
              <p:cNvSpPr/>
              <p:nvPr/>
            </p:nvSpPr>
            <p:spPr>
              <a:xfrm>
                <a:off x="2816352"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2" name="Oval 21"/>
              <p:cNvSpPr/>
              <p:nvPr/>
            </p:nvSpPr>
            <p:spPr>
              <a:xfrm>
                <a:off x="3288425"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3" name="Oval 22"/>
              <p:cNvSpPr/>
              <p:nvPr/>
            </p:nvSpPr>
            <p:spPr>
              <a:xfrm>
                <a:off x="3767328"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grpSp>
        <p:nvGrpSpPr>
          <p:cNvPr id="52" name="Group 51" descr="Circle shapes"/>
          <p:cNvGrpSpPr/>
          <p:nvPr userDrawn="1"/>
        </p:nvGrpSpPr>
        <p:grpSpPr>
          <a:xfrm>
            <a:off x="3388388" y="2669060"/>
            <a:ext cx="2311618" cy="1663530"/>
            <a:chOff x="976835" y="3558746"/>
            <a:chExt cx="3082157" cy="2218040"/>
          </a:xfrm>
        </p:grpSpPr>
        <p:grpSp>
          <p:nvGrpSpPr>
            <p:cNvPr id="53" name="Group 52"/>
            <p:cNvGrpSpPr/>
            <p:nvPr/>
          </p:nvGrpSpPr>
          <p:grpSpPr>
            <a:xfrm>
              <a:off x="977464" y="3558746"/>
              <a:ext cx="3081528" cy="228600"/>
              <a:chOff x="914400" y="3558746"/>
              <a:chExt cx="3081528" cy="228600"/>
            </a:xfrm>
          </p:grpSpPr>
          <p:sp>
            <p:nvSpPr>
              <p:cNvPr id="86" name="Oval 85"/>
              <p:cNvSpPr/>
              <p:nvPr/>
            </p:nvSpPr>
            <p:spPr>
              <a:xfrm>
                <a:off x="914400"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7" name="Oval 86"/>
              <p:cNvSpPr/>
              <p:nvPr/>
            </p:nvSpPr>
            <p:spPr>
              <a:xfrm>
                <a:off x="1389888"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8" name="Oval 87"/>
              <p:cNvSpPr/>
              <p:nvPr/>
            </p:nvSpPr>
            <p:spPr>
              <a:xfrm>
                <a:off x="1865376"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9" name="Oval 88"/>
              <p:cNvSpPr/>
              <p:nvPr/>
            </p:nvSpPr>
            <p:spPr>
              <a:xfrm>
                <a:off x="2340864"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0" name="Oval 89"/>
              <p:cNvSpPr/>
              <p:nvPr/>
            </p:nvSpPr>
            <p:spPr>
              <a:xfrm>
                <a:off x="2816352"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1" name="Oval 90"/>
              <p:cNvSpPr/>
              <p:nvPr/>
            </p:nvSpPr>
            <p:spPr>
              <a:xfrm>
                <a:off x="3288425"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2" name="Oval 91"/>
              <p:cNvSpPr/>
              <p:nvPr/>
            </p:nvSpPr>
            <p:spPr>
              <a:xfrm>
                <a:off x="3767328"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54" name="Group 53"/>
            <p:cNvGrpSpPr/>
            <p:nvPr/>
          </p:nvGrpSpPr>
          <p:grpSpPr>
            <a:xfrm>
              <a:off x="977464" y="4056106"/>
              <a:ext cx="3081528" cy="228600"/>
              <a:chOff x="914400" y="3558746"/>
              <a:chExt cx="3081528" cy="228600"/>
            </a:xfrm>
          </p:grpSpPr>
          <p:sp>
            <p:nvSpPr>
              <p:cNvPr id="79" name="Oval 78"/>
              <p:cNvSpPr/>
              <p:nvPr/>
            </p:nvSpPr>
            <p:spPr>
              <a:xfrm>
                <a:off x="914400"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0" name="Oval 79"/>
              <p:cNvSpPr/>
              <p:nvPr/>
            </p:nvSpPr>
            <p:spPr>
              <a:xfrm>
                <a:off x="1389888"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1" name="Oval 80"/>
              <p:cNvSpPr/>
              <p:nvPr/>
            </p:nvSpPr>
            <p:spPr>
              <a:xfrm>
                <a:off x="1865376"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2" name="Oval 81"/>
              <p:cNvSpPr/>
              <p:nvPr/>
            </p:nvSpPr>
            <p:spPr>
              <a:xfrm>
                <a:off x="2340864"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3" name="Oval 82"/>
              <p:cNvSpPr/>
              <p:nvPr/>
            </p:nvSpPr>
            <p:spPr>
              <a:xfrm>
                <a:off x="2816352"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4" name="Oval 83"/>
              <p:cNvSpPr/>
              <p:nvPr/>
            </p:nvSpPr>
            <p:spPr>
              <a:xfrm>
                <a:off x="3288425"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5" name="Oval 84"/>
              <p:cNvSpPr/>
              <p:nvPr/>
            </p:nvSpPr>
            <p:spPr>
              <a:xfrm>
                <a:off x="3767328"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55" name="Group 54"/>
            <p:cNvGrpSpPr/>
            <p:nvPr/>
          </p:nvGrpSpPr>
          <p:grpSpPr>
            <a:xfrm>
              <a:off x="976835" y="4553466"/>
              <a:ext cx="3081528" cy="228600"/>
              <a:chOff x="914400" y="3558746"/>
              <a:chExt cx="3081528" cy="228600"/>
            </a:xfrm>
          </p:grpSpPr>
          <p:sp>
            <p:nvSpPr>
              <p:cNvPr id="72" name="Oval 71"/>
              <p:cNvSpPr/>
              <p:nvPr/>
            </p:nvSpPr>
            <p:spPr>
              <a:xfrm>
                <a:off x="914400"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3" name="Oval 72"/>
              <p:cNvSpPr/>
              <p:nvPr/>
            </p:nvSpPr>
            <p:spPr>
              <a:xfrm>
                <a:off x="1389888"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4" name="Oval 73"/>
              <p:cNvSpPr/>
              <p:nvPr/>
            </p:nvSpPr>
            <p:spPr>
              <a:xfrm>
                <a:off x="1865376"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5" name="Oval 74"/>
              <p:cNvSpPr/>
              <p:nvPr/>
            </p:nvSpPr>
            <p:spPr>
              <a:xfrm>
                <a:off x="2340864"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6" name="Oval 75"/>
              <p:cNvSpPr/>
              <p:nvPr/>
            </p:nvSpPr>
            <p:spPr>
              <a:xfrm>
                <a:off x="2816352"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7" name="Oval 76"/>
              <p:cNvSpPr/>
              <p:nvPr/>
            </p:nvSpPr>
            <p:spPr>
              <a:xfrm>
                <a:off x="3288425"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8" name="Oval 77"/>
              <p:cNvSpPr/>
              <p:nvPr/>
            </p:nvSpPr>
            <p:spPr>
              <a:xfrm>
                <a:off x="3767328"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56" name="Group 55"/>
            <p:cNvGrpSpPr/>
            <p:nvPr/>
          </p:nvGrpSpPr>
          <p:grpSpPr>
            <a:xfrm>
              <a:off x="976835" y="5046565"/>
              <a:ext cx="3081528" cy="228600"/>
              <a:chOff x="914400" y="3558746"/>
              <a:chExt cx="3081528" cy="228600"/>
            </a:xfrm>
          </p:grpSpPr>
          <p:sp>
            <p:nvSpPr>
              <p:cNvPr id="65" name="Oval 64"/>
              <p:cNvSpPr/>
              <p:nvPr/>
            </p:nvSpPr>
            <p:spPr>
              <a:xfrm>
                <a:off x="914400"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6" name="Oval 65"/>
              <p:cNvSpPr/>
              <p:nvPr/>
            </p:nvSpPr>
            <p:spPr>
              <a:xfrm>
                <a:off x="1389888"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7" name="Oval 66"/>
              <p:cNvSpPr/>
              <p:nvPr/>
            </p:nvSpPr>
            <p:spPr>
              <a:xfrm>
                <a:off x="1865376"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8" name="Oval 67"/>
              <p:cNvSpPr/>
              <p:nvPr/>
            </p:nvSpPr>
            <p:spPr>
              <a:xfrm>
                <a:off x="2340864"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9" name="Oval 68"/>
              <p:cNvSpPr/>
              <p:nvPr/>
            </p:nvSpPr>
            <p:spPr>
              <a:xfrm>
                <a:off x="2816352"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0" name="Oval 69"/>
              <p:cNvSpPr/>
              <p:nvPr/>
            </p:nvSpPr>
            <p:spPr>
              <a:xfrm>
                <a:off x="3288425"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1" name="Oval 70"/>
              <p:cNvSpPr/>
              <p:nvPr/>
            </p:nvSpPr>
            <p:spPr>
              <a:xfrm>
                <a:off x="3767328"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57" name="Group 56"/>
            <p:cNvGrpSpPr/>
            <p:nvPr/>
          </p:nvGrpSpPr>
          <p:grpSpPr>
            <a:xfrm>
              <a:off x="976835" y="5548186"/>
              <a:ext cx="3081528" cy="228600"/>
              <a:chOff x="914400" y="3558746"/>
              <a:chExt cx="3081528" cy="228600"/>
            </a:xfrm>
          </p:grpSpPr>
          <p:sp>
            <p:nvSpPr>
              <p:cNvPr id="58" name="Oval 57"/>
              <p:cNvSpPr/>
              <p:nvPr/>
            </p:nvSpPr>
            <p:spPr>
              <a:xfrm>
                <a:off x="914400"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9" name="Oval 58"/>
              <p:cNvSpPr/>
              <p:nvPr/>
            </p:nvSpPr>
            <p:spPr>
              <a:xfrm>
                <a:off x="1389888"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0" name="Oval 59"/>
              <p:cNvSpPr/>
              <p:nvPr/>
            </p:nvSpPr>
            <p:spPr>
              <a:xfrm>
                <a:off x="1865376"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1" name="Oval 60"/>
              <p:cNvSpPr/>
              <p:nvPr/>
            </p:nvSpPr>
            <p:spPr>
              <a:xfrm>
                <a:off x="2340864"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2" name="Oval 61"/>
              <p:cNvSpPr/>
              <p:nvPr/>
            </p:nvSpPr>
            <p:spPr>
              <a:xfrm>
                <a:off x="2816352"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3" name="Oval 62"/>
              <p:cNvSpPr/>
              <p:nvPr/>
            </p:nvSpPr>
            <p:spPr>
              <a:xfrm>
                <a:off x="3288425"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4" name="Oval 63"/>
              <p:cNvSpPr/>
              <p:nvPr/>
            </p:nvSpPr>
            <p:spPr>
              <a:xfrm>
                <a:off x="3767328"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grpSp>
        <p:nvGrpSpPr>
          <p:cNvPr id="93" name="Group 92" descr="Circle shapes"/>
          <p:cNvGrpSpPr/>
          <p:nvPr userDrawn="1"/>
        </p:nvGrpSpPr>
        <p:grpSpPr>
          <a:xfrm>
            <a:off x="6051330" y="2669060"/>
            <a:ext cx="2311618" cy="1663530"/>
            <a:chOff x="976835" y="3558746"/>
            <a:chExt cx="3082157" cy="2218040"/>
          </a:xfrm>
        </p:grpSpPr>
        <p:grpSp>
          <p:nvGrpSpPr>
            <p:cNvPr id="94" name="Group 93"/>
            <p:cNvGrpSpPr/>
            <p:nvPr/>
          </p:nvGrpSpPr>
          <p:grpSpPr>
            <a:xfrm>
              <a:off x="977464" y="3558746"/>
              <a:ext cx="3081528" cy="228600"/>
              <a:chOff x="914400" y="3558746"/>
              <a:chExt cx="3081528" cy="228600"/>
            </a:xfrm>
          </p:grpSpPr>
          <p:sp>
            <p:nvSpPr>
              <p:cNvPr id="127" name="Oval 126"/>
              <p:cNvSpPr/>
              <p:nvPr/>
            </p:nvSpPr>
            <p:spPr>
              <a:xfrm>
                <a:off x="914400"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8" name="Oval 127"/>
              <p:cNvSpPr/>
              <p:nvPr/>
            </p:nvSpPr>
            <p:spPr>
              <a:xfrm>
                <a:off x="1389888"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9" name="Oval 128"/>
              <p:cNvSpPr/>
              <p:nvPr/>
            </p:nvSpPr>
            <p:spPr>
              <a:xfrm>
                <a:off x="1865376"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0" name="Oval 129"/>
              <p:cNvSpPr/>
              <p:nvPr/>
            </p:nvSpPr>
            <p:spPr>
              <a:xfrm>
                <a:off x="2340864"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1" name="Oval 130"/>
              <p:cNvSpPr/>
              <p:nvPr/>
            </p:nvSpPr>
            <p:spPr>
              <a:xfrm>
                <a:off x="2816352"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2" name="Oval 131"/>
              <p:cNvSpPr/>
              <p:nvPr/>
            </p:nvSpPr>
            <p:spPr>
              <a:xfrm>
                <a:off x="3288425"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3" name="Oval 132"/>
              <p:cNvSpPr/>
              <p:nvPr/>
            </p:nvSpPr>
            <p:spPr>
              <a:xfrm>
                <a:off x="3767328"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95" name="Group 94"/>
            <p:cNvGrpSpPr/>
            <p:nvPr/>
          </p:nvGrpSpPr>
          <p:grpSpPr>
            <a:xfrm>
              <a:off x="977464" y="4056106"/>
              <a:ext cx="3081528" cy="228600"/>
              <a:chOff x="914400" y="3558746"/>
              <a:chExt cx="3081528" cy="228600"/>
            </a:xfrm>
          </p:grpSpPr>
          <p:sp>
            <p:nvSpPr>
              <p:cNvPr id="120" name="Oval 119"/>
              <p:cNvSpPr/>
              <p:nvPr/>
            </p:nvSpPr>
            <p:spPr>
              <a:xfrm>
                <a:off x="914400"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1" name="Oval 120"/>
              <p:cNvSpPr/>
              <p:nvPr/>
            </p:nvSpPr>
            <p:spPr>
              <a:xfrm>
                <a:off x="1389888"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2" name="Oval 121"/>
              <p:cNvSpPr/>
              <p:nvPr/>
            </p:nvSpPr>
            <p:spPr>
              <a:xfrm>
                <a:off x="1865376"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3" name="Oval 122"/>
              <p:cNvSpPr/>
              <p:nvPr/>
            </p:nvSpPr>
            <p:spPr>
              <a:xfrm>
                <a:off x="2340864"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4" name="Oval 123"/>
              <p:cNvSpPr/>
              <p:nvPr/>
            </p:nvSpPr>
            <p:spPr>
              <a:xfrm>
                <a:off x="2816352"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5" name="Oval 124"/>
              <p:cNvSpPr/>
              <p:nvPr/>
            </p:nvSpPr>
            <p:spPr>
              <a:xfrm>
                <a:off x="3288425"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6" name="Oval 125"/>
              <p:cNvSpPr/>
              <p:nvPr/>
            </p:nvSpPr>
            <p:spPr>
              <a:xfrm>
                <a:off x="3767328"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96" name="Group 95"/>
            <p:cNvGrpSpPr/>
            <p:nvPr/>
          </p:nvGrpSpPr>
          <p:grpSpPr>
            <a:xfrm>
              <a:off x="976835" y="4553466"/>
              <a:ext cx="3081528" cy="228600"/>
              <a:chOff x="914400" y="3558746"/>
              <a:chExt cx="3081528" cy="228600"/>
            </a:xfrm>
          </p:grpSpPr>
          <p:sp>
            <p:nvSpPr>
              <p:cNvPr id="113" name="Oval 112"/>
              <p:cNvSpPr/>
              <p:nvPr/>
            </p:nvSpPr>
            <p:spPr>
              <a:xfrm>
                <a:off x="914400"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14" name="Oval 113"/>
              <p:cNvSpPr/>
              <p:nvPr/>
            </p:nvSpPr>
            <p:spPr>
              <a:xfrm>
                <a:off x="1389888"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15" name="Oval 114"/>
              <p:cNvSpPr/>
              <p:nvPr/>
            </p:nvSpPr>
            <p:spPr>
              <a:xfrm>
                <a:off x="1865376"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16" name="Oval 115"/>
              <p:cNvSpPr/>
              <p:nvPr/>
            </p:nvSpPr>
            <p:spPr>
              <a:xfrm>
                <a:off x="2340864"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17" name="Oval 116"/>
              <p:cNvSpPr/>
              <p:nvPr/>
            </p:nvSpPr>
            <p:spPr>
              <a:xfrm>
                <a:off x="2816352"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18" name="Oval 117"/>
              <p:cNvSpPr/>
              <p:nvPr/>
            </p:nvSpPr>
            <p:spPr>
              <a:xfrm>
                <a:off x="3288425"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19" name="Oval 118"/>
              <p:cNvSpPr/>
              <p:nvPr/>
            </p:nvSpPr>
            <p:spPr>
              <a:xfrm>
                <a:off x="3767328"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97" name="Group 96"/>
            <p:cNvGrpSpPr/>
            <p:nvPr/>
          </p:nvGrpSpPr>
          <p:grpSpPr>
            <a:xfrm>
              <a:off x="976835" y="5046565"/>
              <a:ext cx="3081528" cy="228600"/>
              <a:chOff x="914400" y="3558746"/>
              <a:chExt cx="3081528" cy="228600"/>
            </a:xfrm>
          </p:grpSpPr>
          <p:sp>
            <p:nvSpPr>
              <p:cNvPr id="106" name="Oval 105"/>
              <p:cNvSpPr/>
              <p:nvPr/>
            </p:nvSpPr>
            <p:spPr>
              <a:xfrm>
                <a:off x="914400"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7" name="Oval 106"/>
              <p:cNvSpPr/>
              <p:nvPr/>
            </p:nvSpPr>
            <p:spPr>
              <a:xfrm>
                <a:off x="1389888"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8" name="Oval 107"/>
              <p:cNvSpPr/>
              <p:nvPr/>
            </p:nvSpPr>
            <p:spPr>
              <a:xfrm>
                <a:off x="1865376"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9" name="Oval 108"/>
              <p:cNvSpPr/>
              <p:nvPr/>
            </p:nvSpPr>
            <p:spPr>
              <a:xfrm>
                <a:off x="2340864"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10" name="Oval 109"/>
              <p:cNvSpPr/>
              <p:nvPr/>
            </p:nvSpPr>
            <p:spPr>
              <a:xfrm>
                <a:off x="2816352"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11" name="Oval 110"/>
              <p:cNvSpPr/>
              <p:nvPr/>
            </p:nvSpPr>
            <p:spPr>
              <a:xfrm>
                <a:off x="3288425"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12" name="Oval 111"/>
              <p:cNvSpPr/>
              <p:nvPr/>
            </p:nvSpPr>
            <p:spPr>
              <a:xfrm>
                <a:off x="3767328"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98" name="Group 97"/>
            <p:cNvGrpSpPr/>
            <p:nvPr/>
          </p:nvGrpSpPr>
          <p:grpSpPr>
            <a:xfrm>
              <a:off x="976835" y="5548186"/>
              <a:ext cx="3081528" cy="228600"/>
              <a:chOff x="914400" y="3558746"/>
              <a:chExt cx="3081528" cy="228600"/>
            </a:xfrm>
          </p:grpSpPr>
          <p:sp>
            <p:nvSpPr>
              <p:cNvPr id="99" name="Oval 98"/>
              <p:cNvSpPr/>
              <p:nvPr/>
            </p:nvSpPr>
            <p:spPr>
              <a:xfrm>
                <a:off x="914400"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0" name="Oval 99"/>
              <p:cNvSpPr/>
              <p:nvPr/>
            </p:nvSpPr>
            <p:spPr>
              <a:xfrm>
                <a:off x="1389888"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1" name="Oval 100"/>
              <p:cNvSpPr/>
              <p:nvPr/>
            </p:nvSpPr>
            <p:spPr>
              <a:xfrm>
                <a:off x="1865376"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2" name="Oval 101"/>
              <p:cNvSpPr/>
              <p:nvPr/>
            </p:nvSpPr>
            <p:spPr>
              <a:xfrm>
                <a:off x="2340864"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3" name="Oval 102"/>
              <p:cNvSpPr/>
              <p:nvPr/>
            </p:nvSpPr>
            <p:spPr>
              <a:xfrm>
                <a:off x="2816352"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4" name="Oval 103"/>
              <p:cNvSpPr/>
              <p:nvPr/>
            </p:nvSpPr>
            <p:spPr>
              <a:xfrm>
                <a:off x="3288425"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5" name="Oval 104"/>
              <p:cNvSpPr/>
              <p:nvPr/>
            </p:nvSpPr>
            <p:spPr>
              <a:xfrm>
                <a:off x="3767328"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spTree>
    <p:extLst>
      <p:ext uri="{BB962C8B-B14F-4D97-AF65-F5344CB8AC3E}">
        <p14:creationId xmlns:p14="http://schemas.microsoft.com/office/powerpoint/2010/main" val="33198362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Eight Mont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8650" y="273844"/>
            <a:ext cx="3628040" cy="743032"/>
          </a:xfrm>
        </p:spPr>
        <p:txBody>
          <a:bodyPr>
            <a:normAutofit/>
          </a:bodyPr>
          <a:lstStyle>
            <a:lvl1pPr>
              <a:defRPr sz="2700"/>
            </a:lvl1pPr>
          </a:lstStyle>
          <a:p>
            <a:r>
              <a:rPr lang="en-US" dirty="0"/>
              <a:t>Title</a:t>
            </a:r>
          </a:p>
        </p:txBody>
      </p:sp>
      <p:sp>
        <p:nvSpPr>
          <p:cNvPr id="3" name="Content Placeholder 2"/>
          <p:cNvSpPr>
            <a:spLocks noGrp="1"/>
          </p:cNvSpPr>
          <p:nvPr>
            <p:ph sz="half" idx="1" hasCustomPrompt="1"/>
          </p:nvPr>
        </p:nvSpPr>
        <p:spPr>
          <a:xfrm>
            <a:off x="628649" y="1408271"/>
            <a:ext cx="1865376" cy="277066"/>
          </a:xfrm>
        </p:spPr>
        <p:txBody>
          <a:bodyPr anchor="ctr">
            <a:normAutofit/>
          </a:bodyPr>
          <a:lstStyle>
            <a:lvl1pPr marL="0" indent="0">
              <a:buNone/>
              <a:tabLst>
                <a:tab pos="322326" algn="ctr"/>
                <a:tab pos="596646" algn="ctr"/>
                <a:tab pos="870966" algn="ctr"/>
                <a:tab pos="1145286" algn="ctr"/>
                <a:tab pos="1419606" algn="ctr"/>
                <a:tab pos="1693926" algn="ctr"/>
              </a:tabLst>
              <a:defRPr sz="1050">
                <a:solidFill>
                  <a:schemeClr val="tx2"/>
                </a:solidFill>
              </a:defRPr>
            </a:lvl1pPr>
          </a:lstStyle>
          <a:p>
            <a:pPr lvl="0"/>
            <a:r>
              <a:rPr lang="en-US" dirty="0"/>
              <a:t>Text</a:t>
            </a:r>
          </a:p>
        </p:txBody>
      </p:sp>
      <p:sp>
        <p:nvSpPr>
          <p:cNvPr id="4" name="Content Placeholder 3"/>
          <p:cNvSpPr>
            <a:spLocks noGrp="1"/>
          </p:cNvSpPr>
          <p:nvPr>
            <p:ph sz="half" idx="2" hasCustomPrompt="1"/>
          </p:nvPr>
        </p:nvSpPr>
        <p:spPr>
          <a:xfrm>
            <a:off x="2656247" y="1408271"/>
            <a:ext cx="1865376" cy="271953"/>
          </a:xfrm>
        </p:spPr>
        <p:txBody>
          <a:bodyPr anchor="ctr">
            <a:normAutofit/>
          </a:bodyPr>
          <a:lstStyle>
            <a:lvl1pPr marL="0" indent="0">
              <a:buNone/>
              <a:tabLst>
                <a:tab pos="322326" algn="ctr"/>
                <a:tab pos="596646" algn="ctr"/>
                <a:tab pos="870966" algn="ctr"/>
                <a:tab pos="1145286" algn="ctr"/>
                <a:tab pos="1419606" algn="ctr"/>
                <a:tab pos="1693926" algn="ctr"/>
              </a:tabLst>
              <a:defRPr sz="1050">
                <a:solidFill>
                  <a:schemeClr val="tx1">
                    <a:lumMod val="85000"/>
                    <a:lumOff val="15000"/>
                  </a:schemeClr>
                </a:solidFill>
              </a:defRPr>
            </a:lvl1pPr>
          </a:lstStyle>
          <a:p>
            <a:pPr lvl="0"/>
            <a:r>
              <a:rPr lang="en-US" dirty="0"/>
              <a:t>Text</a:t>
            </a:r>
          </a:p>
        </p:txBody>
      </p:sp>
      <p:sp>
        <p:nvSpPr>
          <p:cNvPr id="9" name="Text Placeholder 8"/>
          <p:cNvSpPr>
            <a:spLocks noGrp="1"/>
          </p:cNvSpPr>
          <p:nvPr>
            <p:ph type="body" sz="quarter" idx="10" hasCustomPrompt="1"/>
          </p:nvPr>
        </p:nvSpPr>
        <p:spPr>
          <a:xfrm>
            <a:off x="4918473" y="273844"/>
            <a:ext cx="3596878" cy="743032"/>
          </a:xfrm>
        </p:spPr>
        <p:txBody>
          <a:bodyPr anchor="ctr">
            <a:normAutofit/>
          </a:bodyPr>
          <a:lstStyle>
            <a:lvl1pPr marL="0" indent="0" algn="r">
              <a:buNone/>
              <a:defRPr sz="1800">
                <a:solidFill>
                  <a:schemeClr val="tx2"/>
                </a:solidFill>
                <a:latin typeface="+mj-lt"/>
              </a:defRPr>
            </a:lvl1pPr>
          </a:lstStyle>
          <a:p>
            <a:pPr lvl="0"/>
            <a:r>
              <a:rPr lang="en-US" dirty="0"/>
              <a:t>Month</a:t>
            </a:r>
          </a:p>
        </p:txBody>
      </p:sp>
      <p:sp>
        <p:nvSpPr>
          <p:cNvPr id="6" name="Content Placeholder 3"/>
          <p:cNvSpPr>
            <a:spLocks noGrp="1"/>
          </p:cNvSpPr>
          <p:nvPr>
            <p:ph sz="half" idx="11" hasCustomPrompt="1"/>
          </p:nvPr>
        </p:nvSpPr>
        <p:spPr>
          <a:xfrm>
            <a:off x="4659968" y="1411011"/>
            <a:ext cx="1865376" cy="277066"/>
          </a:xfrm>
        </p:spPr>
        <p:txBody>
          <a:bodyPr anchor="ctr">
            <a:normAutofit/>
          </a:bodyPr>
          <a:lstStyle>
            <a:lvl1pPr marL="0" indent="0">
              <a:buNone/>
              <a:tabLst>
                <a:tab pos="322326" algn="ctr"/>
                <a:tab pos="596646" algn="ctr"/>
                <a:tab pos="870966" algn="ctr"/>
                <a:tab pos="1145286" algn="ctr"/>
                <a:tab pos="1419606" algn="ctr"/>
                <a:tab pos="1693926" algn="ctr"/>
              </a:tabLst>
              <a:defRPr sz="1050">
                <a:solidFill>
                  <a:schemeClr val="tx1">
                    <a:lumMod val="85000"/>
                    <a:lumOff val="15000"/>
                  </a:schemeClr>
                </a:solidFill>
              </a:defRPr>
            </a:lvl1pPr>
          </a:lstStyle>
          <a:p>
            <a:pPr lvl="0"/>
            <a:r>
              <a:rPr lang="en-US" dirty="0"/>
              <a:t>Text</a:t>
            </a:r>
          </a:p>
        </p:txBody>
      </p:sp>
      <p:sp>
        <p:nvSpPr>
          <p:cNvPr id="7" name="Content Placeholder 3"/>
          <p:cNvSpPr>
            <a:spLocks noGrp="1"/>
          </p:cNvSpPr>
          <p:nvPr>
            <p:ph sz="half" idx="12" hasCustomPrompt="1"/>
          </p:nvPr>
        </p:nvSpPr>
        <p:spPr>
          <a:xfrm>
            <a:off x="6663690" y="1411011"/>
            <a:ext cx="1865376" cy="277066"/>
          </a:xfrm>
        </p:spPr>
        <p:txBody>
          <a:bodyPr anchor="ctr">
            <a:normAutofit/>
          </a:bodyPr>
          <a:lstStyle>
            <a:lvl1pPr marL="0" indent="0">
              <a:buNone/>
              <a:tabLst>
                <a:tab pos="322326" algn="ctr"/>
                <a:tab pos="596646" algn="ctr"/>
                <a:tab pos="870966" algn="ctr"/>
                <a:tab pos="1145286" algn="ctr"/>
                <a:tab pos="1419606" algn="ctr"/>
                <a:tab pos="1693926" algn="ctr"/>
              </a:tabLst>
              <a:defRPr sz="1050">
                <a:solidFill>
                  <a:schemeClr val="tx1">
                    <a:lumMod val="85000"/>
                    <a:lumOff val="15000"/>
                  </a:schemeClr>
                </a:solidFill>
              </a:defRPr>
            </a:lvl1pPr>
          </a:lstStyle>
          <a:p>
            <a:pPr lvl="0"/>
            <a:r>
              <a:rPr lang="en-US" dirty="0"/>
              <a:t>Text</a:t>
            </a:r>
          </a:p>
        </p:txBody>
      </p:sp>
      <p:sp>
        <p:nvSpPr>
          <p:cNvPr id="13" name="Rectangle 12"/>
          <p:cNvSpPr/>
          <p:nvPr userDrawn="1"/>
        </p:nvSpPr>
        <p:spPr>
          <a:xfrm>
            <a:off x="628649" y="1016876"/>
            <a:ext cx="1851660" cy="38498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Text</a:t>
            </a:r>
          </a:p>
        </p:txBody>
      </p:sp>
      <p:sp>
        <p:nvSpPr>
          <p:cNvPr id="14" name="Rectangle 13"/>
          <p:cNvSpPr/>
          <p:nvPr userDrawn="1"/>
        </p:nvSpPr>
        <p:spPr>
          <a:xfrm>
            <a:off x="2656247" y="1016876"/>
            <a:ext cx="1851660" cy="38498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Text</a:t>
            </a:r>
          </a:p>
        </p:txBody>
      </p:sp>
      <p:sp>
        <p:nvSpPr>
          <p:cNvPr id="15" name="Rectangle 14"/>
          <p:cNvSpPr/>
          <p:nvPr userDrawn="1"/>
        </p:nvSpPr>
        <p:spPr>
          <a:xfrm>
            <a:off x="4659968" y="1016876"/>
            <a:ext cx="1851660" cy="38498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Text</a:t>
            </a:r>
          </a:p>
        </p:txBody>
      </p:sp>
      <p:sp>
        <p:nvSpPr>
          <p:cNvPr id="16" name="Rectangle 15"/>
          <p:cNvSpPr/>
          <p:nvPr userDrawn="1"/>
        </p:nvSpPr>
        <p:spPr>
          <a:xfrm>
            <a:off x="6663690" y="1016876"/>
            <a:ext cx="1851660" cy="38498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Text</a:t>
            </a:r>
          </a:p>
        </p:txBody>
      </p:sp>
      <p:grpSp>
        <p:nvGrpSpPr>
          <p:cNvPr id="21" name="Group 20" descr="Circle shapes"/>
          <p:cNvGrpSpPr/>
          <p:nvPr userDrawn="1"/>
        </p:nvGrpSpPr>
        <p:grpSpPr>
          <a:xfrm>
            <a:off x="679075" y="1795183"/>
            <a:ext cx="1769231" cy="1045944"/>
            <a:chOff x="905433" y="2595282"/>
            <a:chExt cx="2358975" cy="1394592"/>
          </a:xfrm>
        </p:grpSpPr>
        <p:grpSp>
          <p:nvGrpSpPr>
            <p:cNvPr id="22" name="Group 21"/>
            <p:cNvGrpSpPr/>
            <p:nvPr/>
          </p:nvGrpSpPr>
          <p:grpSpPr>
            <a:xfrm>
              <a:off x="905433" y="2595282"/>
              <a:ext cx="2358975" cy="179758"/>
              <a:chOff x="891986" y="2595282"/>
              <a:chExt cx="2358975" cy="179758"/>
            </a:xfrm>
          </p:grpSpPr>
          <p:sp>
            <p:nvSpPr>
              <p:cNvPr id="55" name="Oval 54"/>
              <p:cNvSpPr/>
              <p:nvPr/>
            </p:nvSpPr>
            <p:spPr>
              <a:xfrm>
                <a:off x="891986" y="2595282"/>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6" name="Oval 55"/>
              <p:cNvSpPr/>
              <p:nvPr/>
            </p:nvSpPr>
            <p:spPr>
              <a:xfrm>
                <a:off x="1248425" y="2596896"/>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7" name="Oval 56"/>
              <p:cNvSpPr/>
              <p:nvPr/>
            </p:nvSpPr>
            <p:spPr>
              <a:xfrm>
                <a:off x="1614185" y="2595282"/>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8" name="Oval 57"/>
              <p:cNvSpPr/>
              <p:nvPr/>
            </p:nvSpPr>
            <p:spPr>
              <a:xfrm>
                <a:off x="1979945" y="2596896"/>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9" name="Oval 58"/>
              <p:cNvSpPr/>
              <p:nvPr/>
            </p:nvSpPr>
            <p:spPr>
              <a:xfrm>
                <a:off x="2345705" y="2596896"/>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0" name="Oval 59"/>
              <p:cNvSpPr/>
              <p:nvPr/>
            </p:nvSpPr>
            <p:spPr>
              <a:xfrm>
                <a:off x="2711465" y="2600228"/>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1" name="Oval 60"/>
              <p:cNvSpPr/>
              <p:nvPr/>
            </p:nvSpPr>
            <p:spPr>
              <a:xfrm>
                <a:off x="3077225" y="2595282"/>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23" name="Group 22"/>
            <p:cNvGrpSpPr/>
            <p:nvPr/>
          </p:nvGrpSpPr>
          <p:grpSpPr>
            <a:xfrm>
              <a:off x="905433" y="2903611"/>
              <a:ext cx="2358975" cy="179758"/>
              <a:chOff x="891986" y="2595282"/>
              <a:chExt cx="2358975" cy="179758"/>
            </a:xfrm>
          </p:grpSpPr>
          <p:sp>
            <p:nvSpPr>
              <p:cNvPr id="48" name="Oval 47"/>
              <p:cNvSpPr/>
              <p:nvPr/>
            </p:nvSpPr>
            <p:spPr>
              <a:xfrm>
                <a:off x="891986" y="2595282"/>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9" name="Oval 48"/>
              <p:cNvSpPr/>
              <p:nvPr/>
            </p:nvSpPr>
            <p:spPr>
              <a:xfrm>
                <a:off x="1248425" y="2596896"/>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0" name="Oval 49"/>
              <p:cNvSpPr/>
              <p:nvPr/>
            </p:nvSpPr>
            <p:spPr>
              <a:xfrm>
                <a:off x="1614185" y="2595282"/>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1" name="Oval 50"/>
              <p:cNvSpPr/>
              <p:nvPr/>
            </p:nvSpPr>
            <p:spPr>
              <a:xfrm>
                <a:off x="1979945" y="2596896"/>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2" name="Oval 51"/>
              <p:cNvSpPr/>
              <p:nvPr/>
            </p:nvSpPr>
            <p:spPr>
              <a:xfrm>
                <a:off x="2345705" y="2596896"/>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3" name="Oval 52"/>
              <p:cNvSpPr/>
              <p:nvPr/>
            </p:nvSpPr>
            <p:spPr>
              <a:xfrm>
                <a:off x="2711465" y="2600228"/>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4" name="Oval 53"/>
              <p:cNvSpPr/>
              <p:nvPr/>
            </p:nvSpPr>
            <p:spPr>
              <a:xfrm>
                <a:off x="3077225" y="2595282"/>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24" name="Group 23"/>
            <p:cNvGrpSpPr/>
            <p:nvPr/>
          </p:nvGrpSpPr>
          <p:grpSpPr>
            <a:xfrm>
              <a:off x="905433" y="3205216"/>
              <a:ext cx="2358975" cy="179758"/>
              <a:chOff x="891986" y="2595282"/>
              <a:chExt cx="2358975" cy="179758"/>
            </a:xfrm>
          </p:grpSpPr>
          <p:sp>
            <p:nvSpPr>
              <p:cNvPr id="41" name="Oval 40"/>
              <p:cNvSpPr/>
              <p:nvPr/>
            </p:nvSpPr>
            <p:spPr>
              <a:xfrm>
                <a:off x="891986" y="2595282"/>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2" name="Oval 41"/>
              <p:cNvSpPr/>
              <p:nvPr/>
            </p:nvSpPr>
            <p:spPr>
              <a:xfrm>
                <a:off x="1248425" y="2596896"/>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3" name="Oval 42"/>
              <p:cNvSpPr/>
              <p:nvPr/>
            </p:nvSpPr>
            <p:spPr>
              <a:xfrm>
                <a:off x="1614185" y="2595282"/>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4" name="Oval 43"/>
              <p:cNvSpPr/>
              <p:nvPr/>
            </p:nvSpPr>
            <p:spPr>
              <a:xfrm>
                <a:off x="1979945" y="2596896"/>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5" name="Oval 44"/>
              <p:cNvSpPr/>
              <p:nvPr/>
            </p:nvSpPr>
            <p:spPr>
              <a:xfrm>
                <a:off x="2345705" y="2596896"/>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6" name="Oval 45"/>
              <p:cNvSpPr/>
              <p:nvPr/>
            </p:nvSpPr>
            <p:spPr>
              <a:xfrm>
                <a:off x="2711465" y="2600228"/>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7" name="Oval 46"/>
              <p:cNvSpPr/>
              <p:nvPr/>
            </p:nvSpPr>
            <p:spPr>
              <a:xfrm>
                <a:off x="3077225" y="2595282"/>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25" name="Group 24"/>
            <p:cNvGrpSpPr/>
            <p:nvPr/>
          </p:nvGrpSpPr>
          <p:grpSpPr>
            <a:xfrm>
              <a:off x="905433" y="3500097"/>
              <a:ext cx="2358975" cy="179758"/>
              <a:chOff x="891986" y="2595282"/>
              <a:chExt cx="2358975" cy="179758"/>
            </a:xfrm>
          </p:grpSpPr>
          <p:sp>
            <p:nvSpPr>
              <p:cNvPr id="34" name="Oval 33"/>
              <p:cNvSpPr/>
              <p:nvPr/>
            </p:nvSpPr>
            <p:spPr>
              <a:xfrm>
                <a:off x="891986" y="2595282"/>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5" name="Oval 34"/>
              <p:cNvSpPr/>
              <p:nvPr/>
            </p:nvSpPr>
            <p:spPr>
              <a:xfrm>
                <a:off x="1248425" y="2596896"/>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6" name="Oval 35"/>
              <p:cNvSpPr/>
              <p:nvPr/>
            </p:nvSpPr>
            <p:spPr>
              <a:xfrm>
                <a:off x="1614185" y="2595282"/>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7" name="Oval 36"/>
              <p:cNvSpPr/>
              <p:nvPr/>
            </p:nvSpPr>
            <p:spPr>
              <a:xfrm>
                <a:off x="1979945" y="2596896"/>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8" name="Oval 37"/>
              <p:cNvSpPr/>
              <p:nvPr/>
            </p:nvSpPr>
            <p:spPr>
              <a:xfrm>
                <a:off x="2345705" y="2596896"/>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9" name="Oval 38"/>
              <p:cNvSpPr/>
              <p:nvPr/>
            </p:nvSpPr>
            <p:spPr>
              <a:xfrm>
                <a:off x="2711465" y="2600228"/>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0" name="Oval 39"/>
              <p:cNvSpPr/>
              <p:nvPr/>
            </p:nvSpPr>
            <p:spPr>
              <a:xfrm>
                <a:off x="3077225" y="2595282"/>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26" name="Group 25"/>
            <p:cNvGrpSpPr/>
            <p:nvPr/>
          </p:nvGrpSpPr>
          <p:grpSpPr>
            <a:xfrm>
              <a:off x="905433" y="3810116"/>
              <a:ext cx="2358975" cy="179758"/>
              <a:chOff x="891986" y="2595282"/>
              <a:chExt cx="2358975" cy="179758"/>
            </a:xfrm>
          </p:grpSpPr>
          <p:sp>
            <p:nvSpPr>
              <p:cNvPr id="27" name="Oval 26"/>
              <p:cNvSpPr/>
              <p:nvPr/>
            </p:nvSpPr>
            <p:spPr>
              <a:xfrm>
                <a:off x="891986" y="2595282"/>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8" name="Oval 27"/>
              <p:cNvSpPr/>
              <p:nvPr/>
            </p:nvSpPr>
            <p:spPr>
              <a:xfrm>
                <a:off x="1248425" y="2596896"/>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9" name="Oval 28"/>
              <p:cNvSpPr/>
              <p:nvPr/>
            </p:nvSpPr>
            <p:spPr>
              <a:xfrm>
                <a:off x="1614185" y="2595282"/>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0" name="Oval 29"/>
              <p:cNvSpPr/>
              <p:nvPr/>
            </p:nvSpPr>
            <p:spPr>
              <a:xfrm>
                <a:off x="1979945" y="2596896"/>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1" name="Oval 30"/>
              <p:cNvSpPr/>
              <p:nvPr/>
            </p:nvSpPr>
            <p:spPr>
              <a:xfrm>
                <a:off x="2345705" y="2596896"/>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2" name="Oval 31"/>
              <p:cNvSpPr/>
              <p:nvPr/>
            </p:nvSpPr>
            <p:spPr>
              <a:xfrm>
                <a:off x="2711465" y="2600228"/>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3" name="Oval 32"/>
              <p:cNvSpPr/>
              <p:nvPr/>
            </p:nvSpPr>
            <p:spPr>
              <a:xfrm>
                <a:off x="3077225" y="2595282"/>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grpSp>
        <p:nvGrpSpPr>
          <p:cNvPr id="62" name="Group 61" descr="Circle shapes"/>
          <p:cNvGrpSpPr/>
          <p:nvPr userDrawn="1"/>
        </p:nvGrpSpPr>
        <p:grpSpPr>
          <a:xfrm>
            <a:off x="4715847" y="1795183"/>
            <a:ext cx="1769231" cy="1045944"/>
            <a:chOff x="905433" y="2595282"/>
            <a:chExt cx="2358975" cy="1394592"/>
          </a:xfrm>
        </p:grpSpPr>
        <p:grpSp>
          <p:nvGrpSpPr>
            <p:cNvPr id="63" name="Group 62"/>
            <p:cNvGrpSpPr/>
            <p:nvPr/>
          </p:nvGrpSpPr>
          <p:grpSpPr>
            <a:xfrm>
              <a:off x="905433" y="2595282"/>
              <a:ext cx="2358975" cy="179758"/>
              <a:chOff x="891986" y="2595282"/>
              <a:chExt cx="2358975" cy="179758"/>
            </a:xfrm>
          </p:grpSpPr>
          <p:sp>
            <p:nvSpPr>
              <p:cNvPr id="96" name="Oval 95"/>
              <p:cNvSpPr/>
              <p:nvPr/>
            </p:nvSpPr>
            <p:spPr>
              <a:xfrm>
                <a:off x="891986" y="2595282"/>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7" name="Oval 96"/>
              <p:cNvSpPr/>
              <p:nvPr/>
            </p:nvSpPr>
            <p:spPr>
              <a:xfrm>
                <a:off x="1248425" y="2596896"/>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8" name="Oval 97"/>
              <p:cNvSpPr/>
              <p:nvPr/>
            </p:nvSpPr>
            <p:spPr>
              <a:xfrm>
                <a:off x="1614185" y="2595282"/>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9" name="Oval 98"/>
              <p:cNvSpPr/>
              <p:nvPr/>
            </p:nvSpPr>
            <p:spPr>
              <a:xfrm>
                <a:off x="1979945" y="2596896"/>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0" name="Oval 99"/>
              <p:cNvSpPr/>
              <p:nvPr/>
            </p:nvSpPr>
            <p:spPr>
              <a:xfrm>
                <a:off x="2345705" y="2596896"/>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1" name="Oval 100"/>
              <p:cNvSpPr/>
              <p:nvPr/>
            </p:nvSpPr>
            <p:spPr>
              <a:xfrm>
                <a:off x="2711465" y="2600228"/>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2" name="Oval 101"/>
              <p:cNvSpPr/>
              <p:nvPr/>
            </p:nvSpPr>
            <p:spPr>
              <a:xfrm>
                <a:off x="3077225" y="2595282"/>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64" name="Group 63"/>
            <p:cNvGrpSpPr/>
            <p:nvPr/>
          </p:nvGrpSpPr>
          <p:grpSpPr>
            <a:xfrm>
              <a:off x="905433" y="2903611"/>
              <a:ext cx="2358975" cy="179758"/>
              <a:chOff x="891986" y="2595282"/>
              <a:chExt cx="2358975" cy="179758"/>
            </a:xfrm>
          </p:grpSpPr>
          <p:sp>
            <p:nvSpPr>
              <p:cNvPr id="89" name="Oval 88"/>
              <p:cNvSpPr/>
              <p:nvPr/>
            </p:nvSpPr>
            <p:spPr>
              <a:xfrm>
                <a:off x="891986" y="2595282"/>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0" name="Oval 89"/>
              <p:cNvSpPr/>
              <p:nvPr/>
            </p:nvSpPr>
            <p:spPr>
              <a:xfrm>
                <a:off x="1248425" y="2596896"/>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1" name="Oval 90"/>
              <p:cNvSpPr/>
              <p:nvPr/>
            </p:nvSpPr>
            <p:spPr>
              <a:xfrm>
                <a:off x="1614185" y="2595282"/>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2" name="Oval 91"/>
              <p:cNvSpPr/>
              <p:nvPr/>
            </p:nvSpPr>
            <p:spPr>
              <a:xfrm>
                <a:off x="1979945" y="2596896"/>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3" name="Oval 92"/>
              <p:cNvSpPr/>
              <p:nvPr/>
            </p:nvSpPr>
            <p:spPr>
              <a:xfrm>
                <a:off x="2345705" y="2596896"/>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4" name="Oval 93"/>
              <p:cNvSpPr/>
              <p:nvPr/>
            </p:nvSpPr>
            <p:spPr>
              <a:xfrm>
                <a:off x="2711465" y="2600228"/>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5" name="Oval 94"/>
              <p:cNvSpPr/>
              <p:nvPr/>
            </p:nvSpPr>
            <p:spPr>
              <a:xfrm>
                <a:off x="3077225" y="2595282"/>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65" name="Group 64"/>
            <p:cNvGrpSpPr/>
            <p:nvPr/>
          </p:nvGrpSpPr>
          <p:grpSpPr>
            <a:xfrm>
              <a:off x="905433" y="3205216"/>
              <a:ext cx="2358975" cy="179758"/>
              <a:chOff x="891986" y="2595282"/>
              <a:chExt cx="2358975" cy="179758"/>
            </a:xfrm>
          </p:grpSpPr>
          <p:sp>
            <p:nvSpPr>
              <p:cNvPr id="82" name="Oval 81"/>
              <p:cNvSpPr/>
              <p:nvPr/>
            </p:nvSpPr>
            <p:spPr>
              <a:xfrm>
                <a:off x="891986" y="2595282"/>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3" name="Oval 82"/>
              <p:cNvSpPr/>
              <p:nvPr/>
            </p:nvSpPr>
            <p:spPr>
              <a:xfrm>
                <a:off x="1248425" y="2596896"/>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4" name="Oval 83"/>
              <p:cNvSpPr/>
              <p:nvPr/>
            </p:nvSpPr>
            <p:spPr>
              <a:xfrm>
                <a:off x="1614185" y="2595282"/>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5" name="Oval 84"/>
              <p:cNvSpPr/>
              <p:nvPr/>
            </p:nvSpPr>
            <p:spPr>
              <a:xfrm>
                <a:off x="1979945" y="2596896"/>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6" name="Oval 85"/>
              <p:cNvSpPr/>
              <p:nvPr/>
            </p:nvSpPr>
            <p:spPr>
              <a:xfrm>
                <a:off x="2345705" y="2596896"/>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7" name="Oval 86"/>
              <p:cNvSpPr/>
              <p:nvPr/>
            </p:nvSpPr>
            <p:spPr>
              <a:xfrm>
                <a:off x="2711465" y="2600228"/>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8" name="Oval 87"/>
              <p:cNvSpPr/>
              <p:nvPr/>
            </p:nvSpPr>
            <p:spPr>
              <a:xfrm>
                <a:off x="3077225" y="2595282"/>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66" name="Group 65"/>
            <p:cNvGrpSpPr/>
            <p:nvPr/>
          </p:nvGrpSpPr>
          <p:grpSpPr>
            <a:xfrm>
              <a:off x="905433" y="3500097"/>
              <a:ext cx="2358975" cy="179758"/>
              <a:chOff x="891986" y="2595282"/>
              <a:chExt cx="2358975" cy="179758"/>
            </a:xfrm>
          </p:grpSpPr>
          <p:sp>
            <p:nvSpPr>
              <p:cNvPr id="75" name="Oval 74"/>
              <p:cNvSpPr/>
              <p:nvPr/>
            </p:nvSpPr>
            <p:spPr>
              <a:xfrm>
                <a:off x="891986" y="2595282"/>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6" name="Oval 75"/>
              <p:cNvSpPr/>
              <p:nvPr/>
            </p:nvSpPr>
            <p:spPr>
              <a:xfrm>
                <a:off x="1248425" y="2596896"/>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7" name="Oval 76"/>
              <p:cNvSpPr/>
              <p:nvPr/>
            </p:nvSpPr>
            <p:spPr>
              <a:xfrm>
                <a:off x="1614185" y="2595282"/>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8" name="Oval 77"/>
              <p:cNvSpPr/>
              <p:nvPr/>
            </p:nvSpPr>
            <p:spPr>
              <a:xfrm>
                <a:off x="1979945" y="2596896"/>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9" name="Oval 78"/>
              <p:cNvSpPr/>
              <p:nvPr/>
            </p:nvSpPr>
            <p:spPr>
              <a:xfrm>
                <a:off x="2345705" y="2596896"/>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0" name="Oval 79"/>
              <p:cNvSpPr/>
              <p:nvPr/>
            </p:nvSpPr>
            <p:spPr>
              <a:xfrm>
                <a:off x="2711465" y="2600228"/>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1" name="Oval 80"/>
              <p:cNvSpPr/>
              <p:nvPr/>
            </p:nvSpPr>
            <p:spPr>
              <a:xfrm>
                <a:off x="3077225" y="2595282"/>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67" name="Group 66"/>
            <p:cNvGrpSpPr/>
            <p:nvPr/>
          </p:nvGrpSpPr>
          <p:grpSpPr>
            <a:xfrm>
              <a:off x="905433" y="3810116"/>
              <a:ext cx="2358975" cy="179758"/>
              <a:chOff x="891986" y="2595282"/>
              <a:chExt cx="2358975" cy="179758"/>
            </a:xfrm>
          </p:grpSpPr>
          <p:sp>
            <p:nvSpPr>
              <p:cNvPr id="68" name="Oval 67"/>
              <p:cNvSpPr/>
              <p:nvPr/>
            </p:nvSpPr>
            <p:spPr>
              <a:xfrm>
                <a:off x="891986" y="2595282"/>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9" name="Oval 68"/>
              <p:cNvSpPr/>
              <p:nvPr/>
            </p:nvSpPr>
            <p:spPr>
              <a:xfrm>
                <a:off x="1248425" y="2596896"/>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0" name="Oval 69"/>
              <p:cNvSpPr/>
              <p:nvPr/>
            </p:nvSpPr>
            <p:spPr>
              <a:xfrm>
                <a:off x="1614185" y="2595282"/>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1" name="Oval 70"/>
              <p:cNvSpPr/>
              <p:nvPr/>
            </p:nvSpPr>
            <p:spPr>
              <a:xfrm>
                <a:off x="1979945" y="2596896"/>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2" name="Oval 71"/>
              <p:cNvSpPr/>
              <p:nvPr/>
            </p:nvSpPr>
            <p:spPr>
              <a:xfrm>
                <a:off x="2345705" y="2596896"/>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3" name="Oval 72"/>
              <p:cNvSpPr/>
              <p:nvPr/>
            </p:nvSpPr>
            <p:spPr>
              <a:xfrm>
                <a:off x="2711465" y="2600228"/>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4" name="Oval 73"/>
              <p:cNvSpPr/>
              <p:nvPr/>
            </p:nvSpPr>
            <p:spPr>
              <a:xfrm>
                <a:off x="3077225" y="2595282"/>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grpSp>
        <p:nvGrpSpPr>
          <p:cNvPr id="103" name="Group 102" descr="Circle shapes"/>
          <p:cNvGrpSpPr/>
          <p:nvPr userDrawn="1"/>
        </p:nvGrpSpPr>
        <p:grpSpPr>
          <a:xfrm>
            <a:off x="2697461" y="1795216"/>
            <a:ext cx="1769231" cy="1045944"/>
            <a:chOff x="905433" y="2595282"/>
            <a:chExt cx="2358975" cy="1394592"/>
          </a:xfrm>
        </p:grpSpPr>
        <p:grpSp>
          <p:nvGrpSpPr>
            <p:cNvPr id="104" name="Group 103"/>
            <p:cNvGrpSpPr/>
            <p:nvPr/>
          </p:nvGrpSpPr>
          <p:grpSpPr>
            <a:xfrm>
              <a:off x="905433" y="2595282"/>
              <a:ext cx="2358975" cy="179758"/>
              <a:chOff x="891986" y="2595282"/>
              <a:chExt cx="2358975" cy="179758"/>
            </a:xfrm>
          </p:grpSpPr>
          <p:sp>
            <p:nvSpPr>
              <p:cNvPr id="137" name="Oval 136"/>
              <p:cNvSpPr/>
              <p:nvPr/>
            </p:nvSpPr>
            <p:spPr>
              <a:xfrm>
                <a:off x="891986"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8" name="Oval 137"/>
              <p:cNvSpPr/>
              <p:nvPr/>
            </p:nvSpPr>
            <p:spPr>
              <a:xfrm>
                <a:off x="124842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9" name="Oval 138"/>
              <p:cNvSpPr/>
              <p:nvPr/>
            </p:nvSpPr>
            <p:spPr>
              <a:xfrm>
                <a:off x="1614185"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40" name="Oval 139"/>
              <p:cNvSpPr/>
              <p:nvPr/>
            </p:nvSpPr>
            <p:spPr>
              <a:xfrm>
                <a:off x="197994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41" name="Oval 140"/>
              <p:cNvSpPr/>
              <p:nvPr/>
            </p:nvSpPr>
            <p:spPr>
              <a:xfrm>
                <a:off x="234570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42" name="Oval 141"/>
              <p:cNvSpPr/>
              <p:nvPr/>
            </p:nvSpPr>
            <p:spPr>
              <a:xfrm>
                <a:off x="2711465" y="2600228"/>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43" name="Oval 142"/>
              <p:cNvSpPr/>
              <p:nvPr/>
            </p:nvSpPr>
            <p:spPr>
              <a:xfrm>
                <a:off x="3077225"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105" name="Group 104"/>
            <p:cNvGrpSpPr/>
            <p:nvPr/>
          </p:nvGrpSpPr>
          <p:grpSpPr>
            <a:xfrm>
              <a:off x="905433" y="2903611"/>
              <a:ext cx="2358975" cy="179758"/>
              <a:chOff x="891986" y="2595282"/>
              <a:chExt cx="2358975" cy="179758"/>
            </a:xfrm>
          </p:grpSpPr>
          <p:sp>
            <p:nvSpPr>
              <p:cNvPr id="130" name="Oval 129"/>
              <p:cNvSpPr/>
              <p:nvPr/>
            </p:nvSpPr>
            <p:spPr>
              <a:xfrm>
                <a:off x="891986"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1" name="Oval 130"/>
              <p:cNvSpPr/>
              <p:nvPr/>
            </p:nvSpPr>
            <p:spPr>
              <a:xfrm>
                <a:off x="124842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2" name="Oval 131"/>
              <p:cNvSpPr/>
              <p:nvPr/>
            </p:nvSpPr>
            <p:spPr>
              <a:xfrm>
                <a:off x="1614185"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3" name="Oval 132"/>
              <p:cNvSpPr/>
              <p:nvPr/>
            </p:nvSpPr>
            <p:spPr>
              <a:xfrm>
                <a:off x="197994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4" name="Oval 133"/>
              <p:cNvSpPr/>
              <p:nvPr/>
            </p:nvSpPr>
            <p:spPr>
              <a:xfrm>
                <a:off x="234570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5" name="Oval 134"/>
              <p:cNvSpPr/>
              <p:nvPr/>
            </p:nvSpPr>
            <p:spPr>
              <a:xfrm>
                <a:off x="2711465" y="2600228"/>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6" name="Oval 135"/>
              <p:cNvSpPr/>
              <p:nvPr/>
            </p:nvSpPr>
            <p:spPr>
              <a:xfrm>
                <a:off x="3077225"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106" name="Group 105"/>
            <p:cNvGrpSpPr/>
            <p:nvPr/>
          </p:nvGrpSpPr>
          <p:grpSpPr>
            <a:xfrm>
              <a:off x="905433" y="3205216"/>
              <a:ext cx="2358975" cy="179758"/>
              <a:chOff x="891986" y="2595282"/>
              <a:chExt cx="2358975" cy="179758"/>
            </a:xfrm>
          </p:grpSpPr>
          <p:sp>
            <p:nvSpPr>
              <p:cNvPr id="123" name="Oval 122"/>
              <p:cNvSpPr/>
              <p:nvPr/>
            </p:nvSpPr>
            <p:spPr>
              <a:xfrm>
                <a:off x="891986"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4" name="Oval 123"/>
              <p:cNvSpPr/>
              <p:nvPr/>
            </p:nvSpPr>
            <p:spPr>
              <a:xfrm>
                <a:off x="124842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5" name="Oval 124"/>
              <p:cNvSpPr/>
              <p:nvPr/>
            </p:nvSpPr>
            <p:spPr>
              <a:xfrm>
                <a:off x="1614185"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6" name="Oval 125"/>
              <p:cNvSpPr/>
              <p:nvPr/>
            </p:nvSpPr>
            <p:spPr>
              <a:xfrm>
                <a:off x="197994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7" name="Oval 126"/>
              <p:cNvSpPr/>
              <p:nvPr/>
            </p:nvSpPr>
            <p:spPr>
              <a:xfrm>
                <a:off x="234570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8" name="Oval 127"/>
              <p:cNvSpPr/>
              <p:nvPr/>
            </p:nvSpPr>
            <p:spPr>
              <a:xfrm>
                <a:off x="2711465" y="2600228"/>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9" name="Oval 128"/>
              <p:cNvSpPr/>
              <p:nvPr/>
            </p:nvSpPr>
            <p:spPr>
              <a:xfrm>
                <a:off x="3077225"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107" name="Group 106"/>
            <p:cNvGrpSpPr/>
            <p:nvPr/>
          </p:nvGrpSpPr>
          <p:grpSpPr>
            <a:xfrm>
              <a:off x="905433" y="3500097"/>
              <a:ext cx="2358975" cy="179758"/>
              <a:chOff x="891986" y="2595282"/>
              <a:chExt cx="2358975" cy="179758"/>
            </a:xfrm>
          </p:grpSpPr>
          <p:sp>
            <p:nvSpPr>
              <p:cNvPr id="116" name="Oval 115"/>
              <p:cNvSpPr/>
              <p:nvPr/>
            </p:nvSpPr>
            <p:spPr>
              <a:xfrm>
                <a:off x="891986"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17" name="Oval 116"/>
              <p:cNvSpPr/>
              <p:nvPr/>
            </p:nvSpPr>
            <p:spPr>
              <a:xfrm>
                <a:off x="124842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18" name="Oval 117"/>
              <p:cNvSpPr/>
              <p:nvPr/>
            </p:nvSpPr>
            <p:spPr>
              <a:xfrm>
                <a:off x="1614185"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19" name="Oval 118"/>
              <p:cNvSpPr/>
              <p:nvPr/>
            </p:nvSpPr>
            <p:spPr>
              <a:xfrm>
                <a:off x="197994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0" name="Oval 119"/>
              <p:cNvSpPr/>
              <p:nvPr/>
            </p:nvSpPr>
            <p:spPr>
              <a:xfrm>
                <a:off x="234570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1" name="Oval 120"/>
              <p:cNvSpPr/>
              <p:nvPr/>
            </p:nvSpPr>
            <p:spPr>
              <a:xfrm>
                <a:off x="2711465" y="2600228"/>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2" name="Oval 121"/>
              <p:cNvSpPr/>
              <p:nvPr/>
            </p:nvSpPr>
            <p:spPr>
              <a:xfrm>
                <a:off x="3077225"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108" name="Group 107"/>
            <p:cNvGrpSpPr/>
            <p:nvPr/>
          </p:nvGrpSpPr>
          <p:grpSpPr>
            <a:xfrm>
              <a:off x="905433" y="3810116"/>
              <a:ext cx="2358975" cy="179758"/>
              <a:chOff x="891986" y="2595282"/>
              <a:chExt cx="2358975" cy="179758"/>
            </a:xfrm>
          </p:grpSpPr>
          <p:sp>
            <p:nvSpPr>
              <p:cNvPr id="109" name="Oval 108"/>
              <p:cNvSpPr/>
              <p:nvPr/>
            </p:nvSpPr>
            <p:spPr>
              <a:xfrm>
                <a:off x="891986"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10" name="Oval 109"/>
              <p:cNvSpPr/>
              <p:nvPr/>
            </p:nvSpPr>
            <p:spPr>
              <a:xfrm>
                <a:off x="124842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11" name="Oval 110"/>
              <p:cNvSpPr/>
              <p:nvPr/>
            </p:nvSpPr>
            <p:spPr>
              <a:xfrm>
                <a:off x="1614185"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12" name="Oval 111"/>
              <p:cNvSpPr/>
              <p:nvPr/>
            </p:nvSpPr>
            <p:spPr>
              <a:xfrm>
                <a:off x="197994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13" name="Oval 112"/>
              <p:cNvSpPr/>
              <p:nvPr/>
            </p:nvSpPr>
            <p:spPr>
              <a:xfrm>
                <a:off x="234570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14" name="Oval 113"/>
              <p:cNvSpPr/>
              <p:nvPr/>
            </p:nvSpPr>
            <p:spPr>
              <a:xfrm>
                <a:off x="2711465" y="2600228"/>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15" name="Oval 114"/>
              <p:cNvSpPr/>
              <p:nvPr/>
            </p:nvSpPr>
            <p:spPr>
              <a:xfrm>
                <a:off x="3077225"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grpSp>
        <p:nvGrpSpPr>
          <p:cNvPr id="144" name="Group 143" descr="Circle shapes"/>
          <p:cNvGrpSpPr/>
          <p:nvPr userDrawn="1"/>
        </p:nvGrpSpPr>
        <p:grpSpPr>
          <a:xfrm>
            <a:off x="6727242" y="1796796"/>
            <a:ext cx="1769231" cy="1045944"/>
            <a:chOff x="905433" y="2595282"/>
            <a:chExt cx="2358975" cy="1394592"/>
          </a:xfrm>
        </p:grpSpPr>
        <p:grpSp>
          <p:nvGrpSpPr>
            <p:cNvPr id="145" name="Group 144"/>
            <p:cNvGrpSpPr/>
            <p:nvPr/>
          </p:nvGrpSpPr>
          <p:grpSpPr>
            <a:xfrm>
              <a:off x="905433" y="2595282"/>
              <a:ext cx="2358975" cy="179758"/>
              <a:chOff x="891986" y="2595282"/>
              <a:chExt cx="2358975" cy="179758"/>
            </a:xfrm>
          </p:grpSpPr>
          <p:sp>
            <p:nvSpPr>
              <p:cNvPr id="178" name="Oval 177"/>
              <p:cNvSpPr/>
              <p:nvPr/>
            </p:nvSpPr>
            <p:spPr>
              <a:xfrm>
                <a:off x="891986"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79" name="Oval 178"/>
              <p:cNvSpPr/>
              <p:nvPr/>
            </p:nvSpPr>
            <p:spPr>
              <a:xfrm>
                <a:off x="124842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80" name="Oval 179"/>
              <p:cNvSpPr/>
              <p:nvPr/>
            </p:nvSpPr>
            <p:spPr>
              <a:xfrm>
                <a:off x="1614185"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81" name="Oval 180"/>
              <p:cNvSpPr/>
              <p:nvPr/>
            </p:nvSpPr>
            <p:spPr>
              <a:xfrm>
                <a:off x="197994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82" name="Oval 181"/>
              <p:cNvSpPr/>
              <p:nvPr/>
            </p:nvSpPr>
            <p:spPr>
              <a:xfrm>
                <a:off x="234570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83" name="Oval 182"/>
              <p:cNvSpPr/>
              <p:nvPr/>
            </p:nvSpPr>
            <p:spPr>
              <a:xfrm>
                <a:off x="2711465" y="2600228"/>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84" name="Oval 183"/>
              <p:cNvSpPr/>
              <p:nvPr/>
            </p:nvSpPr>
            <p:spPr>
              <a:xfrm>
                <a:off x="3077225"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146" name="Group 145"/>
            <p:cNvGrpSpPr/>
            <p:nvPr/>
          </p:nvGrpSpPr>
          <p:grpSpPr>
            <a:xfrm>
              <a:off x="905433" y="2903611"/>
              <a:ext cx="2358975" cy="179758"/>
              <a:chOff x="891986" y="2595282"/>
              <a:chExt cx="2358975" cy="179758"/>
            </a:xfrm>
          </p:grpSpPr>
          <p:sp>
            <p:nvSpPr>
              <p:cNvPr id="171" name="Oval 170"/>
              <p:cNvSpPr/>
              <p:nvPr/>
            </p:nvSpPr>
            <p:spPr>
              <a:xfrm>
                <a:off x="891986"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72" name="Oval 171"/>
              <p:cNvSpPr/>
              <p:nvPr/>
            </p:nvSpPr>
            <p:spPr>
              <a:xfrm>
                <a:off x="124842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73" name="Oval 172"/>
              <p:cNvSpPr/>
              <p:nvPr/>
            </p:nvSpPr>
            <p:spPr>
              <a:xfrm>
                <a:off x="1614185"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74" name="Oval 173"/>
              <p:cNvSpPr/>
              <p:nvPr/>
            </p:nvSpPr>
            <p:spPr>
              <a:xfrm>
                <a:off x="197994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75" name="Oval 174"/>
              <p:cNvSpPr/>
              <p:nvPr/>
            </p:nvSpPr>
            <p:spPr>
              <a:xfrm>
                <a:off x="234570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76" name="Oval 175"/>
              <p:cNvSpPr/>
              <p:nvPr/>
            </p:nvSpPr>
            <p:spPr>
              <a:xfrm>
                <a:off x="2711465" y="2600228"/>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77" name="Oval 176"/>
              <p:cNvSpPr/>
              <p:nvPr/>
            </p:nvSpPr>
            <p:spPr>
              <a:xfrm>
                <a:off x="3077225"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147" name="Group 146"/>
            <p:cNvGrpSpPr/>
            <p:nvPr/>
          </p:nvGrpSpPr>
          <p:grpSpPr>
            <a:xfrm>
              <a:off x="905433" y="3205216"/>
              <a:ext cx="2358975" cy="179758"/>
              <a:chOff x="891986" y="2595282"/>
              <a:chExt cx="2358975" cy="179758"/>
            </a:xfrm>
          </p:grpSpPr>
          <p:sp>
            <p:nvSpPr>
              <p:cNvPr id="164" name="Oval 163"/>
              <p:cNvSpPr/>
              <p:nvPr/>
            </p:nvSpPr>
            <p:spPr>
              <a:xfrm>
                <a:off x="891986"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65" name="Oval 164"/>
              <p:cNvSpPr/>
              <p:nvPr/>
            </p:nvSpPr>
            <p:spPr>
              <a:xfrm>
                <a:off x="124842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66" name="Oval 165"/>
              <p:cNvSpPr/>
              <p:nvPr/>
            </p:nvSpPr>
            <p:spPr>
              <a:xfrm>
                <a:off x="1614185"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67" name="Oval 166"/>
              <p:cNvSpPr/>
              <p:nvPr/>
            </p:nvSpPr>
            <p:spPr>
              <a:xfrm>
                <a:off x="197994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68" name="Oval 167"/>
              <p:cNvSpPr/>
              <p:nvPr/>
            </p:nvSpPr>
            <p:spPr>
              <a:xfrm>
                <a:off x="234570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69" name="Oval 168"/>
              <p:cNvSpPr/>
              <p:nvPr/>
            </p:nvSpPr>
            <p:spPr>
              <a:xfrm>
                <a:off x="2711465" y="2600228"/>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70" name="Oval 169"/>
              <p:cNvSpPr/>
              <p:nvPr/>
            </p:nvSpPr>
            <p:spPr>
              <a:xfrm>
                <a:off x="3077225"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148" name="Group 147"/>
            <p:cNvGrpSpPr/>
            <p:nvPr/>
          </p:nvGrpSpPr>
          <p:grpSpPr>
            <a:xfrm>
              <a:off x="905433" y="3500097"/>
              <a:ext cx="2358975" cy="179758"/>
              <a:chOff x="891986" y="2595282"/>
              <a:chExt cx="2358975" cy="179758"/>
            </a:xfrm>
          </p:grpSpPr>
          <p:sp>
            <p:nvSpPr>
              <p:cNvPr id="157" name="Oval 156"/>
              <p:cNvSpPr/>
              <p:nvPr/>
            </p:nvSpPr>
            <p:spPr>
              <a:xfrm>
                <a:off x="891986"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58" name="Oval 157"/>
              <p:cNvSpPr/>
              <p:nvPr/>
            </p:nvSpPr>
            <p:spPr>
              <a:xfrm>
                <a:off x="124842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59" name="Oval 158"/>
              <p:cNvSpPr/>
              <p:nvPr/>
            </p:nvSpPr>
            <p:spPr>
              <a:xfrm>
                <a:off x="1614185"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60" name="Oval 159"/>
              <p:cNvSpPr/>
              <p:nvPr/>
            </p:nvSpPr>
            <p:spPr>
              <a:xfrm>
                <a:off x="197994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61" name="Oval 160"/>
              <p:cNvSpPr/>
              <p:nvPr/>
            </p:nvSpPr>
            <p:spPr>
              <a:xfrm>
                <a:off x="234570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62" name="Oval 161"/>
              <p:cNvSpPr/>
              <p:nvPr/>
            </p:nvSpPr>
            <p:spPr>
              <a:xfrm>
                <a:off x="2711465" y="2600228"/>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63" name="Oval 162"/>
              <p:cNvSpPr/>
              <p:nvPr/>
            </p:nvSpPr>
            <p:spPr>
              <a:xfrm>
                <a:off x="3077225"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149" name="Group 148"/>
            <p:cNvGrpSpPr/>
            <p:nvPr/>
          </p:nvGrpSpPr>
          <p:grpSpPr>
            <a:xfrm>
              <a:off x="905433" y="3810116"/>
              <a:ext cx="2358975" cy="179758"/>
              <a:chOff x="891986" y="2595282"/>
              <a:chExt cx="2358975" cy="179758"/>
            </a:xfrm>
          </p:grpSpPr>
          <p:sp>
            <p:nvSpPr>
              <p:cNvPr id="150" name="Oval 149"/>
              <p:cNvSpPr/>
              <p:nvPr/>
            </p:nvSpPr>
            <p:spPr>
              <a:xfrm>
                <a:off x="891986"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51" name="Oval 150"/>
              <p:cNvSpPr/>
              <p:nvPr/>
            </p:nvSpPr>
            <p:spPr>
              <a:xfrm>
                <a:off x="124842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52" name="Oval 151"/>
              <p:cNvSpPr/>
              <p:nvPr/>
            </p:nvSpPr>
            <p:spPr>
              <a:xfrm>
                <a:off x="1614185"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53" name="Oval 152"/>
              <p:cNvSpPr/>
              <p:nvPr/>
            </p:nvSpPr>
            <p:spPr>
              <a:xfrm>
                <a:off x="197994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54" name="Oval 153"/>
              <p:cNvSpPr/>
              <p:nvPr/>
            </p:nvSpPr>
            <p:spPr>
              <a:xfrm>
                <a:off x="234570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55" name="Oval 154"/>
              <p:cNvSpPr/>
              <p:nvPr/>
            </p:nvSpPr>
            <p:spPr>
              <a:xfrm>
                <a:off x="2711465" y="2600228"/>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56" name="Oval 155"/>
              <p:cNvSpPr/>
              <p:nvPr/>
            </p:nvSpPr>
            <p:spPr>
              <a:xfrm>
                <a:off x="3077225"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grpSp>
        <p:nvGrpSpPr>
          <p:cNvPr id="349" name="Group 348" descr="Dashed lines"/>
          <p:cNvGrpSpPr/>
          <p:nvPr userDrawn="1"/>
        </p:nvGrpSpPr>
        <p:grpSpPr>
          <a:xfrm>
            <a:off x="672283" y="3179278"/>
            <a:ext cx="1788108" cy="1591190"/>
            <a:chOff x="6557963" y="2680139"/>
            <a:chExt cx="4795836" cy="3565213"/>
          </a:xfrm>
        </p:grpSpPr>
        <p:cxnSp>
          <p:nvCxnSpPr>
            <p:cNvPr id="350" name="Straight Connector 349"/>
            <p:cNvCxnSpPr/>
            <p:nvPr userDrawn="1"/>
          </p:nvCxnSpPr>
          <p:spPr>
            <a:xfrm>
              <a:off x="6557963" y="2680139"/>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51" name="Straight Connector 350"/>
            <p:cNvCxnSpPr/>
            <p:nvPr userDrawn="1"/>
          </p:nvCxnSpPr>
          <p:spPr>
            <a:xfrm>
              <a:off x="6557963" y="3037491"/>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52" name="Straight Connector 351"/>
            <p:cNvCxnSpPr/>
            <p:nvPr userDrawn="1"/>
          </p:nvCxnSpPr>
          <p:spPr>
            <a:xfrm>
              <a:off x="6557963" y="3392424"/>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53" name="Straight Connector 352"/>
            <p:cNvCxnSpPr/>
            <p:nvPr userDrawn="1"/>
          </p:nvCxnSpPr>
          <p:spPr>
            <a:xfrm>
              <a:off x="6557963" y="3749040"/>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54" name="Straight Connector 353"/>
            <p:cNvCxnSpPr/>
            <p:nvPr userDrawn="1"/>
          </p:nvCxnSpPr>
          <p:spPr>
            <a:xfrm>
              <a:off x="6557963" y="4105656"/>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55" name="Straight Connector 354"/>
            <p:cNvCxnSpPr/>
            <p:nvPr userDrawn="1"/>
          </p:nvCxnSpPr>
          <p:spPr>
            <a:xfrm>
              <a:off x="6557963" y="4462272"/>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56" name="Straight Connector 355"/>
            <p:cNvCxnSpPr/>
            <p:nvPr userDrawn="1"/>
          </p:nvCxnSpPr>
          <p:spPr>
            <a:xfrm>
              <a:off x="6557963" y="4818888"/>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57" name="Straight Connector 356"/>
            <p:cNvCxnSpPr/>
            <p:nvPr userDrawn="1"/>
          </p:nvCxnSpPr>
          <p:spPr>
            <a:xfrm>
              <a:off x="6557963" y="5175504"/>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58" name="Straight Connector 357"/>
            <p:cNvCxnSpPr/>
            <p:nvPr userDrawn="1"/>
          </p:nvCxnSpPr>
          <p:spPr>
            <a:xfrm>
              <a:off x="6557963" y="5532120"/>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59" name="Straight Connector 358"/>
            <p:cNvCxnSpPr/>
            <p:nvPr userDrawn="1"/>
          </p:nvCxnSpPr>
          <p:spPr>
            <a:xfrm>
              <a:off x="6557963" y="5888736"/>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60" name="Straight Connector 359"/>
            <p:cNvCxnSpPr/>
            <p:nvPr userDrawn="1"/>
          </p:nvCxnSpPr>
          <p:spPr>
            <a:xfrm>
              <a:off x="6557963" y="6245352"/>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362" name="Group 361" descr="Dashed lines"/>
          <p:cNvGrpSpPr/>
          <p:nvPr userDrawn="1"/>
        </p:nvGrpSpPr>
        <p:grpSpPr>
          <a:xfrm>
            <a:off x="2699880" y="3179278"/>
            <a:ext cx="1788108" cy="1591190"/>
            <a:chOff x="6557963" y="2680139"/>
            <a:chExt cx="4795836" cy="3565213"/>
          </a:xfrm>
        </p:grpSpPr>
        <p:cxnSp>
          <p:nvCxnSpPr>
            <p:cNvPr id="363" name="Straight Connector 362"/>
            <p:cNvCxnSpPr/>
            <p:nvPr userDrawn="1"/>
          </p:nvCxnSpPr>
          <p:spPr>
            <a:xfrm>
              <a:off x="6557963" y="2680139"/>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64" name="Straight Connector 363"/>
            <p:cNvCxnSpPr/>
            <p:nvPr userDrawn="1"/>
          </p:nvCxnSpPr>
          <p:spPr>
            <a:xfrm>
              <a:off x="6557963" y="3037491"/>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65" name="Straight Connector 364"/>
            <p:cNvCxnSpPr/>
            <p:nvPr userDrawn="1"/>
          </p:nvCxnSpPr>
          <p:spPr>
            <a:xfrm>
              <a:off x="6557963" y="3392424"/>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66" name="Straight Connector 365"/>
            <p:cNvCxnSpPr/>
            <p:nvPr userDrawn="1"/>
          </p:nvCxnSpPr>
          <p:spPr>
            <a:xfrm>
              <a:off x="6557963" y="3749040"/>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67" name="Straight Connector 366"/>
            <p:cNvCxnSpPr/>
            <p:nvPr userDrawn="1"/>
          </p:nvCxnSpPr>
          <p:spPr>
            <a:xfrm>
              <a:off x="6557963" y="4105656"/>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68" name="Straight Connector 367"/>
            <p:cNvCxnSpPr/>
            <p:nvPr userDrawn="1"/>
          </p:nvCxnSpPr>
          <p:spPr>
            <a:xfrm>
              <a:off x="6557963" y="4462272"/>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69" name="Straight Connector 368"/>
            <p:cNvCxnSpPr/>
            <p:nvPr userDrawn="1"/>
          </p:nvCxnSpPr>
          <p:spPr>
            <a:xfrm>
              <a:off x="6557963" y="4818888"/>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70" name="Straight Connector 369"/>
            <p:cNvCxnSpPr/>
            <p:nvPr userDrawn="1"/>
          </p:nvCxnSpPr>
          <p:spPr>
            <a:xfrm>
              <a:off x="6557963" y="5175504"/>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71" name="Straight Connector 370"/>
            <p:cNvCxnSpPr/>
            <p:nvPr userDrawn="1"/>
          </p:nvCxnSpPr>
          <p:spPr>
            <a:xfrm>
              <a:off x="6557963" y="5532120"/>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72" name="Straight Connector 371"/>
            <p:cNvCxnSpPr/>
            <p:nvPr userDrawn="1"/>
          </p:nvCxnSpPr>
          <p:spPr>
            <a:xfrm>
              <a:off x="6557963" y="5888736"/>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73" name="Straight Connector 372"/>
            <p:cNvCxnSpPr/>
            <p:nvPr userDrawn="1"/>
          </p:nvCxnSpPr>
          <p:spPr>
            <a:xfrm>
              <a:off x="6557963" y="6245352"/>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375" name="Group 374" descr="Dashed lines"/>
          <p:cNvGrpSpPr/>
          <p:nvPr userDrawn="1"/>
        </p:nvGrpSpPr>
        <p:grpSpPr>
          <a:xfrm>
            <a:off x="4723520" y="3179278"/>
            <a:ext cx="1788108" cy="1591190"/>
            <a:chOff x="6557963" y="2680139"/>
            <a:chExt cx="4795836" cy="3565213"/>
          </a:xfrm>
        </p:grpSpPr>
        <p:cxnSp>
          <p:nvCxnSpPr>
            <p:cNvPr id="376" name="Straight Connector 375"/>
            <p:cNvCxnSpPr/>
            <p:nvPr userDrawn="1"/>
          </p:nvCxnSpPr>
          <p:spPr>
            <a:xfrm>
              <a:off x="6557963" y="2680139"/>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77" name="Straight Connector 376"/>
            <p:cNvCxnSpPr/>
            <p:nvPr userDrawn="1"/>
          </p:nvCxnSpPr>
          <p:spPr>
            <a:xfrm>
              <a:off x="6557963" y="3037491"/>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78" name="Straight Connector 377"/>
            <p:cNvCxnSpPr/>
            <p:nvPr userDrawn="1"/>
          </p:nvCxnSpPr>
          <p:spPr>
            <a:xfrm>
              <a:off x="6557963" y="3392424"/>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79" name="Straight Connector 378"/>
            <p:cNvCxnSpPr/>
            <p:nvPr userDrawn="1"/>
          </p:nvCxnSpPr>
          <p:spPr>
            <a:xfrm>
              <a:off x="6557963" y="3749040"/>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80" name="Straight Connector 379"/>
            <p:cNvCxnSpPr/>
            <p:nvPr userDrawn="1"/>
          </p:nvCxnSpPr>
          <p:spPr>
            <a:xfrm>
              <a:off x="6557963" y="4105656"/>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81" name="Straight Connector 380"/>
            <p:cNvCxnSpPr/>
            <p:nvPr userDrawn="1"/>
          </p:nvCxnSpPr>
          <p:spPr>
            <a:xfrm>
              <a:off x="6557963" y="4462272"/>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82" name="Straight Connector 381"/>
            <p:cNvCxnSpPr/>
            <p:nvPr userDrawn="1"/>
          </p:nvCxnSpPr>
          <p:spPr>
            <a:xfrm>
              <a:off x="6557963" y="4818888"/>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83" name="Straight Connector 382"/>
            <p:cNvCxnSpPr/>
            <p:nvPr userDrawn="1"/>
          </p:nvCxnSpPr>
          <p:spPr>
            <a:xfrm>
              <a:off x="6557963" y="5175504"/>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84" name="Straight Connector 383"/>
            <p:cNvCxnSpPr/>
            <p:nvPr userDrawn="1"/>
          </p:nvCxnSpPr>
          <p:spPr>
            <a:xfrm>
              <a:off x="6557963" y="5532120"/>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85" name="Straight Connector 384"/>
            <p:cNvCxnSpPr/>
            <p:nvPr userDrawn="1"/>
          </p:nvCxnSpPr>
          <p:spPr>
            <a:xfrm>
              <a:off x="6557963" y="5888736"/>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86" name="Straight Connector 385"/>
            <p:cNvCxnSpPr/>
            <p:nvPr userDrawn="1"/>
          </p:nvCxnSpPr>
          <p:spPr>
            <a:xfrm>
              <a:off x="6557963" y="6245352"/>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401" name="Group 400" descr="Dashed lines"/>
          <p:cNvGrpSpPr/>
          <p:nvPr userDrawn="1"/>
        </p:nvGrpSpPr>
        <p:grpSpPr>
          <a:xfrm>
            <a:off x="6747161" y="3174638"/>
            <a:ext cx="1788108" cy="1591190"/>
            <a:chOff x="6557963" y="2680139"/>
            <a:chExt cx="4795836" cy="3565213"/>
          </a:xfrm>
        </p:grpSpPr>
        <p:cxnSp>
          <p:nvCxnSpPr>
            <p:cNvPr id="402" name="Straight Connector 401"/>
            <p:cNvCxnSpPr/>
            <p:nvPr userDrawn="1"/>
          </p:nvCxnSpPr>
          <p:spPr>
            <a:xfrm>
              <a:off x="6557963" y="2680139"/>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03" name="Straight Connector 402"/>
            <p:cNvCxnSpPr/>
            <p:nvPr userDrawn="1"/>
          </p:nvCxnSpPr>
          <p:spPr>
            <a:xfrm>
              <a:off x="6557963" y="3037491"/>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04" name="Straight Connector 403"/>
            <p:cNvCxnSpPr/>
            <p:nvPr userDrawn="1"/>
          </p:nvCxnSpPr>
          <p:spPr>
            <a:xfrm>
              <a:off x="6557963" y="3392424"/>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05" name="Straight Connector 404"/>
            <p:cNvCxnSpPr/>
            <p:nvPr userDrawn="1"/>
          </p:nvCxnSpPr>
          <p:spPr>
            <a:xfrm>
              <a:off x="6557963" y="3749040"/>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06" name="Straight Connector 405"/>
            <p:cNvCxnSpPr/>
            <p:nvPr userDrawn="1"/>
          </p:nvCxnSpPr>
          <p:spPr>
            <a:xfrm>
              <a:off x="6557963" y="4105656"/>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07" name="Straight Connector 406"/>
            <p:cNvCxnSpPr/>
            <p:nvPr userDrawn="1"/>
          </p:nvCxnSpPr>
          <p:spPr>
            <a:xfrm>
              <a:off x="6557963" y="4462272"/>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08" name="Straight Connector 407"/>
            <p:cNvCxnSpPr/>
            <p:nvPr userDrawn="1"/>
          </p:nvCxnSpPr>
          <p:spPr>
            <a:xfrm>
              <a:off x="6557963" y="4818888"/>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09" name="Straight Connector 408"/>
            <p:cNvCxnSpPr/>
            <p:nvPr userDrawn="1"/>
          </p:nvCxnSpPr>
          <p:spPr>
            <a:xfrm>
              <a:off x="6557963" y="5175504"/>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10" name="Straight Connector 409"/>
            <p:cNvCxnSpPr/>
            <p:nvPr userDrawn="1"/>
          </p:nvCxnSpPr>
          <p:spPr>
            <a:xfrm>
              <a:off x="6557963" y="5532120"/>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11" name="Straight Connector 410"/>
            <p:cNvCxnSpPr/>
            <p:nvPr userDrawn="1"/>
          </p:nvCxnSpPr>
          <p:spPr>
            <a:xfrm>
              <a:off x="6557963" y="5888736"/>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12" name="Straight Connector 411"/>
            <p:cNvCxnSpPr/>
            <p:nvPr userDrawn="1"/>
          </p:nvCxnSpPr>
          <p:spPr>
            <a:xfrm>
              <a:off x="6557963" y="6245352"/>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361" name="Text Placeholder 360"/>
          <p:cNvSpPr>
            <a:spLocks noGrp="1"/>
          </p:cNvSpPr>
          <p:nvPr>
            <p:ph type="body" sz="quarter" idx="13" hasCustomPrompt="1"/>
          </p:nvPr>
        </p:nvSpPr>
        <p:spPr>
          <a:xfrm>
            <a:off x="633649" y="2987401"/>
            <a:ext cx="1865376" cy="1882518"/>
          </a:xfrm>
        </p:spPr>
        <p:txBody>
          <a:bodyPr>
            <a:normAutofit/>
          </a:bodyPr>
          <a:lstStyle>
            <a:lvl1pPr marL="0" indent="0">
              <a:lnSpc>
                <a:spcPct val="100000"/>
              </a:lnSpc>
              <a:spcBef>
                <a:spcPts val="0"/>
              </a:spcBef>
              <a:buNone/>
              <a:defRPr sz="1050">
                <a:solidFill>
                  <a:schemeClr val="tx1">
                    <a:lumMod val="85000"/>
                    <a:lumOff val="15000"/>
                  </a:schemeClr>
                </a:solidFill>
              </a:defRPr>
            </a:lvl1pPr>
          </a:lstStyle>
          <a:p>
            <a:pPr lvl="0"/>
            <a:r>
              <a:rPr lang="en-US" dirty="0"/>
              <a:t>Text</a:t>
            </a:r>
          </a:p>
        </p:txBody>
      </p:sp>
      <p:sp>
        <p:nvSpPr>
          <p:cNvPr id="374" name="Text Placeholder 360"/>
          <p:cNvSpPr>
            <a:spLocks noGrp="1"/>
          </p:cNvSpPr>
          <p:nvPr>
            <p:ph type="body" sz="quarter" idx="14" hasCustomPrompt="1"/>
          </p:nvPr>
        </p:nvSpPr>
        <p:spPr>
          <a:xfrm>
            <a:off x="2656247" y="2992041"/>
            <a:ext cx="1865376" cy="1882518"/>
          </a:xfrm>
        </p:spPr>
        <p:txBody>
          <a:bodyPr>
            <a:normAutofit/>
          </a:bodyPr>
          <a:lstStyle>
            <a:lvl1pPr marL="0" indent="0">
              <a:lnSpc>
                <a:spcPct val="100000"/>
              </a:lnSpc>
              <a:spcBef>
                <a:spcPts val="0"/>
              </a:spcBef>
              <a:buNone/>
              <a:defRPr sz="1050">
                <a:solidFill>
                  <a:schemeClr val="tx1">
                    <a:lumMod val="85000"/>
                    <a:lumOff val="15000"/>
                  </a:schemeClr>
                </a:solidFill>
              </a:defRPr>
            </a:lvl1pPr>
          </a:lstStyle>
          <a:p>
            <a:pPr lvl="0"/>
            <a:r>
              <a:rPr lang="en-US" dirty="0"/>
              <a:t>Text</a:t>
            </a:r>
          </a:p>
        </p:txBody>
      </p:sp>
      <p:sp>
        <p:nvSpPr>
          <p:cNvPr id="387" name="Text Placeholder 360"/>
          <p:cNvSpPr>
            <a:spLocks noGrp="1"/>
          </p:cNvSpPr>
          <p:nvPr>
            <p:ph type="body" sz="quarter" idx="15" hasCustomPrompt="1"/>
          </p:nvPr>
        </p:nvSpPr>
        <p:spPr>
          <a:xfrm>
            <a:off x="4679887" y="2992041"/>
            <a:ext cx="1865376" cy="1882518"/>
          </a:xfrm>
        </p:spPr>
        <p:txBody>
          <a:bodyPr>
            <a:normAutofit/>
          </a:bodyPr>
          <a:lstStyle>
            <a:lvl1pPr marL="0" indent="0">
              <a:lnSpc>
                <a:spcPct val="100000"/>
              </a:lnSpc>
              <a:spcBef>
                <a:spcPts val="0"/>
              </a:spcBef>
              <a:buNone/>
              <a:defRPr sz="1050">
                <a:solidFill>
                  <a:schemeClr val="tx1">
                    <a:lumMod val="85000"/>
                    <a:lumOff val="15000"/>
                  </a:schemeClr>
                </a:solidFill>
              </a:defRPr>
            </a:lvl1pPr>
          </a:lstStyle>
          <a:p>
            <a:pPr lvl="0"/>
            <a:r>
              <a:rPr lang="en-US" dirty="0"/>
              <a:t>Text</a:t>
            </a:r>
          </a:p>
        </p:txBody>
      </p:sp>
      <p:sp>
        <p:nvSpPr>
          <p:cNvPr id="413" name="Text Placeholder 360"/>
          <p:cNvSpPr>
            <a:spLocks noGrp="1"/>
          </p:cNvSpPr>
          <p:nvPr>
            <p:ph type="body" sz="quarter" idx="16" hasCustomPrompt="1"/>
          </p:nvPr>
        </p:nvSpPr>
        <p:spPr>
          <a:xfrm>
            <a:off x="6703527" y="2987401"/>
            <a:ext cx="1865376" cy="1882518"/>
          </a:xfrm>
        </p:spPr>
        <p:txBody>
          <a:bodyPr>
            <a:normAutofit/>
          </a:bodyPr>
          <a:lstStyle>
            <a:lvl1pPr marL="0" indent="0">
              <a:lnSpc>
                <a:spcPct val="100000"/>
              </a:lnSpc>
              <a:spcBef>
                <a:spcPts val="0"/>
              </a:spcBef>
              <a:buNone/>
              <a:defRPr sz="1050">
                <a:solidFill>
                  <a:schemeClr val="tx1">
                    <a:lumMod val="85000"/>
                    <a:lumOff val="15000"/>
                  </a:schemeClr>
                </a:solidFill>
              </a:defRPr>
            </a:lvl1pPr>
          </a:lstStyle>
          <a:p>
            <a:pPr lvl="0"/>
            <a:r>
              <a:rPr lang="en-US" dirty="0"/>
              <a:t>Text</a:t>
            </a:r>
          </a:p>
        </p:txBody>
      </p:sp>
    </p:spTree>
    <p:extLst>
      <p:ext uri="{BB962C8B-B14F-4D97-AF65-F5344CB8AC3E}">
        <p14:creationId xmlns:p14="http://schemas.microsoft.com/office/powerpoint/2010/main" val="1739848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528FC5F6-F338-4AE4-BB23-26385BCFC423}" type="datetimeFigureOut">
              <a:rPr lang="en-US" smtClean="0"/>
              <a:t>8/26/2025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smtClean="0"/>
              <a:t>‹#›</a:t>
            </a:fld>
            <a:endParaRPr lang="en-US" dirty="0"/>
          </a:p>
        </p:txBody>
      </p:sp>
      <p:sp>
        <p:nvSpPr>
          <p:cNvPr id="7" name="Rectangle 6" descr="Color filled rectangle border">
            <a:extLst>
              <a:ext uri="{FF2B5EF4-FFF2-40B4-BE49-F238E27FC236}">
                <a16:creationId xmlns:a16="http://schemas.microsoft.com/office/drawing/2014/main" id="{8076F520-9B5E-266B-B9A7-01F133853722}"/>
              </a:ext>
            </a:extLst>
          </p:cNvPr>
          <p:cNvSpPr/>
          <p:nvPr userDrawn="1"/>
        </p:nvSpPr>
        <p:spPr>
          <a:xfrm>
            <a:off x="0" y="4859721"/>
            <a:ext cx="2290572" cy="28377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 name="Rectangle 7" descr="Color filled rectangle border">
            <a:extLst>
              <a:ext uri="{FF2B5EF4-FFF2-40B4-BE49-F238E27FC236}">
                <a16:creationId xmlns:a16="http://schemas.microsoft.com/office/drawing/2014/main" id="{B3EB3252-9749-0111-7FB3-0876C5758A86}"/>
              </a:ext>
            </a:extLst>
          </p:cNvPr>
          <p:cNvSpPr/>
          <p:nvPr userDrawn="1"/>
        </p:nvSpPr>
        <p:spPr>
          <a:xfrm>
            <a:off x="2290572" y="4859721"/>
            <a:ext cx="2290572" cy="28377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 name="Rectangle 8" descr="Color filled rectangle border">
            <a:extLst>
              <a:ext uri="{FF2B5EF4-FFF2-40B4-BE49-F238E27FC236}">
                <a16:creationId xmlns:a16="http://schemas.microsoft.com/office/drawing/2014/main" id="{AB04C5D2-37FA-5B0D-7D05-7BA7214697A9}"/>
              </a:ext>
            </a:extLst>
          </p:cNvPr>
          <p:cNvSpPr/>
          <p:nvPr userDrawn="1"/>
        </p:nvSpPr>
        <p:spPr>
          <a:xfrm>
            <a:off x="4581144" y="4859721"/>
            <a:ext cx="2290572" cy="28377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 name="Rectangle 9" descr="Color filled rectangle border">
            <a:extLst>
              <a:ext uri="{FF2B5EF4-FFF2-40B4-BE49-F238E27FC236}">
                <a16:creationId xmlns:a16="http://schemas.microsoft.com/office/drawing/2014/main" id="{A6E01479-E167-A8B8-E489-CED526978631}"/>
              </a:ext>
            </a:extLst>
          </p:cNvPr>
          <p:cNvSpPr/>
          <p:nvPr userDrawn="1"/>
        </p:nvSpPr>
        <p:spPr>
          <a:xfrm>
            <a:off x="6853428" y="4859721"/>
            <a:ext cx="2290572" cy="28377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Tree>
    <p:extLst>
      <p:ext uri="{BB962C8B-B14F-4D97-AF65-F5344CB8AC3E}">
        <p14:creationId xmlns:p14="http://schemas.microsoft.com/office/powerpoint/2010/main" val="24190009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4800600"/>
            <a:ext cx="9141619" cy="342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4750737"/>
            <a:ext cx="9141619" cy="480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69214"/>
            <a:ext cx="7543800" cy="2674620"/>
          </a:xfrm>
        </p:spPr>
        <p:txBody>
          <a:bodyPr anchor="b" anchorCtr="0">
            <a:normAutofit/>
          </a:bodyPr>
          <a:lstStyle>
            <a:lvl1pPr>
              <a:lnSpc>
                <a:spcPct val="85000"/>
              </a:lnSpc>
              <a:defRPr sz="6000" b="0">
                <a:solidFill>
                  <a:schemeClr val="tx1">
                    <a:lumMod val="85000"/>
                    <a:lumOff val="15000"/>
                  </a:schemeClr>
                </a:solidFill>
              </a:defRPr>
            </a:lvl1pPr>
          </a:lstStyle>
          <a:p>
            <a:r>
              <a:rPr lang="en-GB"/>
              <a:t>Click to edit Master title style</a:t>
            </a:r>
            <a:endParaRPr lang="en-US" dirty="0"/>
          </a:p>
        </p:txBody>
      </p:sp>
      <p:sp>
        <p:nvSpPr>
          <p:cNvPr id="3" name="Text Placeholder 2"/>
          <p:cNvSpPr>
            <a:spLocks noGrp="1"/>
          </p:cNvSpPr>
          <p:nvPr>
            <p:ph type="body" idx="1"/>
          </p:nvPr>
        </p:nvSpPr>
        <p:spPr>
          <a:xfrm>
            <a:off x="822960" y="3339846"/>
            <a:ext cx="7543800" cy="857250"/>
          </a:xfrm>
        </p:spPr>
        <p:txBody>
          <a:bodyPr lIns="91440" rIns="91440" anchor="t" anchorCtr="0">
            <a:normAutofit/>
          </a:bodyPr>
          <a:lstStyle>
            <a:lvl1pPr marL="0" indent="0">
              <a:buNone/>
              <a:defRPr sz="1800" cap="all" spc="150" baseline="0">
                <a:solidFill>
                  <a:schemeClr val="tx2"/>
                </a:solidFill>
                <a:latin typeface="+mj-lt"/>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1599551F-0685-470A-A63A-F808D54B9B6A}" type="datetimeFigureOut">
              <a:rPr lang="en-US" smtClean="0"/>
              <a:t>8/26/2025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32BDE3A-8A5F-47C4-AA75-58FC1EB2D383}" type="slidenum">
              <a:rPr lang="en-US" smtClean="0"/>
              <a:t>‹#›</a:t>
            </a:fld>
            <a:endParaRPr lang="en-US" dirty="0"/>
          </a:p>
        </p:txBody>
      </p:sp>
      <p:cxnSp>
        <p:nvCxnSpPr>
          <p:cNvPr id="9" name="Straight Connector 8"/>
          <p:cNvCxnSpPr/>
          <p:nvPr/>
        </p:nvCxnSpPr>
        <p:spPr>
          <a:xfrm>
            <a:off x="905744" y="325755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05749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14953"/>
            <a:ext cx="7543800" cy="1088068"/>
          </a:xfrm>
        </p:spPr>
        <p:txBody>
          <a:bodyPr/>
          <a:lstStyle/>
          <a:p>
            <a:r>
              <a:rPr lang="en-GB"/>
              <a:t>Click to edit Master title style</a:t>
            </a:r>
            <a:endParaRPr lang="en-US" dirty="0"/>
          </a:p>
        </p:txBody>
      </p:sp>
      <p:sp>
        <p:nvSpPr>
          <p:cNvPr id="3" name="Content Placeholder 2"/>
          <p:cNvSpPr>
            <a:spLocks noGrp="1"/>
          </p:cNvSpPr>
          <p:nvPr>
            <p:ph sz="half" idx="1"/>
          </p:nvPr>
        </p:nvSpPr>
        <p:spPr>
          <a:xfrm>
            <a:off x="822959" y="1384301"/>
            <a:ext cx="3703320" cy="301752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4663440" y="1384301"/>
            <a:ext cx="3703320" cy="301752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1599551F-0685-470A-A63A-F808D54B9B6A}" type="datetimeFigureOut">
              <a:rPr lang="en-US" smtClean="0"/>
              <a:t>8/26/2025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32BDE3A-8A5F-47C4-AA75-58FC1EB2D383}" type="slidenum">
              <a:rPr lang="en-US" smtClean="0"/>
              <a:t>‹#›</a:t>
            </a:fld>
            <a:endParaRPr lang="en-US" dirty="0"/>
          </a:p>
        </p:txBody>
      </p:sp>
    </p:spTree>
    <p:extLst>
      <p:ext uri="{BB962C8B-B14F-4D97-AF65-F5344CB8AC3E}">
        <p14:creationId xmlns:p14="http://schemas.microsoft.com/office/powerpoint/2010/main" val="2998795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14953"/>
            <a:ext cx="7543800" cy="1088068"/>
          </a:xfrm>
        </p:spPr>
        <p:txBody>
          <a:bodyPr/>
          <a:lstStyle/>
          <a:p>
            <a:r>
              <a:rPr lang="en-GB"/>
              <a:t>Click to edit Master title style</a:t>
            </a:r>
            <a:endParaRPr lang="en-US" dirty="0"/>
          </a:p>
        </p:txBody>
      </p:sp>
      <p:sp>
        <p:nvSpPr>
          <p:cNvPr id="3" name="Text Placeholder 2"/>
          <p:cNvSpPr>
            <a:spLocks noGrp="1"/>
          </p:cNvSpPr>
          <p:nvPr>
            <p:ph type="body" idx="1"/>
          </p:nvPr>
        </p:nvSpPr>
        <p:spPr>
          <a:xfrm>
            <a:off x="822960" y="1384539"/>
            <a:ext cx="3703320" cy="552212"/>
          </a:xfrm>
        </p:spPr>
        <p:txBody>
          <a:bodyPr lIns="91440" rIns="91440" anchor="ctr">
            <a:normAutofit/>
          </a:bodyPr>
          <a:lstStyle>
            <a:lvl1pPr marL="0" indent="0">
              <a:buNone/>
              <a:defRPr sz="1500" b="0" cap="all"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p:cNvSpPr>
            <a:spLocks noGrp="1"/>
          </p:cNvSpPr>
          <p:nvPr>
            <p:ph sz="half" idx="2"/>
          </p:nvPr>
        </p:nvSpPr>
        <p:spPr>
          <a:xfrm>
            <a:off x="822960" y="1936751"/>
            <a:ext cx="3703320" cy="253365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4663440" y="1384539"/>
            <a:ext cx="3703320" cy="552212"/>
          </a:xfrm>
        </p:spPr>
        <p:txBody>
          <a:bodyPr lIns="91440" rIns="91440" anchor="ctr">
            <a:normAutofit/>
          </a:bodyPr>
          <a:lstStyle>
            <a:lvl1pPr marL="0" indent="0">
              <a:buNone/>
              <a:defRPr sz="1500" b="0" cap="all"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p:cNvSpPr>
            <a:spLocks noGrp="1"/>
          </p:cNvSpPr>
          <p:nvPr>
            <p:ph sz="quarter" idx="4"/>
          </p:nvPr>
        </p:nvSpPr>
        <p:spPr>
          <a:xfrm>
            <a:off x="4663440" y="1936751"/>
            <a:ext cx="3703320" cy="253365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1599551F-0685-470A-A63A-F808D54B9B6A}" type="datetimeFigureOut">
              <a:rPr lang="en-US" smtClean="0"/>
              <a:t>8/26/2025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32BDE3A-8A5F-47C4-AA75-58FC1EB2D383}" type="slidenum">
              <a:rPr lang="en-US" smtClean="0"/>
              <a:t>‹#›</a:t>
            </a:fld>
            <a:endParaRPr lang="en-US" dirty="0"/>
          </a:p>
        </p:txBody>
      </p:sp>
    </p:spTree>
    <p:extLst>
      <p:ext uri="{BB962C8B-B14F-4D97-AF65-F5344CB8AC3E}">
        <p14:creationId xmlns:p14="http://schemas.microsoft.com/office/powerpoint/2010/main" val="41084478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1599551F-0685-470A-A63A-F808D54B9B6A}" type="datetimeFigureOut">
              <a:rPr lang="en-US" smtClean="0"/>
              <a:t>8/26/2025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32BDE3A-8A5F-47C4-AA75-58FC1EB2D383}" type="slidenum">
              <a:rPr lang="en-US" smtClean="0"/>
              <a:t>‹#›</a:t>
            </a:fld>
            <a:endParaRPr lang="en-US" dirty="0"/>
          </a:p>
        </p:txBody>
      </p:sp>
    </p:spTree>
    <p:extLst>
      <p:ext uri="{BB962C8B-B14F-4D97-AF65-F5344CB8AC3E}">
        <p14:creationId xmlns:p14="http://schemas.microsoft.com/office/powerpoint/2010/main" val="40134628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4800600"/>
            <a:ext cx="9141619" cy="342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4750737"/>
            <a:ext cx="9141619" cy="480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1599551F-0685-470A-A63A-F808D54B9B6A}" type="datetimeFigureOut">
              <a:rPr lang="en-US" smtClean="0"/>
              <a:t>8/26/2025</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632BDE3A-8A5F-47C4-AA75-58FC1EB2D383}" type="slidenum">
              <a:rPr lang="en-US" smtClean="0"/>
              <a:t>‹#›</a:t>
            </a:fld>
            <a:endParaRPr lang="en-US" dirty="0"/>
          </a:p>
        </p:txBody>
      </p:sp>
    </p:spTree>
    <p:extLst>
      <p:ext uri="{BB962C8B-B14F-4D97-AF65-F5344CB8AC3E}">
        <p14:creationId xmlns:p14="http://schemas.microsoft.com/office/powerpoint/2010/main" val="2104251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445769"/>
            <a:ext cx="2400300" cy="1714500"/>
          </a:xfrm>
        </p:spPr>
        <p:txBody>
          <a:bodyPr anchor="b">
            <a:normAutofit/>
          </a:bodyPr>
          <a:lstStyle>
            <a:lvl1pPr>
              <a:defRPr sz="2700" b="0">
                <a:solidFill>
                  <a:srgbClr val="FFFFFF"/>
                </a:solidFill>
              </a:defRPr>
            </a:lvl1pPr>
          </a:lstStyle>
          <a:p>
            <a:r>
              <a:rPr lang="en-GB"/>
              <a:t>Click to edit Master title style</a:t>
            </a:r>
            <a:endParaRPr lang="en-US" dirty="0"/>
          </a:p>
        </p:txBody>
      </p:sp>
      <p:sp>
        <p:nvSpPr>
          <p:cNvPr id="3" name="Content Placeholder 2"/>
          <p:cNvSpPr>
            <a:spLocks noGrp="1"/>
          </p:cNvSpPr>
          <p:nvPr>
            <p:ph idx="1"/>
          </p:nvPr>
        </p:nvSpPr>
        <p:spPr>
          <a:xfrm>
            <a:off x="3600450" y="548640"/>
            <a:ext cx="4869180" cy="394335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342900" y="2194560"/>
            <a:ext cx="2400300" cy="2534343"/>
          </a:xfrm>
        </p:spPr>
        <p:txBody>
          <a:bodyPr lIns="91440" rIns="91440">
            <a:normAutofit/>
          </a:bodyPr>
          <a:lstStyle>
            <a:lvl1pPr marL="0" indent="0">
              <a:buNone/>
              <a:defRPr sz="1125">
                <a:solidFill>
                  <a:srgbClr val="FFFFFF"/>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GB"/>
              <a:t>Click to edit Master text styles</a:t>
            </a:r>
          </a:p>
        </p:txBody>
      </p:sp>
      <p:sp>
        <p:nvSpPr>
          <p:cNvPr id="5" name="Date Placeholder 4"/>
          <p:cNvSpPr>
            <a:spLocks noGrp="1"/>
          </p:cNvSpPr>
          <p:nvPr>
            <p:ph type="dt" sz="half" idx="10"/>
          </p:nvPr>
        </p:nvSpPr>
        <p:spPr>
          <a:xfrm>
            <a:off x="349134" y="4844839"/>
            <a:ext cx="1963883" cy="273844"/>
          </a:xfrm>
        </p:spPr>
        <p:txBody>
          <a:bodyPr/>
          <a:lstStyle>
            <a:lvl1pPr algn="l">
              <a:defRPr/>
            </a:lvl1pPr>
          </a:lstStyle>
          <a:p>
            <a:fld id="{1599551F-0685-470A-A63A-F808D54B9B6A}" type="datetimeFigureOut">
              <a:rPr lang="en-US" smtClean="0"/>
              <a:t>8/26/2025</a:t>
            </a:fld>
            <a:endParaRPr lang="en-US" dirty="0"/>
          </a:p>
        </p:txBody>
      </p:sp>
      <p:sp>
        <p:nvSpPr>
          <p:cNvPr id="6" name="Footer Placeholder 5"/>
          <p:cNvSpPr>
            <a:spLocks noGrp="1"/>
          </p:cNvSpPr>
          <p:nvPr>
            <p:ph type="ftr" sz="quarter" idx="11"/>
          </p:nvPr>
        </p:nvSpPr>
        <p:spPr>
          <a:xfrm>
            <a:off x="3600450" y="4844839"/>
            <a:ext cx="3486150" cy="273844"/>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632BDE3A-8A5F-47C4-AA75-58FC1EB2D383}" type="slidenum">
              <a:rPr lang="en-US" smtClean="0"/>
              <a:t>‹#›</a:t>
            </a:fld>
            <a:endParaRPr lang="en-US" dirty="0"/>
          </a:p>
        </p:txBody>
      </p:sp>
    </p:spTree>
    <p:extLst>
      <p:ext uri="{BB962C8B-B14F-4D97-AF65-F5344CB8AC3E}">
        <p14:creationId xmlns:p14="http://schemas.microsoft.com/office/powerpoint/2010/main" val="14994165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714750"/>
            <a:ext cx="9141619" cy="14287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3686307"/>
            <a:ext cx="9141619" cy="480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3806190"/>
            <a:ext cx="7585234" cy="617220"/>
          </a:xfrm>
        </p:spPr>
        <p:txBody>
          <a:bodyPr lIns="91440" tIns="0" rIns="91440" bIns="0" anchor="b">
            <a:noAutofit/>
          </a:bodyPr>
          <a:lstStyle>
            <a:lvl1pPr>
              <a:defRPr sz="2700" b="0">
                <a:solidFill>
                  <a:srgbClr val="FFFFFF"/>
                </a:solidFill>
              </a:defRPr>
            </a:lvl1pPr>
          </a:lstStyle>
          <a:p>
            <a:r>
              <a:rPr lang="en-GB"/>
              <a:t>Click to edit Master title style</a:t>
            </a:r>
            <a:endParaRPr lang="en-US" dirty="0"/>
          </a:p>
        </p:txBody>
      </p:sp>
      <p:sp>
        <p:nvSpPr>
          <p:cNvPr id="3" name="Picture Placeholder 2"/>
          <p:cNvSpPr>
            <a:spLocks noGrp="1" noChangeAspect="1"/>
          </p:cNvSpPr>
          <p:nvPr>
            <p:ph type="pic" idx="1"/>
          </p:nvPr>
        </p:nvSpPr>
        <p:spPr>
          <a:xfrm>
            <a:off x="12" y="0"/>
            <a:ext cx="9143989" cy="3686307"/>
          </a:xfrm>
          <a:solidFill>
            <a:schemeClr val="bg2">
              <a:lumMod val="90000"/>
            </a:schemeClr>
          </a:solidFill>
        </p:spPr>
        <p:txBody>
          <a:bodyPr lIns="457200" tIns="45720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GB"/>
              <a:t>Click icon to add picture</a:t>
            </a:r>
            <a:endParaRPr lang="en-US" dirty="0"/>
          </a:p>
        </p:txBody>
      </p:sp>
      <p:sp>
        <p:nvSpPr>
          <p:cNvPr id="4" name="Text Placeholder 3"/>
          <p:cNvSpPr>
            <a:spLocks noGrp="1"/>
          </p:cNvSpPr>
          <p:nvPr>
            <p:ph type="body" sz="half" idx="2"/>
          </p:nvPr>
        </p:nvSpPr>
        <p:spPr>
          <a:xfrm>
            <a:off x="822960" y="4430268"/>
            <a:ext cx="7584948" cy="445770"/>
          </a:xfrm>
        </p:spPr>
        <p:txBody>
          <a:bodyPr lIns="91440" tIns="0" rIns="91440" bIns="0">
            <a:normAutofit/>
          </a:bodyPr>
          <a:lstStyle>
            <a:lvl1pPr marL="0" indent="0">
              <a:spcBef>
                <a:spcPts val="0"/>
              </a:spcBef>
              <a:spcAft>
                <a:spcPts val="450"/>
              </a:spcAft>
              <a:buNone/>
              <a:defRPr sz="1125">
                <a:solidFill>
                  <a:srgbClr val="FFFFFF"/>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GB"/>
              <a:t>Click to edit Master text styles</a:t>
            </a:r>
          </a:p>
        </p:txBody>
      </p:sp>
      <p:sp>
        <p:nvSpPr>
          <p:cNvPr id="5" name="Date Placeholder 4"/>
          <p:cNvSpPr>
            <a:spLocks noGrp="1"/>
          </p:cNvSpPr>
          <p:nvPr>
            <p:ph type="dt" sz="half" idx="10"/>
          </p:nvPr>
        </p:nvSpPr>
        <p:spPr/>
        <p:txBody>
          <a:bodyPr/>
          <a:lstStyle/>
          <a:p>
            <a:fld id="{1599551F-0685-470A-A63A-F808D54B9B6A}" type="datetimeFigureOut">
              <a:rPr lang="en-US" smtClean="0"/>
              <a:t>8/26/2025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32BDE3A-8A5F-47C4-AA75-58FC1EB2D383}" type="slidenum">
              <a:rPr lang="en-US" smtClean="0"/>
              <a:t>‹#›</a:t>
            </a:fld>
            <a:endParaRPr lang="en-US" dirty="0"/>
          </a:p>
        </p:txBody>
      </p:sp>
    </p:spTree>
    <p:extLst>
      <p:ext uri="{BB962C8B-B14F-4D97-AF65-F5344CB8AC3E}">
        <p14:creationId xmlns:p14="http://schemas.microsoft.com/office/powerpoint/2010/main" val="12939590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4800600"/>
            <a:ext cx="9144000" cy="342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750737"/>
            <a:ext cx="9143989" cy="498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14953"/>
            <a:ext cx="7543800" cy="1088068"/>
          </a:xfrm>
          <a:prstGeom prst="rect">
            <a:avLst/>
          </a:prstGeom>
        </p:spPr>
        <p:txBody>
          <a:bodyPr vert="horz" lIns="91440" tIns="45720" rIns="91440" bIns="45720" rtlCol="0" anchor="b">
            <a:normAutofit/>
          </a:bodyPr>
          <a:lstStyle/>
          <a:p>
            <a:r>
              <a:rPr lang="en-GB"/>
              <a:t>Click to edit Master title style</a:t>
            </a:r>
            <a:endParaRPr lang="en-US" dirty="0"/>
          </a:p>
        </p:txBody>
      </p:sp>
      <p:sp>
        <p:nvSpPr>
          <p:cNvPr id="3" name="Text Placeholder 2"/>
          <p:cNvSpPr>
            <a:spLocks noGrp="1"/>
          </p:cNvSpPr>
          <p:nvPr>
            <p:ph type="body" idx="1"/>
          </p:nvPr>
        </p:nvSpPr>
        <p:spPr>
          <a:xfrm>
            <a:off x="822960" y="1384301"/>
            <a:ext cx="7543800" cy="3017520"/>
          </a:xfrm>
          <a:prstGeom prst="rect">
            <a:avLst/>
          </a:prstGeom>
        </p:spPr>
        <p:txBody>
          <a:bodyPr vert="horz" lIns="0" tIns="45720" rIns="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822961" y="4844839"/>
            <a:ext cx="1854203" cy="273844"/>
          </a:xfrm>
          <a:prstGeom prst="rect">
            <a:avLst/>
          </a:prstGeom>
        </p:spPr>
        <p:txBody>
          <a:bodyPr vert="horz" lIns="91440" tIns="45720" rIns="91440" bIns="45720" rtlCol="0" anchor="ctr"/>
          <a:lstStyle>
            <a:lvl1pPr algn="l">
              <a:defRPr sz="675">
                <a:solidFill>
                  <a:srgbClr val="FFFFFF"/>
                </a:solidFill>
              </a:defRPr>
            </a:lvl1pPr>
          </a:lstStyle>
          <a:p>
            <a:fld id="{1599551F-0685-470A-A63A-F808D54B9B6A}" type="datetimeFigureOut">
              <a:rPr lang="en-US" smtClean="0"/>
              <a:t>8/26/2025</a:t>
            </a:fld>
            <a:endParaRPr lang="en-US" dirty="0"/>
          </a:p>
        </p:txBody>
      </p:sp>
      <p:sp>
        <p:nvSpPr>
          <p:cNvPr id="5" name="Footer Placeholder 4"/>
          <p:cNvSpPr>
            <a:spLocks noGrp="1"/>
          </p:cNvSpPr>
          <p:nvPr>
            <p:ph type="ftr" sz="quarter" idx="3"/>
          </p:nvPr>
        </p:nvSpPr>
        <p:spPr>
          <a:xfrm>
            <a:off x="2764639" y="4844839"/>
            <a:ext cx="3617103" cy="273844"/>
          </a:xfrm>
          <a:prstGeom prst="rect">
            <a:avLst/>
          </a:prstGeom>
        </p:spPr>
        <p:txBody>
          <a:bodyPr vert="horz" lIns="91440" tIns="45720" rIns="91440" bIns="45720" rtlCol="0" anchor="ctr"/>
          <a:lstStyle>
            <a:lvl1pPr algn="ctr">
              <a:defRPr sz="675"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7425344" y="4844839"/>
            <a:ext cx="984019" cy="273844"/>
          </a:xfrm>
          <a:prstGeom prst="rect">
            <a:avLst/>
          </a:prstGeom>
        </p:spPr>
        <p:txBody>
          <a:bodyPr vert="horz" lIns="91440" tIns="45720" rIns="91440" bIns="45720" rtlCol="0" anchor="ctr"/>
          <a:lstStyle>
            <a:lvl1pPr algn="r">
              <a:defRPr sz="788">
                <a:solidFill>
                  <a:srgbClr val="FFFFFF"/>
                </a:solidFill>
              </a:defRPr>
            </a:lvl1pPr>
          </a:lstStyle>
          <a:p>
            <a:fld id="{632BDE3A-8A5F-47C4-AA75-58FC1EB2D383}" type="slidenum">
              <a:rPr lang="en-US" smtClean="0"/>
              <a:t>‹#›</a:t>
            </a:fld>
            <a:endParaRPr lang="en-US" dirty="0"/>
          </a:p>
        </p:txBody>
      </p:sp>
      <p:cxnSp>
        <p:nvCxnSpPr>
          <p:cNvPr id="10" name="Straight Connector 9"/>
          <p:cNvCxnSpPr/>
          <p:nvPr/>
        </p:nvCxnSpPr>
        <p:spPr>
          <a:xfrm>
            <a:off x="895149" y="1303384"/>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6150401"/>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 id="2147483652" r:id="rId12"/>
    <p:sldLayoutId id="2147483660" r:id="rId13"/>
    <p:sldLayoutId id="2147483661" r:id="rId14"/>
  </p:sldLayoutIdLst>
  <p:txStyles>
    <p:titleStyle>
      <a:lvl1pPr algn="l" defTabSz="685800" rtl="0" eaLnBrk="1" latinLnBrk="0" hangingPunct="1">
        <a:lnSpc>
          <a:spcPct val="85000"/>
        </a:lnSpc>
        <a:spcBef>
          <a:spcPct val="0"/>
        </a:spcBef>
        <a:buNone/>
        <a:defRPr sz="3600" kern="1200" spc="-38" baseline="0">
          <a:solidFill>
            <a:schemeClr val="tx1">
              <a:lumMod val="75000"/>
              <a:lumOff val="25000"/>
            </a:schemeClr>
          </a:solidFill>
          <a:latin typeface="+mj-lt"/>
          <a:ea typeface="+mj-ea"/>
          <a:cs typeface="+mj-cs"/>
        </a:defRPr>
      </a:lvl1pPr>
    </p:titleStyle>
    <p:bodyStyle>
      <a:lvl1pPr marL="68580" indent="-68580" algn="l" defTabSz="685800" rtl="0" eaLnBrk="1" latinLnBrk="0" hangingPunct="1">
        <a:lnSpc>
          <a:spcPct val="90000"/>
        </a:lnSpc>
        <a:spcBef>
          <a:spcPts val="900"/>
        </a:spcBef>
        <a:spcAft>
          <a:spcPts val="150"/>
        </a:spcAft>
        <a:buClr>
          <a:schemeClr val="accent1"/>
        </a:buClr>
        <a:buSzPct val="100000"/>
        <a:buFont typeface="Calibri" panose="020F0502020204030204" pitchFamily="34" charset="0"/>
        <a:buChar char=" "/>
        <a:defRPr sz="1500" kern="1200">
          <a:solidFill>
            <a:schemeClr val="tx1">
              <a:lumMod val="75000"/>
              <a:lumOff val="25000"/>
            </a:schemeClr>
          </a:solidFill>
          <a:latin typeface="+mn-lt"/>
          <a:ea typeface="+mn-ea"/>
          <a:cs typeface="+mn-cs"/>
        </a:defRPr>
      </a:lvl1pPr>
      <a:lvl2pPr marL="288036" indent="-137160" algn="l" defTabSz="685800" rtl="0" eaLnBrk="1" latinLnBrk="0" hangingPunct="1">
        <a:lnSpc>
          <a:spcPct val="90000"/>
        </a:lnSpc>
        <a:spcBef>
          <a:spcPts val="150"/>
        </a:spcBef>
        <a:spcAft>
          <a:spcPts val="300"/>
        </a:spcAft>
        <a:buClr>
          <a:schemeClr val="accent1"/>
        </a:buClr>
        <a:buFont typeface="Calibri" pitchFamily="34" charset="0"/>
        <a:buChar char="◦"/>
        <a:defRPr sz="1350" kern="1200">
          <a:solidFill>
            <a:schemeClr val="tx1">
              <a:lumMod val="75000"/>
              <a:lumOff val="25000"/>
            </a:schemeClr>
          </a:solidFill>
          <a:latin typeface="+mn-lt"/>
          <a:ea typeface="+mn-ea"/>
          <a:cs typeface="+mn-cs"/>
        </a:defRPr>
      </a:lvl2pPr>
      <a:lvl3pPr marL="425196" indent="-13716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3pPr>
      <a:lvl4pPr marL="562356" indent="-13716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4pPr>
      <a:lvl5pPr marL="699516" indent="-13716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5pPr>
      <a:lvl6pPr marL="82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6pPr>
      <a:lvl7pPr marL="97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7pPr>
      <a:lvl8pPr marL="112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8pPr>
      <a:lvl9pPr marL="127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wirralsafeguarding.co.uk/schools/"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 Id="rId9"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8.png"/><Relationship Id="rId7" Type="http://schemas.openxmlformats.org/officeDocument/2006/relationships/diagramColors" Target="../diagrams/colors5.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s://www.youngminds.org.uk/media/qs5luamr/vulnerable-groups-toolkit.pdf" TargetMode="External"/></Relationships>
</file>

<file path=ppt/slides/_rels/slide15.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 Id="rId9" Type="http://schemas.openxmlformats.org/officeDocument/2006/relationships/image" Target="../media/image8.png"/></Relationships>
</file>

<file path=ppt/slides/_rels/slide16.xml.rels><?xml version="1.0" encoding="UTF-8" standalone="yes"?>
<Relationships xmlns="http://schemas.openxmlformats.org/package/2006/relationships"><Relationship Id="rId8" Type="http://schemas.openxmlformats.org/officeDocument/2006/relationships/hyperlink" Target="https://www.sendlowirral.co.uk/" TargetMode="External"/><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9.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www.legislation.gov.uk/ukpga/2025/10/contents"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hyperlink" Target="https://nationalcollege.com/news/the-terrorism-protection-of-premises-act-2025-passes-into-law"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2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3.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image" Target="../media/image3.png"/><Relationship Id="rId7" Type="http://schemas.openxmlformats.org/officeDocument/2006/relationships/diagramLayout" Target="../diagrams/layout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Data" Target="../diagrams/data1.xml"/><Relationship Id="rId11" Type="http://schemas.openxmlformats.org/officeDocument/2006/relationships/image" Target="../media/image5.png"/><Relationship Id="rId5" Type="http://schemas.openxmlformats.org/officeDocument/2006/relationships/image" Target="../media/image4.png"/><Relationship Id="rId10" Type="http://schemas.microsoft.com/office/2007/relationships/diagramDrawing" Target="../diagrams/drawing1.xml"/><Relationship Id="rId4" Type="http://schemas.microsoft.com/office/2007/relationships/hdphoto" Target="../media/hdphoto1.wdp"/><Relationship Id="rId9" Type="http://schemas.openxmlformats.org/officeDocument/2006/relationships/diagramColors" Target="../diagrams/colors1.xml"/></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0.jpg"/><Relationship Id="rId4" Type="http://schemas.openxmlformats.org/officeDocument/2006/relationships/hyperlink" Target="https://www.wirralsafeguarding.co.uk/families-first-for-children-pathfinder/"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8" Type="http://schemas.openxmlformats.org/officeDocument/2006/relationships/hyperlink" Target="https://www.wirralsafeguarding.co.uk/pan-merseyside-masa-practice-learning-reviews-emerging-themes/" TargetMode="External"/><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73662" y="1765456"/>
            <a:ext cx="3398166" cy="1329522"/>
          </a:xfrm>
        </p:spPr>
        <p:txBody>
          <a:bodyPr>
            <a:normAutofit/>
          </a:bodyPr>
          <a:lstStyle/>
          <a:p>
            <a:pPr algn="ctr"/>
            <a:r>
              <a:rPr lang="en-US" sz="2800" b="1" dirty="0">
                <a:solidFill>
                  <a:srgbClr val="002060"/>
                </a:solidFill>
                <a:latin typeface="Calibri" panose="020F0502020204030204" pitchFamily="34" charset="0"/>
                <a:cs typeface="Calibri" panose="020F0502020204030204" pitchFamily="34" charset="0"/>
              </a:rPr>
              <a:t>STAFF SAFEGUARDING TRAINING UPDATE </a:t>
            </a:r>
            <a:br>
              <a:rPr lang="en-US" sz="2800" b="1" dirty="0">
                <a:solidFill>
                  <a:srgbClr val="002060"/>
                </a:solidFill>
                <a:latin typeface="Calibri" panose="020F0502020204030204" pitchFamily="34" charset="0"/>
                <a:cs typeface="Calibri" panose="020F0502020204030204" pitchFamily="34" charset="0"/>
              </a:rPr>
            </a:br>
            <a:r>
              <a:rPr lang="en-US" sz="2800" b="1" dirty="0">
                <a:solidFill>
                  <a:srgbClr val="002060"/>
                </a:solidFill>
                <a:latin typeface="Calibri" panose="020F0502020204030204" pitchFamily="34" charset="0"/>
                <a:cs typeface="Calibri" panose="020F0502020204030204" pitchFamily="34" charset="0"/>
              </a:rPr>
              <a:t>SEPT 2025</a:t>
            </a:r>
          </a:p>
        </p:txBody>
      </p:sp>
      <p:sp>
        <p:nvSpPr>
          <p:cNvPr id="7" name="Subtitle 6"/>
          <p:cNvSpPr>
            <a:spLocks noGrp="1"/>
          </p:cNvSpPr>
          <p:nvPr>
            <p:ph type="subTitle" idx="1"/>
          </p:nvPr>
        </p:nvSpPr>
        <p:spPr>
          <a:xfrm>
            <a:off x="4799149" y="2169041"/>
            <a:ext cx="4344851" cy="1437857"/>
          </a:xfrm>
        </p:spPr>
        <p:txBody>
          <a:bodyPr>
            <a:normAutofit/>
          </a:bodyPr>
          <a:lstStyle/>
          <a:p>
            <a:pPr algn="ctr"/>
            <a:r>
              <a:rPr lang="en-GB" b="1" dirty="0">
                <a:solidFill>
                  <a:schemeClr val="tx1"/>
                </a:solidFill>
                <a:latin typeface="+mn-lt"/>
                <a:cs typeface="Biome" panose="020B0502040204020203" pitchFamily="34" charset="0"/>
              </a:rPr>
              <a:t>Wirral safeguarding Children partnership</a:t>
            </a:r>
          </a:p>
          <a:p>
            <a:pPr algn="ctr"/>
            <a:r>
              <a:rPr lang="en-GB" sz="1000" b="1" dirty="0">
                <a:solidFill>
                  <a:schemeClr val="accent1">
                    <a:lumMod val="50000"/>
                  </a:schemeClr>
                </a:solidFill>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https://www.wirralsafeguarding.co.uk/schools/</a:t>
            </a:r>
            <a:r>
              <a:rPr lang="en-GB" sz="1000" b="1" dirty="0">
                <a:solidFill>
                  <a:schemeClr val="accent1">
                    <a:lumMod val="50000"/>
                  </a:schemeClr>
                </a:solidFill>
                <a:latin typeface="Calibri" panose="020F0502020204030204" pitchFamily="34" charset="0"/>
                <a:cs typeface="Calibri" panose="020F0502020204030204" pitchFamily="34" charset="0"/>
              </a:rPr>
              <a:t>   </a:t>
            </a:r>
            <a:endParaRPr lang="en-US" sz="1000" b="1" dirty="0">
              <a:solidFill>
                <a:schemeClr val="accent1">
                  <a:lumMod val="50000"/>
                </a:schemeClr>
              </a:solidFill>
              <a:latin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83071DF3-DB1D-6738-31D7-511F221F8D3F}"/>
              </a:ext>
            </a:extLst>
          </p:cNvPr>
          <p:cNvPicPr>
            <a:picLocks noChangeAspect="1"/>
          </p:cNvPicPr>
          <p:nvPr/>
        </p:nvPicPr>
        <p:blipFill>
          <a:blip r:embed="rId4"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277153" y="224403"/>
            <a:ext cx="1611024" cy="985983"/>
          </a:xfrm>
          <a:prstGeom prst="rect">
            <a:avLst/>
          </a:prstGeom>
          <a:noFill/>
        </p:spPr>
      </p:pic>
      <p:sp>
        <p:nvSpPr>
          <p:cNvPr id="4" name="TextBox 3">
            <a:extLst>
              <a:ext uri="{FF2B5EF4-FFF2-40B4-BE49-F238E27FC236}">
                <a16:creationId xmlns:a16="http://schemas.microsoft.com/office/drawing/2014/main" id="{5D63A269-D959-236C-997B-EC9AB4C46BFE}"/>
              </a:ext>
            </a:extLst>
          </p:cNvPr>
          <p:cNvSpPr txBox="1"/>
          <p:nvPr/>
        </p:nvSpPr>
        <p:spPr>
          <a:xfrm>
            <a:off x="510363" y="3094978"/>
            <a:ext cx="8006316" cy="381869"/>
          </a:xfrm>
          <a:prstGeom prst="rect">
            <a:avLst/>
          </a:prstGeom>
          <a:solidFill>
            <a:schemeClr val="bg1"/>
          </a:solidFill>
        </p:spPr>
        <p:txBody>
          <a:bodyPr wrap="square" rtlCol="0">
            <a:spAutoFit/>
          </a:bodyPr>
          <a:lstStyle/>
          <a:p>
            <a:endParaRPr lang="en-GB" dirty="0"/>
          </a:p>
        </p:txBody>
      </p:sp>
    </p:spTree>
    <p:extLst>
      <p:ext uri="{BB962C8B-B14F-4D97-AF65-F5344CB8AC3E}">
        <p14:creationId xmlns:p14="http://schemas.microsoft.com/office/powerpoint/2010/main" val="34197708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177"/>
        <p:cNvGrpSpPr/>
        <p:nvPr/>
      </p:nvGrpSpPr>
      <p:grpSpPr>
        <a:xfrm>
          <a:off x="0" y="0"/>
          <a:ext cx="0" cy="0"/>
          <a:chOff x="0" y="0"/>
          <a:chExt cx="0" cy="0"/>
        </a:xfrm>
      </p:grpSpPr>
      <p:sp>
        <p:nvSpPr>
          <p:cNvPr id="6" name="TextBox 5">
            <a:extLst>
              <a:ext uri="{FF2B5EF4-FFF2-40B4-BE49-F238E27FC236}">
                <a16:creationId xmlns:a16="http://schemas.microsoft.com/office/drawing/2014/main" id="{E0F7613A-C985-C11E-C2B9-B1D3F53C5290}"/>
              </a:ext>
            </a:extLst>
          </p:cNvPr>
          <p:cNvSpPr txBox="1"/>
          <p:nvPr/>
        </p:nvSpPr>
        <p:spPr>
          <a:xfrm>
            <a:off x="797442" y="1063256"/>
            <a:ext cx="8058459" cy="385370"/>
          </a:xfrm>
          <a:prstGeom prst="rect">
            <a:avLst/>
          </a:prstGeom>
          <a:solidFill>
            <a:schemeClr val="bg1"/>
          </a:solidFill>
        </p:spPr>
        <p:txBody>
          <a:bodyPr wrap="square" rtlCol="0">
            <a:spAutoFit/>
          </a:bodyPr>
          <a:lstStyle/>
          <a:p>
            <a:endParaRPr lang="en-GB" dirty="0"/>
          </a:p>
        </p:txBody>
      </p:sp>
      <p:sp>
        <p:nvSpPr>
          <p:cNvPr id="2179" name="Google Shape;2179;p42"/>
          <p:cNvSpPr txBox="1">
            <a:spLocks noGrp="1"/>
          </p:cNvSpPr>
          <p:nvPr>
            <p:ph type="title"/>
          </p:nvPr>
        </p:nvSpPr>
        <p:spPr>
          <a:xfrm>
            <a:off x="1209612" y="7090"/>
            <a:ext cx="6724776" cy="499526"/>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sz="2800" u="sng" dirty="0">
                <a:latin typeface="Calabri"/>
              </a:rPr>
              <a:t>What do staff NEED to continue do?</a:t>
            </a:r>
          </a:p>
        </p:txBody>
      </p:sp>
      <p:graphicFrame>
        <p:nvGraphicFramePr>
          <p:cNvPr id="2" name="Text Placeholder 3">
            <a:extLst>
              <a:ext uri="{FF2B5EF4-FFF2-40B4-BE49-F238E27FC236}">
                <a16:creationId xmlns:a16="http://schemas.microsoft.com/office/drawing/2014/main" id="{744B9181-C073-7F51-85F7-911F9AF390D0}"/>
              </a:ext>
            </a:extLst>
          </p:cNvPr>
          <p:cNvGraphicFramePr>
            <a:graphicFrameLocks noGrp="1"/>
          </p:cNvGraphicFramePr>
          <p:nvPr>
            <p:ph idx="1"/>
            <p:extLst>
              <p:ext uri="{D42A27DB-BD31-4B8C-83A1-F6EECF244321}">
                <p14:modId xmlns:p14="http://schemas.microsoft.com/office/powerpoint/2010/main" val="2923241090"/>
              </p:ext>
            </p:extLst>
          </p:nvPr>
        </p:nvGraphicFramePr>
        <p:xfrm>
          <a:off x="199234" y="613146"/>
          <a:ext cx="4283902" cy="36456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 Placeholder 3">
            <a:extLst>
              <a:ext uri="{FF2B5EF4-FFF2-40B4-BE49-F238E27FC236}">
                <a16:creationId xmlns:a16="http://schemas.microsoft.com/office/drawing/2014/main" id="{CB4F44C0-5FAF-2418-FA14-96435F077D1E}"/>
              </a:ext>
            </a:extLst>
          </p:cNvPr>
          <p:cNvSpPr txBox="1">
            <a:spLocks/>
          </p:cNvSpPr>
          <p:nvPr/>
        </p:nvSpPr>
        <p:spPr>
          <a:xfrm>
            <a:off x="4572001" y="593652"/>
            <a:ext cx="4467768" cy="3486592"/>
          </a:xfrm>
          <a:custGeom>
            <a:avLst/>
            <a:gdLst>
              <a:gd name="connsiteX0" fmla="*/ 0 w 4467768"/>
              <a:gd name="connsiteY0" fmla="*/ 0 h 3486592"/>
              <a:gd name="connsiteX1" fmla="*/ 647826 w 4467768"/>
              <a:gd name="connsiteY1" fmla="*/ 0 h 3486592"/>
              <a:gd name="connsiteX2" fmla="*/ 1295653 w 4467768"/>
              <a:gd name="connsiteY2" fmla="*/ 0 h 3486592"/>
              <a:gd name="connsiteX3" fmla="*/ 1854124 w 4467768"/>
              <a:gd name="connsiteY3" fmla="*/ 0 h 3486592"/>
              <a:gd name="connsiteX4" fmla="*/ 2457272 w 4467768"/>
              <a:gd name="connsiteY4" fmla="*/ 0 h 3486592"/>
              <a:gd name="connsiteX5" fmla="*/ 2971066 w 4467768"/>
              <a:gd name="connsiteY5" fmla="*/ 0 h 3486592"/>
              <a:gd name="connsiteX6" fmla="*/ 3529537 w 4467768"/>
              <a:gd name="connsiteY6" fmla="*/ 0 h 3486592"/>
              <a:gd name="connsiteX7" fmla="*/ 4467768 w 4467768"/>
              <a:gd name="connsiteY7" fmla="*/ 0 h 3486592"/>
              <a:gd name="connsiteX8" fmla="*/ 4467768 w 4467768"/>
              <a:gd name="connsiteY8" fmla="*/ 511367 h 3486592"/>
              <a:gd name="connsiteX9" fmla="*/ 4467768 w 4467768"/>
              <a:gd name="connsiteY9" fmla="*/ 987868 h 3486592"/>
              <a:gd name="connsiteX10" fmla="*/ 4467768 w 4467768"/>
              <a:gd name="connsiteY10" fmla="*/ 1499235 h 3486592"/>
              <a:gd name="connsiteX11" fmla="*/ 4467768 w 4467768"/>
              <a:gd name="connsiteY11" fmla="*/ 2045467 h 3486592"/>
              <a:gd name="connsiteX12" fmla="*/ 4467768 w 4467768"/>
              <a:gd name="connsiteY12" fmla="*/ 2626566 h 3486592"/>
              <a:gd name="connsiteX13" fmla="*/ 4467768 w 4467768"/>
              <a:gd name="connsiteY13" fmla="*/ 3486592 h 3486592"/>
              <a:gd name="connsiteX14" fmla="*/ 3819942 w 4467768"/>
              <a:gd name="connsiteY14" fmla="*/ 3486592 h 3486592"/>
              <a:gd name="connsiteX15" fmla="*/ 3261471 w 4467768"/>
              <a:gd name="connsiteY15" fmla="*/ 3486592 h 3486592"/>
              <a:gd name="connsiteX16" fmla="*/ 2703000 w 4467768"/>
              <a:gd name="connsiteY16" fmla="*/ 3486592 h 3486592"/>
              <a:gd name="connsiteX17" fmla="*/ 2144529 w 4467768"/>
              <a:gd name="connsiteY17" fmla="*/ 3486592 h 3486592"/>
              <a:gd name="connsiteX18" fmla="*/ 1586058 w 4467768"/>
              <a:gd name="connsiteY18" fmla="*/ 3486592 h 3486592"/>
              <a:gd name="connsiteX19" fmla="*/ 1072264 w 4467768"/>
              <a:gd name="connsiteY19" fmla="*/ 3486592 h 3486592"/>
              <a:gd name="connsiteX20" fmla="*/ 0 w 4467768"/>
              <a:gd name="connsiteY20" fmla="*/ 3486592 h 3486592"/>
              <a:gd name="connsiteX21" fmla="*/ 0 w 4467768"/>
              <a:gd name="connsiteY21" fmla="*/ 2905493 h 3486592"/>
              <a:gd name="connsiteX22" fmla="*/ 0 w 4467768"/>
              <a:gd name="connsiteY22" fmla="*/ 2289529 h 3486592"/>
              <a:gd name="connsiteX23" fmla="*/ 0 w 4467768"/>
              <a:gd name="connsiteY23" fmla="*/ 1673564 h 3486592"/>
              <a:gd name="connsiteX24" fmla="*/ 0 w 4467768"/>
              <a:gd name="connsiteY24" fmla="*/ 1022734 h 3486592"/>
              <a:gd name="connsiteX25" fmla="*/ 0 w 4467768"/>
              <a:gd name="connsiteY25" fmla="*/ 0 h 3486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467768" h="3486592" fill="none" extrusionOk="0">
                <a:moveTo>
                  <a:pt x="0" y="0"/>
                </a:moveTo>
                <a:cubicBezTo>
                  <a:pt x="225814" y="-29659"/>
                  <a:pt x="387062" y="53401"/>
                  <a:pt x="647826" y="0"/>
                </a:cubicBezTo>
                <a:cubicBezTo>
                  <a:pt x="908590" y="-53401"/>
                  <a:pt x="1008675" y="60769"/>
                  <a:pt x="1295653" y="0"/>
                </a:cubicBezTo>
                <a:cubicBezTo>
                  <a:pt x="1582631" y="-60769"/>
                  <a:pt x="1587393" y="36349"/>
                  <a:pt x="1854124" y="0"/>
                </a:cubicBezTo>
                <a:cubicBezTo>
                  <a:pt x="2120855" y="-36349"/>
                  <a:pt x="2275716" y="61250"/>
                  <a:pt x="2457272" y="0"/>
                </a:cubicBezTo>
                <a:cubicBezTo>
                  <a:pt x="2638828" y="-61250"/>
                  <a:pt x="2820909" y="16473"/>
                  <a:pt x="2971066" y="0"/>
                </a:cubicBezTo>
                <a:cubicBezTo>
                  <a:pt x="3121223" y="-16473"/>
                  <a:pt x="3351866" y="28733"/>
                  <a:pt x="3529537" y="0"/>
                </a:cubicBezTo>
                <a:cubicBezTo>
                  <a:pt x="3707208" y="-28733"/>
                  <a:pt x="4022044" y="70240"/>
                  <a:pt x="4467768" y="0"/>
                </a:cubicBezTo>
                <a:cubicBezTo>
                  <a:pt x="4514781" y="215690"/>
                  <a:pt x="4449917" y="387026"/>
                  <a:pt x="4467768" y="511367"/>
                </a:cubicBezTo>
                <a:cubicBezTo>
                  <a:pt x="4485619" y="635708"/>
                  <a:pt x="4451803" y="792653"/>
                  <a:pt x="4467768" y="987868"/>
                </a:cubicBezTo>
                <a:cubicBezTo>
                  <a:pt x="4483733" y="1183083"/>
                  <a:pt x="4431917" y="1380393"/>
                  <a:pt x="4467768" y="1499235"/>
                </a:cubicBezTo>
                <a:cubicBezTo>
                  <a:pt x="4503619" y="1618077"/>
                  <a:pt x="4444707" y="1816817"/>
                  <a:pt x="4467768" y="2045467"/>
                </a:cubicBezTo>
                <a:cubicBezTo>
                  <a:pt x="4490829" y="2274117"/>
                  <a:pt x="4424552" y="2446839"/>
                  <a:pt x="4467768" y="2626566"/>
                </a:cubicBezTo>
                <a:cubicBezTo>
                  <a:pt x="4510984" y="2806293"/>
                  <a:pt x="4408419" y="3289344"/>
                  <a:pt x="4467768" y="3486592"/>
                </a:cubicBezTo>
                <a:cubicBezTo>
                  <a:pt x="4299855" y="3528300"/>
                  <a:pt x="3970142" y="3477990"/>
                  <a:pt x="3819942" y="3486592"/>
                </a:cubicBezTo>
                <a:cubicBezTo>
                  <a:pt x="3669742" y="3495194"/>
                  <a:pt x="3509460" y="3422533"/>
                  <a:pt x="3261471" y="3486592"/>
                </a:cubicBezTo>
                <a:cubicBezTo>
                  <a:pt x="3013482" y="3550651"/>
                  <a:pt x="2883151" y="3440036"/>
                  <a:pt x="2703000" y="3486592"/>
                </a:cubicBezTo>
                <a:cubicBezTo>
                  <a:pt x="2522849" y="3533148"/>
                  <a:pt x="2344255" y="3443974"/>
                  <a:pt x="2144529" y="3486592"/>
                </a:cubicBezTo>
                <a:cubicBezTo>
                  <a:pt x="1944803" y="3529210"/>
                  <a:pt x="1864775" y="3466898"/>
                  <a:pt x="1586058" y="3486592"/>
                </a:cubicBezTo>
                <a:cubicBezTo>
                  <a:pt x="1307341" y="3506286"/>
                  <a:pt x="1208334" y="3439088"/>
                  <a:pt x="1072264" y="3486592"/>
                </a:cubicBezTo>
                <a:cubicBezTo>
                  <a:pt x="936194" y="3534096"/>
                  <a:pt x="410944" y="3417546"/>
                  <a:pt x="0" y="3486592"/>
                </a:cubicBezTo>
                <a:cubicBezTo>
                  <a:pt x="-45602" y="3322146"/>
                  <a:pt x="51915" y="3176313"/>
                  <a:pt x="0" y="2905493"/>
                </a:cubicBezTo>
                <a:cubicBezTo>
                  <a:pt x="-51915" y="2634673"/>
                  <a:pt x="43721" y="2483554"/>
                  <a:pt x="0" y="2289529"/>
                </a:cubicBezTo>
                <a:cubicBezTo>
                  <a:pt x="-43721" y="2095504"/>
                  <a:pt x="18032" y="1961589"/>
                  <a:pt x="0" y="1673564"/>
                </a:cubicBezTo>
                <a:cubicBezTo>
                  <a:pt x="-18032" y="1385539"/>
                  <a:pt x="49242" y="1332597"/>
                  <a:pt x="0" y="1022734"/>
                </a:cubicBezTo>
                <a:cubicBezTo>
                  <a:pt x="-49242" y="712871"/>
                  <a:pt x="118225" y="215273"/>
                  <a:pt x="0" y="0"/>
                </a:cubicBezTo>
                <a:close/>
              </a:path>
              <a:path w="4467768" h="3486592" stroke="0" extrusionOk="0">
                <a:moveTo>
                  <a:pt x="0" y="0"/>
                </a:moveTo>
                <a:cubicBezTo>
                  <a:pt x="251147" y="-53136"/>
                  <a:pt x="298597" y="41216"/>
                  <a:pt x="513793" y="0"/>
                </a:cubicBezTo>
                <a:cubicBezTo>
                  <a:pt x="728989" y="-41216"/>
                  <a:pt x="835016" y="5973"/>
                  <a:pt x="938231" y="0"/>
                </a:cubicBezTo>
                <a:cubicBezTo>
                  <a:pt x="1041446" y="-5973"/>
                  <a:pt x="1284033" y="10071"/>
                  <a:pt x="1586058" y="0"/>
                </a:cubicBezTo>
                <a:cubicBezTo>
                  <a:pt x="1888083" y="-10071"/>
                  <a:pt x="1876241" y="23470"/>
                  <a:pt x="2099851" y="0"/>
                </a:cubicBezTo>
                <a:cubicBezTo>
                  <a:pt x="2323461" y="-23470"/>
                  <a:pt x="2409916" y="31596"/>
                  <a:pt x="2613644" y="0"/>
                </a:cubicBezTo>
                <a:cubicBezTo>
                  <a:pt x="2817372" y="-31596"/>
                  <a:pt x="3040727" y="50891"/>
                  <a:pt x="3261471" y="0"/>
                </a:cubicBezTo>
                <a:cubicBezTo>
                  <a:pt x="3482215" y="-50891"/>
                  <a:pt x="3553124" y="34833"/>
                  <a:pt x="3730586" y="0"/>
                </a:cubicBezTo>
                <a:cubicBezTo>
                  <a:pt x="3908049" y="-34833"/>
                  <a:pt x="4144576" y="35796"/>
                  <a:pt x="4467768" y="0"/>
                </a:cubicBezTo>
                <a:cubicBezTo>
                  <a:pt x="4476803" y="274440"/>
                  <a:pt x="4409981" y="474338"/>
                  <a:pt x="4467768" y="650831"/>
                </a:cubicBezTo>
                <a:cubicBezTo>
                  <a:pt x="4525555" y="827324"/>
                  <a:pt x="4425473" y="996512"/>
                  <a:pt x="4467768" y="1162197"/>
                </a:cubicBezTo>
                <a:cubicBezTo>
                  <a:pt x="4510063" y="1327882"/>
                  <a:pt x="4429777" y="1481283"/>
                  <a:pt x="4467768" y="1743296"/>
                </a:cubicBezTo>
                <a:cubicBezTo>
                  <a:pt x="4505759" y="2005309"/>
                  <a:pt x="4418420" y="2079666"/>
                  <a:pt x="4467768" y="2359261"/>
                </a:cubicBezTo>
                <a:cubicBezTo>
                  <a:pt x="4517116" y="2638856"/>
                  <a:pt x="4432831" y="2607351"/>
                  <a:pt x="4467768" y="2835761"/>
                </a:cubicBezTo>
                <a:cubicBezTo>
                  <a:pt x="4502705" y="3064171"/>
                  <a:pt x="4441228" y="3247069"/>
                  <a:pt x="4467768" y="3486592"/>
                </a:cubicBezTo>
                <a:cubicBezTo>
                  <a:pt x="4268311" y="3523826"/>
                  <a:pt x="4185470" y="3483579"/>
                  <a:pt x="3909297" y="3486592"/>
                </a:cubicBezTo>
                <a:cubicBezTo>
                  <a:pt x="3633124" y="3489605"/>
                  <a:pt x="3492781" y="3431931"/>
                  <a:pt x="3350826" y="3486592"/>
                </a:cubicBezTo>
                <a:cubicBezTo>
                  <a:pt x="3208871" y="3541253"/>
                  <a:pt x="3013661" y="3453793"/>
                  <a:pt x="2703000" y="3486592"/>
                </a:cubicBezTo>
                <a:cubicBezTo>
                  <a:pt x="2392339" y="3519391"/>
                  <a:pt x="2270150" y="3470133"/>
                  <a:pt x="2144529" y="3486592"/>
                </a:cubicBezTo>
                <a:cubicBezTo>
                  <a:pt x="2018908" y="3503051"/>
                  <a:pt x="1893276" y="3455829"/>
                  <a:pt x="1720091" y="3486592"/>
                </a:cubicBezTo>
                <a:cubicBezTo>
                  <a:pt x="1546906" y="3517355"/>
                  <a:pt x="1349056" y="3433797"/>
                  <a:pt x="1250975" y="3486592"/>
                </a:cubicBezTo>
                <a:cubicBezTo>
                  <a:pt x="1152894" y="3539387"/>
                  <a:pt x="920619" y="3483747"/>
                  <a:pt x="603149" y="3486592"/>
                </a:cubicBezTo>
                <a:cubicBezTo>
                  <a:pt x="285679" y="3489437"/>
                  <a:pt x="133058" y="3416444"/>
                  <a:pt x="0" y="3486592"/>
                </a:cubicBezTo>
                <a:cubicBezTo>
                  <a:pt x="-23761" y="3258424"/>
                  <a:pt x="26102" y="3103719"/>
                  <a:pt x="0" y="2975225"/>
                </a:cubicBezTo>
                <a:cubicBezTo>
                  <a:pt x="-26102" y="2846731"/>
                  <a:pt x="37601" y="2657647"/>
                  <a:pt x="0" y="2428992"/>
                </a:cubicBezTo>
                <a:cubicBezTo>
                  <a:pt x="-37601" y="2200337"/>
                  <a:pt x="37809" y="2089309"/>
                  <a:pt x="0" y="1952492"/>
                </a:cubicBezTo>
                <a:cubicBezTo>
                  <a:pt x="-37809" y="1815675"/>
                  <a:pt x="19747" y="1653814"/>
                  <a:pt x="0" y="1475991"/>
                </a:cubicBezTo>
                <a:cubicBezTo>
                  <a:pt x="-19747" y="1298168"/>
                  <a:pt x="71780" y="998276"/>
                  <a:pt x="0" y="860026"/>
                </a:cubicBezTo>
                <a:cubicBezTo>
                  <a:pt x="-71780" y="721777"/>
                  <a:pt x="55398" y="329284"/>
                  <a:pt x="0" y="0"/>
                </a:cubicBezTo>
                <a:close/>
              </a:path>
            </a:pathLst>
          </a:custGeom>
          <a:ln w="47625">
            <a:solidFill>
              <a:schemeClr val="accent1"/>
            </a:solidFill>
            <a:extLst>
              <a:ext uri="{C807C97D-BFC1-408E-A445-0C87EB9F89A2}">
                <ask:lineSketchStyleProps xmlns:ask="http://schemas.microsoft.com/office/drawing/2018/sketchyshapes" sd="1219033472">
                  <a:prstGeom prst="rect">
                    <a:avLst/>
                  </a:prstGeom>
                  <ask:type>
                    <ask:lineSketchScribble/>
                  </ask:type>
                </ask:lineSketchStyleProps>
              </a:ext>
            </a:extLst>
          </a:ln>
        </p:spPr>
        <p:txBody>
          <a:bodyPr>
            <a:normAutofit fontScale="85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just">
              <a:lnSpc>
                <a:spcPct val="107000"/>
              </a:lnSpc>
              <a:spcAft>
                <a:spcPts val="600"/>
              </a:spcAft>
            </a:pPr>
            <a:r>
              <a:rPr lang="en-GB" sz="1600" b="1" u="sng" dirty="0">
                <a:latin typeface="Calibri" panose="020F0502020204030204" pitchFamily="34" charset="0"/>
                <a:ea typeface="Calibri" panose="020F0502020204030204" pitchFamily="34" charset="0"/>
                <a:cs typeface="Calibri" panose="020F0502020204030204" pitchFamily="34" charset="0"/>
              </a:rPr>
              <a:t>Responding to concerns about a child or children:</a:t>
            </a:r>
            <a:endParaRPr lang="en-GB" sz="1600" b="1" u="sng" dirty="0">
              <a:latin typeface="Calibri" panose="020F0502020204030204" pitchFamily="34" charset="0"/>
              <a:ea typeface="Calibri" panose="020F0502020204030204" pitchFamily="34" charset="0"/>
              <a:cs typeface="Times New Roman" panose="02020603050405020304" pitchFamily="18" charset="0"/>
            </a:endParaRPr>
          </a:p>
          <a:p>
            <a:pPr marL="257175" indent="-257175" algn="just">
              <a:lnSpc>
                <a:spcPct val="107000"/>
              </a:lnSpc>
              <a:buFont typeface="Symbol" panose="05050102010706020507" pitchFamily="18" charset="2"/>
              <a:buChar char=""/>
            </a:pPr>
            <a:r>
              <a:rPr lang="en-GB" sz="1600" dirty="0">
                <a:latin typeface="Calibri" panose="020F0502020204030204" pitchFamily="34" charset="0"/>
                <a:ea typeface="Calibri" panose="020F0502020204030204" pitchFamily="34" charset="0"/>
                <a:cs typeface="Calibri" panose="020F0502020204030204" pitchFamily="34" charset="0"/>
              </a:rPr>
              <a:t>Act as soon as possible</a:t>
            </a:r>
            <a:endParaRPr lang="en-GB" sz="1600" dirty="0">
              <a:latin typeface="Calibri" panose="020F0502020204030204" pitchFamily="34" charset="0"/>
              <a:ea typeface="Calibri" panose="020F0502020204030204" pitchFamily="34" charset="0"/>
              <a:cs typeface="Times New Roman" panose="02020603050405020304" pitchFamily="18" charset="0"/>
            </a:endParaRPr>
          </a:p>
          <a:p>
            <a:pPr marL="257175" indent="-257175" algn="just">
              <a:lnSpc>
                <a:spcPct val="107000"/>
              </a:lnSpc>
              <a:buFont typeface="Symbol" panose="05050102010706020507" pitchFamily="18" charset="2"/>
              <a:buChar char=""/>
            </a:pPr>
            <a:r>
              <a:rPr lang="en-GB" sz="1600" dirty="0">
                <a:latin typeface="Calibri" panose="020F0502020204030204" pitchFamily="34" charset="0"/>
                <a:ea typeface="Calibri" panose="020F0502020204030204" pitchFamily="34" charset="0"/>
                <a:cs typeface="Calibri" panose="020F0502020204030204" pitchFamily="34" charset="0"/>
              </a:rPr>
              <a:t>Follow your child protection/safeguarding  policy</a:t>
            </a:r>
            <a:endParaRPr lang="en-GB" sz="1600" dirty="0">
              <a:latin typeface="Calibri" panose="020F0502020204030204" pitchFamily="34" charset="0"/>
              <a:ea typeface="Calibri" panose="020F0502020204030204" pitchFamily="34" charset="0"/>
              <a:cs typeface="Times New Roman" panose="02020603050405020304" pitchFamily="18" charset="0"/>
            </a:endParaRPr>
          </a:p>
          <a:p>
            <a:pPr marL="257175" indent="-257175" algn="just">
              <a:lnSpc>
                <a:spcPct val="107000"/>
              </a:lnSpc>
              <a:spcAft>
                <a:spcPts val="600"/>
              </a:spcAft>
              <a:buFont typeface="Symbol" panose="05050102010706020507" pitchFamily="18" charset="2"/>
              <a:buChar char=""/>
            </a:pPr>
            <a:r>
              <a:rPr lang="en-GB" sz="1600" dirty="0">
                <a:latin typeface="Calibri" panose="020F0502020204030204" pitchFamily="34" charset="0"/>
                <a:ea typeface="Calibri" panose="020F0502020204030204" pitchFamily="34" charset="0"/>
                <a:cs typeface="Calibri" panose="020F0502020204030204" pitchFamily="34" charset="0"/>
              </a:rPr>
              <a:t>Speak to your DSL (or senior leader) as soon as you can</a:t>
            </a:r>
          </a:p>
          <a:p>
            <a:pPr marL="257175" indent="-257175" algn="just">
              <a:lnSpc>
                <a:spcPct val="107000"/>
              </a:lnSpc>
              <a:spcAft>
                <a:spcPts val="600"/>
              </a:spcAft>
              <a:buFont typeface="Symbol" panose="05050102010706020507" pitchFamily="18" charset="2"/>
              <a:buChar char=""/>
            </a:pPr>
            <a:r>
              <a:rPr lang="en-GB" sz="1600" dirty="0">
                <a:latin typeface="Calibri" panose="020F0502020204030204" pitchFamily="34" charset="0"/>
                <a:ea typeface="Calibri" panose="020F0502020204030204" pitchFamily="34" charset="0"/>
                <a:cs typeface="Calibri" panose="020F0502020204030204" pitchFamily="34" charset="0"/>
              </a:rPr>
              <a:t>Record and stay curious</a:t>
            </a:r>
          </a:p>
          <a:p>
            <a:pPr algn="just">
              <a:lnSpc>
                <a:spcPct val="107000"/>
              </a:lnSpc>
              <a:spcAft>
                <a:spcPts val="600"/>
              </a:spcAft>
            </a:pPr>
            <a:r>
              <a:rPr lang="en-GB" sz="1600" b="1" u="sng" dirty="0">
                <a:latin typeface="Calibri" panose="020F0502020204030204" pitchFamily="34" charset="0"/>
                <a:ea typeface="Calibri" panose="020F0502020204030204" pitchFamily="34" charset="0"/>
                <a:cs typeface="Calibri" panose="020F0502020204030204" pitchFamily="34" charset="0"/>
              </a:rPr>
              <a:t>Concerns about a staff member / those in a position of trust:</a:t>
            </a:r>
          </a:p>
          <a:p>
            <a:pPr algn="just">
              <a:lnSpc>
                <a:spcPct val="107000"/>
              </a:lnSpc>
              <a:spcAft>
                <a:spcPts val="600"/>
              </a:spcAft>
            </a:pPr>
            <a:r>
              <a:rPr lang="en-GB" sz="1600" b="1" dirty="0">
                <a:latin typeface="Calibri" panose="020F0502020204030204" pitchFamily="34" charset="0"/>
                <a:cs typeface="Calibri" panose="020F0502020204030204" pitchFamily="34" charset="0"/>
              </a:rPr>
              <a:t>Staff should tell a Head Teacher immediately if they:</a:t>
            </a:r>
          </a:p>
          <a:p>
            <a:pPr marL="257175" indent="-257175" algn="just">
              <a:lnSpc>
                <a:spcPct val="107000"/>
              </a:lnSpc>
              <a:spcAft>
                <a:spcPts val="600"/>
              </a:spcAft>
              <a:buFont typeface="Symbol" panose="05050102010706020507" pitchFamily="18" charset="2"/>
              <a:buChar char=""/>
            </a:pPr>
            <a:r>
              <a:rPr lang="en-GB" sz="1600" dirty="0">
                <a:latin typeface="Calibri" panose="020F0502020204030204" pitchFamily="34" charset="0"/>
                <a:cs typeface="Calibri" panose="020F0502020204030204" pitchFamily="34" charset="0"/>
              </a:rPr>
              <a:t>A child discloses (about a person in a position of trust)</a:t>
            </a:r>
            <a:endParaRPr lang="en-GB" sz="1600" dirty="0">
              <a:latin typeface="Calibri" panose="020F0502020204030204" pitchFamily="34" charset="0"/>
              <a:ea typeface="Calibri" panose="020F0502020204030204" pitchFamily="34" charset="0"/>
              <a:cs typeface="Calibri" panose="020F0502020204030204" pitchFamily="34" charset="0"/>
            </a:endParaRPr>
          </a:p>
          <a:p>
            <a:pPr marL="257175" indent="-257175" algn="just">
              <a:lnSpc>
                <a:spcPct val="107000"/>
              </a:lnSpc>
              <a:spcAft>
                <a:spcPts val="600"/>
              </a:spcAft>
              <a:buFont typeface="Symbol" panose="05050102010706020507" pitchFamily="18" charset="2"/>
              <a:buChar char=""/>
            </a:pPr>
            <a:r>
              <a:rPr lang="en-GB" sz="1600" dirty="0">
                <a:latin typeface="Calibri" panose="020F0502020204030204" pitchFamily="34" charset="0"/>
                <a:cs typeface="Calibri" panose="020F0502020204030204" pitchFamily="34" charset="0"/>
              </a:rPr>
              <a:t>Have safeguarding concerns that a member of staff is posing a risk of harm to pupils</a:t>
            </a:r>
          </a:p>
          <a:p>
            <a:pPr marL="257175" indent="-257175" algn="just">
              <a:lnSpc>
                <a:spcPct val="107000"/>
              </a:lnSpc>
              <a:spcAft>
                <a:spcPts val="600"/>
              </a:spcAft>
              <a:buFont typeface="Symbol" panose="05050102010706020507" pitchFamily="18" charset="2"/>
              <a:buChar char=""/>
            </a:pPr>
            <a:r>
              <a:rPr lang="en-GB" sz="1600" dirty="0">
                <a:latin typeface="Calibri" panose="020F0502020204030204" pitchFamily="34" charset="0"/>
                <a:cs typeface="Calibri" panose="020F0502020204030204" pitchFamily="34" charset="0"/>
              </a:rPr>
              <a:t>Are making an allegation against another member of staff</a:t>
            </a:r>
            <a:endParaRPr lang="en-GB" sz="1600" b="1"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5" name="Picture 4">
            <a:extLst>
              <a:ext uri="{FF2B5EF4-FFF2-40B4-BE49-F238E27FC236}">
                <a16:creationId xmlns:a16="http://schemas.microsoft.com/office/drawing/2014/main" id="{908DD085-E6F1-BB76-E680-A4F863E6E30A}"/>
              </a:ext>
            </a:extLst>
          </p:cNvPr>
          <p:cNvPicPr>
            <a:picLocks noChangeAspect="1"/>
          </p:cNvPicPr>
          <p:nvPr/>
        </p:nvPicPr>
        <p:blipFill>
          <a:blip r:embed="rId8"/>
          <a:stretch>
            <a:fillRect/>
          </a:stretch>
        </p:blipFill>
        <p:spPr>
          <a:xfrm>
            <a:off x="1883010" y="2868582"/>
            <a:ext cx="749873" cy="743776"/>
          </a:xfrm>
          <a:prstGeom prst="rect">
            <a:avLst/>
          </a:prstGeom>
        </p:spPr>
      </p:pic>
      <p:sp>
        <p:nvSpPr>
          <p:cNvPr id="7" name="TextBox 6">
            <a:extLst>
              <a:ext uri="{FF2B5EF4-FFF2-40B4-BE49-F238E27FC236}">
                <a16:creationId xmlns:a16="http://schemas.microsoft.com/office/drawing/2014/main" id="{36EA400A-7B39-7C63-B7FF-880EC1E4BAF4}"/>
              </a:ext>
            </a:extLst>
          </p:cNvPr>
          <p:cNvSpPr txBox="1"/>
          <p:nvPr/>
        </p:nvSpPr>
        <p:spPr>
          <a:xfrm>
            <a:off x="542260" y="4365182"/>
            <a:ext cx="8497509" cy="369332"/>
          </a:xfrm>
          <a:prstGeom prst="rect">
            <a:avLst/>
          </a:prstGeom>
          <a:noFill/>
          <a:ln w="31750">
            <a:solidFill>
              <a:srgbClr val="002060"/>
            </a:solidFill>
          </a:ln>
        </p:spPr>
        <p:txBody>
          <a:bodyPr wrap="square" rtlCol="0">
            <a:spAutoFit/>
          </a:bodyPr>
          <a:lstStyle/>
          <a:p>
            <a:r>
              <a:rPr lang="en-GB" dirty="0"/>
              <a:t>When in doubt, share. It is better to be wrong and share, than to be right and not share</a:t>
            </a:r>
          </a:p>
        </p:txBody>
      </p:sp>
      <p:pic>
        <p:nvPicPr>
          <p:cNvPr id="8" name="Picture 7">
            <a:extLst>
              <a:ext uri="{FF2B5EF4-FFF2-40B4-BE49-F238E27FC236}">
                <a16:creationId xmlns:a16="http://schemas.microsoft.com/office/drawing/2014/main" id="{2D40884B-D7AD-FBFD-1A3C-138DC822BE9F}"/>
              </a:ext>
            </a:extLst>
          </p:cNvPr>
          <p:cNvPicPr>
            <a:picLocks noChangeAspect="1"/>
          </p:cNvPicPr>
          <p:nvPr/>
        </p:nvPicPr>
        <p:blipFill>
          <a:blip r:embed="rId9"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199234" y="204989"/>
            <a:ext cx="1611024" cy="98598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8F022B2-08F3-9D65-6225-D4BEA92E6A9E}"/>
              </a:ext>
            </a:extLst>
          </p:cNvPr>
          <p:cNvSpPr txBox="1">
            <a:spLocks/>
          </p:cNvSpPr>
          <p:nvPr/>
        </p:nvSpPr>
        <p:spPr>
          <a:xfrm>
            <a:off x="542259" y="659219"/>
            <a:ext cx="8061411" cy="4076904"/>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defRPr/>
            </a:pPr>
            <a:r>
              <a:rPr lang="en-US" sz="2000" b="1" u="sng" dirty="0">
                <a:solidFill>
                  <a:schemeClr val="tx1"/>
                </a:solidFill>
                <a:latin typeface="Calibri" panose="020F0502020204030204"/>
              </a:rPr>
              <a:t>Cases of good practice continue to indicate that quality, </a:t>
            </a:r>
          </a:p>
          <a:p>
            <a:pPr algn="ctr">
              <a:defRPr/>
            </a:pPr>
            <a:r>
              <a:rPr lang="en-US" sz="2000" b="1" u="sng" dirty="0">
                <a:solidFill>
                  <a:schemeClr val="tx1"/>
                </a:solidFill>
                <a:latin typeface="Calibri" panose="020F0502020204030204"/>
              </a:rPr>
              <a:t>meaningful records are always:</a:t>
            </a:r>
          </a:p>
          <a:p>
            <a:pPr algn="ctr">
              <a:defRPr/>
            </a:pPr>
            <a:endParaRPr lang="en-US" sz="1600" b="1" u="sng" dirty="0">
              <a:solidFill>
                <a:schemeClr val="tx1"/>
              </a:solidFill>
              <a:latin typeface="Calibri" panose="020F0502020204030204"/>
            </a:endParaRPr>
          </a:p>
          <a:p>
            <a:pPr>
              <a:defRPr/>
            </a:pPr>
            <a:endParaRPr lang="en-US" sz="300" dirty="0">
              <a:solidFill>
                <a:schemeClr val="tx1"/>
              </a:solidFill>
              <a:latin typeface="Calibri" panose="020F0502020204030204"/>
            </a:endParaRPr>
          </a:p>
          <a:p>
            <a:pPr marL="342900" indent="-342900">
              <a:buClr>
                <a:schemeClr val="accent3"/>
              </a:buClr>
              <a:buFont typeface="Wingdings" panose="05000000000000000000" pitchFamily="2" charset="2"/>
              <a:buChar char="v"/>
              <a:defRPr/>
            </a:pPr>
            <a:r>
              <a:rPr lang="en-US" sz="2000" dirty="0">
                <a:solidFill>
                  <a:schemeClr val="tx1"/>
                </a:solidFill>
                <a:latin typeface="Calibri" panose="020F0502020204030204"/>
              </a:rPr>
              <a:t>Contemporaneous (Up to date)</a:t>
            </a:r>
          </a:p>
          <a:p>
            <a:pPr marL="342900" indent="-342900">
              <a:buClr>
                <a:schemeClr val="accent3"/>
              </a:buClr>
              <a:buFont typeface="Wingdings" panose="05000000000000000000" pitchFamily="2" charset="2"/>
              <a:buChar char="v"/>
              <a:defRPr/>
            </a:pPr>
            <a:r>
              <a:rPr lang="en-US" sz="2000" dirty="0">
                <a:solidFill>
                  <a:schemeClr val="tx1"/>
                </a:solidFill>
                <a:latin typeface="Calibri" panose="020F0502020204030204"/>
              </a:rPr>
              <a:t>Formal / professional (steer clear of jargon)</a:t>
            </a:r>
          </a:p>
          <a:p>
            <a:pPr marL="342900" indent="-342900">
              <a:buClr>
                <a:schemeClr val="accent3"/>
              </a:buClr>
              <a:buFont typeface="Wingdings" panose="05000000000000000000" pitchFamily="2" charset="2"/>
              <a:buChar char="v"/>
              <a:defRPr/>
            </a:pPr>
            <a:r>
              <a:rPr lang="en-US" sz="2000" dirty="0">
                <a:solidFill>
                  <a:schemeClr val="tx1"/>
                </a:solidFill>
                <a:latin typeface="Calibri" panose="020F0502020204030204"/>
              </a:rPr>
              <a:t>Confidential (need to know basis)</a:t>
            </a:r>
          </a:p>
          <a:p>
            <a:pPr marL="342900" indent="-342900">
              <a:buClr>
                <a:schemeClr val="accent3"/>
              </a:buClr>
              <a:buFont typeface="Wingdings" panose="05000000000000000000" pitchFamily="2" charset="2"/>
              <a:buChar char="v"/>
              <a:defRPr/>
            </a:pPr>
            <a:r>
              <a:rPr lang="en-US" sz="2000" dirty="0">
                <a:solidFill>
                  <a:schemeClr val="tx1"/>
                </a:solidFill>
                <a:latin typeface="Calibri" panose="020F0502020204030204"/>
              </a:rPr>
              <a:t>Clear in evidencing the voice of the child</a:t>
            </a:r>
          </a:p>
          <a:p>
            <a:pPr marL="342900" indent="-342900">
              <a:buClr>
                <a:schemeClr val="accent3"/>
              </a:buClr>
              <a:buFont typeface="Wingdings" panose="05000000000000000000" pitchFamily="2" charset="2"/>
              <a:buChar char="v"/>
              <a:defRPr/>
            </a:pPr>
            <a:r>
              <a:rPr lang="en-US" sz="1800" dirty="0">
                <a:solidFill>
                  <a:schemeClr val="tx1"/>
                </a:solidFill>
                <a:latin typeface="Calibri" panose="020F0502020204030204"/>
              </a:rPr>
              <a:t>Clear in evidencing the impact of abuse on the chil</a:t>
            </a:r>
            <a:r>
              <a:rPr lang="en-US" sz="2000" dirty="0">
                <a:solidFill>
                  <a:schemeClr val="tx1"/>
                </a:solidFill>
                <a:latin typeface="Calibri" panose="020F0502020204030204"/>
              </a:rPr>
              <a:t>d</a:t>
            </a:r>
          </a:p>
          <a:p>
            <a:pPr marL="342900" indent="-342900">
              <a:buClr>
                <a:schemeClr val="accent3"/>
              </a:buClr>
              <a:buFont typeface="Wingdings" panose="05000000000000000000" pitchFamily="2" charset="2"/>
              <a:buChar char="v"/>
              <a:defRPr/>
            </a:pPr>
            <a:r>
              <a:rPr lang="en-US" sz="2000" dirty="0">
                <a:solidFill>
                  <a:schemeClr val="tx1"/>
                </a:solidFill>
                <a:latin typeface="Calibri" panose="020F0502020204030204"/>
              </a:rPr>
              <a:t>The author owns the information</a:t>
            </a:r>
          </a:p>
          <a:p>
            <a:pPr marL="342900" indent="-342900">
              <a:buClr>
                <a:schemeClr val="accent3"/>
              </a:buClr>
              <a:buFont typeface="Wingdings" panose="05000000000000000000" pitchFamily="2" charset="2"/>
              <a:buChar char="v"/>
              <a:defRPr/>
            </a:pPr>
            <a:r>
              <a:rPr lang="en-US" sz="2000" dirty="0">
                <a:solidFill>
                  <a:schemeClr val="tx1"/>
                </a:solidFill>
                <a:latin typeface="Calibri" panose="020F0502020204030204"/>
              </a:rPr>
              <a:t>Clear evidence of any assessment tools used</a:t>
            </a:r>
          </a:p>
          <a:p>
            <a:pPr marL="342900" indent="-342900">
              <a:buClr>
                <a:schemeClr val="accent3"/>
              </a:buClr>
              <a:buFont typeface="Wingdings" panose="05000000000000000000" pitchFamily="2" charset="2"/>
              <a:buChar char="v"/>
              <a:defRPr/>
            </a:pPr>
            <a:r>
              <a:rPr lang="en-US" sz="2000" dirty="0">
                <a:solidFill>
                  <a:schemeClr val="tx1"/>
                </a:solidFill>
                <a:latin typeface="Calibri" panose="020F0502020204030204"/>
              </a:rPr>
              <a:t>Summarises concerns, actions and impact</a:t>
            </a:r>
          </a:p>
          <a:p>
            <a:pPr marL="342900" indent="-342900">
              <a:buClr>
                <a:schemeClr val="accent3"/>
              </a:buClr>
              <a:buFont typeface="Wingdings" panose="05000000000000000000" pitchFamily="2" charset="2"/>
              <a:buChar char="v"/>
              <a:defRPr/>
            </a:pPr>
            <a:r>
              <a:rPr lang="en-US" sz="2000" dirty="0">
                <a:solidFill>
                  <a:schemeClr val="tx1"/>
                </a:solidFill>
                <a:latin typeface="Calibri" panose="020F0502020204030204"/>
              </a:rPr>
              <a:t>Can demonstrate multi-agency working</a:t>
            </a:r>
          </a:p>
          <a:p>
            <a:pPr marL="342900" indent="-342900">
              <a:buClr>
                <a:schemeClr val="accent3"/>
              </a:buClr>
              <a:buFont typeface="Wingdings" panose="05000000000000000000" pitchFamily="2" charset="2"/>
              <a:buChar char="v"/>
              <a:defRPr/>
            </a:pPr>
            <a:endParaRPr lang="en-US" sz="400" dirty="0">
              <a:solidFill>
                <a:schemeClr val="tx1"/>
              </a:solidFill>
              <a:latin typeface="Calibri" panose="020F0502020204030204"/>
            </a:endParaRPr>
          </a:p>
          <a:p>
            <a:pPr algn="ctr">
              <a:buClr>
                <a:schemeClr val="accent3"/>
              </a:buClr>
              <a:defRPr/>
            </a:pPr>
            <a:r>
              <a:rPr lang="en-GB" sz="1600" b="1" u="sng" dirty="0">
                <a:solidFill>
                  <a:srgbClr val="0070C0"/>
                </a:solidFill>
                <a:latin typeface="Calibri" panose="020F0502020204030204"/>
              </a:rPr>
              <a:t>Recording systems need to be contextual, follow the child’s journey, and tell the child’s story</a:t>
            </a:r>
            <a:endParaRPr lang="en-US" sz="1600" b="1" u="sng" dirty="0">
              <a:solidFill>
                <a:srgbClr val="0070C0"/>
              </a:solidFill>
              <a:latin typeface="Calibri" panose="020F0502020204030204"/>
            </a:endParaRPr>
          </a:p>
          <a:p>
            <a:pPr marL="342900" indent="-342900">
              <a:buClr>
                <a:schemeClr val="accent3"/>
              </a:buClr>
              <a:buFont typeface="Wingdings" panose="05000000000000000000" pitchFamily="2" charset="2"/>
              <a:buChar char="v"/>
              <a:defRPr/>
            </a:pPr>
            <a:endParaRPr lang="en-US" sz="2000" dirty="0">
              <a:solidFill>
                <a:schemeClr val="tx1"/>
              </a:solidFill>
              <a:latin typeface="Calibri" panose="020F0502020204030204"/>
            </a:endParaRPr>
          </a:p>
        </p:txBody>
      </p:sp>
      <p:pic>
        <p:nvPicPr>
          <p:cNvPr id="4" name="Picture 3">
            <a:extLst>
              <a:ext uri="{FF2B5EF4-FFF2-40B4-BE49-F238E27FC236}">
                <a16:creationId xmlns:a16="http://schemas.microsoft.com/office/drawing/2014/main" id="{D09D37C4-E56C-73F4-01FA-F44B969B43A2}"/>
              </a:ext>
            </a:extLst>
          </p:cNvPr>
          <p:cNvPicPr>
            <a:picLocks noChangeAspect="1"/>
          </p:cNvPicPr>
          <p:nvPr/>
        </p:nvPicPr>
        <p:blipFill>
          <a:blip r:embed="rId3">
            <a:alphaModFix amt="31000"/>
          </a:blip>
          <a:stretch>
            <a:fillRect/>
          </a:stretch>
        </p:blipFill>
        <p:spPr>
          <a:xfrm>
            <a:off x="0" y="162053"/>
            <a:ext cx="1410024" cy="999014"/>
          </a:xfrm>
          <a:prstGeom prst="rect">
            <a:avLst/>
          </a:prstGeom>
        </p:spPr>
      </p:pic>
      <p:sp>
        <p:nvSpPr>
          <p:cNvPr id="6" name="TextBox 5">
            <a:extLst>
              <a:ext uri="{FF2B5EF4-FFF2-40B4-BE49-F238E27FC236}">
                <a16:creationId xmlns:a16="http://schemas.microsoft.com/office/drawing/2014/main" id="{FD43B8FD-7C30-0B94-02ED-89BA8FADB498}"/>
              </a:ext>
            </a:extLst>
          </p:cNvPr>
          <p:cNvSpPr txBox="1"/>
          <p:nvPr/>
        </p:nvSpPr>
        <p:spPr>
          <a:xfrm>
            <a:off x="1537853" y="162053"/>
            <a:ext cx="5902036" cy="584775"/>
          </a:xfrm>
          <a:prstGeom prst="rect">
            <a:avLst/>
          </a:prstGeom>
          <a:noFill/>
        </p:spPr>
        <p:txBody>
          <a:bodyPr wrap="square">
            <a:spAutoFit/>
          </a:bodyPr>
          <a:lstStyle/>
          <a:p>
            <a:pPr algn="ctr"/>
            <a:r>
              <a:rPr lang="en-GB" sz="3200">
                <a:solidFill>
                  <a:schemeClr val="dk2"/>
                </a:solidFill>
                <a:latin typeface="Overpass Black"/>
                <a:sym typeface="Overpass Black"/>
              </a:rPr>
              <a:t>Record Keeping:</a:t>
            </a:r>
          </a:p>
        </p:txBody>
      </p:sp>
      <p:sp>
        <p:nvSpPr>
          <p:cNvPr id="7" name="TextBox 6">
            <a:extLst>
              <a:ext uri="{FF2B5EF4-FFF2-40B4-BE49-F238E27FC236}">
                <a16:creationId xmlns:a16="http://schemas.microsoft.com/office/drawing/2014/main" id="{32DFF7DB-B01E-8634-2245-3AAEFC537F0A}"/>
              </a:ext>
            </a:extLst>
          </p:cNvPr>
          <p:cNvSpPr txBox="1"/>
          <p:nvPr/>
        </p:nvSpPr>
        <p:spPr>
          <a:xfrm>
            <a:off x="6052156" y="1445005"/>
            <a:ext cx="2775466" cy="2800767"/>
          </a:xfrm>
          <a:custGeom>
            <a:avLst/>
            <a:gdLst>
              <a:gd name="connsiteX0" fmla="*/ 0 w 2775466"/>
              <a:gd name="connsiteY0" fmla="*/ 0 h 2800767"/>
              <a:gd name="connsiteX1" fmla="*/ 527339 w 2775466"/>
              <a:gd name="connsiteY1" fmla="*/ 0 h 2800767"/>
              <a:gd name="connsiteX2" fmla="*/ 1026922 w 2775466"/>
              <a:gd name="connsiteY2" fmla="*/ 0 h 2800767"/>
              <a:gd name="connsiteX3" fmla="*/ 1609770 w 2775466"/>
              <a:gd name="connsiteY3" fmla="*/ 0 h 2800767"/>
              <a:gd name="connsiteX4" fmla="*/ 2164863 w 2775466"/>
              <a:gd name="connsiteY4" fmla="*/ 0 h 2800767"/>
              <a:gd name="connsiteX5" fmla="*/ 2775466 w 2775466"/>
              <a:gd name="connsiteY5" fmla="*/ 0 h 2800767"/>
              <a:gd name="connsiteX6" fmla="*/ 2775466 w 2775466"/>
              <a:gd name="connsiteY6" fmla="*/ 616169 h 2800767"/>
              <a:gd name="connsiteX7" fmla="*/ 2775466 w 2775466"/>
              <a:gd name="connsiteY7" fmla="*/ 1204330 h 2800767"/>
              <a:gd name="connsiteX8" fmla="*/ 2775466 w 2775466"/>
              <a:gd name="connsiteY8" fmla="*/ 1708468 h 2800767"/>
              <a:gd name="connsiteX9" fmla="*/ 2775466 w 2775466"/>
              <a:gd name="connsiteY9" fmla="*/ 2296629 h 2800767"/>
              <a:gd name="connsiteX10" fmla="*/ 2775466 w 2775466"/>
              <a:gd name="connsiteY10" fmla="*/ 2800767 h 2800767"/>
              <a:gd name="connsiteX11" fmla="*/ 2192618 w 2775466"/>
              <a:gd name="connsiteY11" fmla="*/ 2800767 h 2800767"/>
              <a:gd name="connsiteX12" fmla="*/ 1609770 w 2775466"/>
              <a:gd name="connsiteY12" fmla="*/ 2800767 h 2800767"/>
              <a:gd name="connsiteX13" fmla="*/ 999168 w 2775466"/>
              <a:gd name="connsiteY13" fmla="*/ 2800767 h 2800767"/>
              <a:gd name="connsiteX14" fmla="*/ 0 w 2775466"/>
              <a:gd name="connsiteY14" fmla="*/ 2800767 h 2800767"/>
              <a:gd name="connsiteX15" fmla="*/ 0 w 2775466"/>
              <a:gd name="connsiteY15" fmla="*/ 2184598 h 2800767"/>
              <a:gd name="connsiteX16" fmla="*/ 0 w 2775466"/>
              <a:gd name="connsiteY16" fmla="*/ 1680460 h 2800767"/>
              <a:gd name="connsiteX17" fmla="*/ 0 w 2775466"/>
              <a:gd name="connsiteY17" fmla="*/ 1120307 h 2800767"/>
              <a:gd name="connsiteX18" fmla="*/ 0 w 2775466"/>
              <a:gd name="connsiteY18" fmla="*/ 532146 h 2800767"/>
              <a:gd name="connsiteX19" fmla="*/ 0 w 2775466"/>
              <a:gd name="connsiteY19" fmla="*/ 0 h 2800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775466" h="2800767" fill="none" extrusionOk="0">
                <a:moveTo>
                  <a:pt x="0" y="0"/>
                </a:moveTo>
                <a:cubicBezTo>
                  <a:pt x="193916" y="-15100"/>
                  <a:pt x="350862" y="12442"/>
                  <a:pt x="527339" y="0"/>
                </a:cubicBezTo>
                <a:cubicBezTo>
                  <a:pt x="703816" y="-12442"/>
                  <a:pt x="806753" y="54409"/>
                  <a:pt x="1026922" y="0"/>
                </a:cubicBezTo>
                <a:cubicBezTo>
                  <a:pt x="1247091" y="-54409"/>
                  <a:pt x="1384486" y="68395"/>
                  <a:pt x="1609770" y="0"/>
                </a:cubicBezTo>
                <a:cubicBezTo>
                  <a:pt x="1835054" y="-68395"/>
                  <a:pt x="1932467" y="62984"/>
                  <a:pt x="2164863" y="0"/>
                </a:cubicBezTo>
                <a:cubicBezTo>
                  <a:pt x="2397259" y="-62984"/>
                  <a:pt x="2532627" y="15792"/>
                  <a:pt x="2775466" y="0"/>
                </a:cubicBezTo>
                <a:cubicBezTo>
                  <a:pt x="2789784" y="237816"/>
                  <a:pt x="2702789" y="421833"/>
                  <a:pt x="2775466" y="616169"/>
                </a:cubicBezTo>
                <a:cubicBezTo>
                  <a:pt x="2848143" y="810505"/>
                  <a:pt x="2723203" y="1054187"/>
                  <a:pt x="2775466" y="1204330"/>
                </a:cubicBezTo>
                <a:cubicBezTo>
                  <a:pt x="2827729" y="1354473"/>
                  <a:pt x="2746026" y="1560329"/>
                  <a:pt x="2775466" y="1708468"/>
                </a:cubicBezTo>
                <a:cubicBezTo>
                  <a:pt x="2804906" y="1856607"/>
                  <a:pt x="2712910" y="2031456"/>
                  <a:pt x="2775466" y="2296629"/>
                </a:cubicBezTo>
                <a:cubicBezTo>
                  <a:pt x="2838022" y="2561802"/>
                  <a:pt x="2737231" y="2682520"/>
                  <a:pt x="2775466" y="2800767"/>
                </a:cubicBezTo>
                <a:cubicBezTo>
                  <a:pt x="2607360" y="2807858"/>
                  <a:pt x="2427350" y="2731635"/>
                  <a:pt x="2192618" y="2800767"/>
                </a:cubicBezTo>
                <a:cubicBezTo>
                  <a:pt x="1957886" y="2869899"/>
                  <a:pt x="1739719" y="2753889"/>
                  <a:pt x="1609770" y="2800767"/>
                </a:cubicBezTo>
                <a:cubicBezTo>
                  <a:pt x="1479821" y="2847645"/>
                  <a:pt x="1137876" y="2752762"/>
                  <a:pt x="999168" y="2800767"/>
                </a:cubicBezTo>
                <a:cubicBezTo>
                  <a:pt x="860460" y="2848772"/>
                  <a:pt x="388800" y="2730650"/>
                  <a:pt x="0" y="2800767"/>
                </a:cubicBezTo>
                <a:cubicBezTo>
                  <a:pt x="-9029" y="2612915"/>
                  <a:pt x="5946" y="2420743"/>
                  <a:pt x="0" y="2184598"/>
                </a:cubicBezTo>
                <a:cubicBezTo>
                  <a:pt x="-5946" y="1948453"/>
                  <a:pt x="40988" y="1901239"/>
                  <a:pt x="0" y="1680460"/>
                </a:cubicBezTo>
                <a:cubicBezTo>
                  <a:pt x="-40988" y="1459681"/>
                  <a:pt x="5639" y="1313756"/>
                  <a:pt x="0" y="1120307"/>
                </a:cubicBezTo>
                <a:cubicBezTo>
                  <a:pt x="-5639" y="926858"/>
                  <a:pt x="60540" y="776427"/>
                  <a:pt x="0" y="532146"/>
                </a:cubicBezTo>
                <a:cubicBezTo>
                  <a:pt x="-60540" y="287865"/>
                  <a:pt x="55807" y="136503"/>
                  <a:pt x="0" y="0"/>
                </a:cubicBezTo>
                <a:close/>
              </a:path>
              <a:path w="2775466" h="2800767" stroke="0" extrusionOk="0">
                <a:moveTo>
                  <a:pt x="0" y="0"/>
                </a:moveTo>
                <a:cubicBezTo>
                  <a:pt x="109418" y="-305"/>
                  <a:pt x="354263" y="35810"/>
                  <a:pt x="527339" y="0"/>
                </a:cubicBezTo>
                <a:cubicBezTo>
                  <a:pt x="700415" y="-35810"/>
                  <a:pt x="763430" y="13619"/>
                  <a:pt x="999168" y="0"/>
                </a:cubicBezTo>
                <a:cubicBezTo>
                  <a:pt x="1234906" y="-13619"/>
                  <a:pt x="1354419" y="37725"/>
                  <a:pt x="1609770" y="0"/>
                </a:cubicBezTo>
                <a:cubicBezTo>
                  <a:pt x="1865121" y="-37725"/>
                  <a:pt x="2025141" y="58659"/>
                  <a:pt x="2137109" y="0"/>
                </a:cubicBezTo>
                <a:cubicBezTo>
                  <a:pt x="2249077" y="-58659"/>
                  <a:pt x="2521110" y="65140"/>
                  <a:pt x="2775466" y="0"/>
                </a:cubicBezTo>
                <a:cubicBezTo>
                  <a:pt x="2811721" y="269375"/>
                  <a:pt x="2731543" y="441881"/>
                  <a:pt x="2775466" y="616169"/>
                </a:cubicBezTo>
                <a:cubicBezTo>
                  <a:pt x="2819389" y="790457"/>
                  <a:pt x="2729265" y="958563"/>
                  <a:pt x="2775466" y="1176322"/>
                </a:cubicBezTo>
                <a:cubicBezTo>
                  <a:pt x="2821667" y="1394081"/>
                  <a:pt x="2762793" y="1579844"/>
                  <a:pt x="2775466" y="1736476"/>
                </a:cubicBezTo>
                <a:cubicBezTo>
                  <a:pt x="2788139" y="1893108"/>
                  <a:pt x="2721633" y="2039601"/>
                  <a:pt x="2775466" y="2240614"/>
                </a:cubicBezTo>
                <a:cubicBezTo>
                  <a:pt x="2829299" y="2441627"/>
                  <a:pt x="2753980" y="2556408"/>
                  <a:pt x="2775466" y="2800767"/>
                </a:cubicBezTo>
                <a:cubicBezTo>
                  <a:pt x="2598633" y="2865914"/>
                  <a:pt x="2350763" y="2753320"/>
                  <a:pt x="2220373" y="2800767"/>
                </a:cubicBezTo>
                <a:cubicBezTo>
                  <a:pt x="2089983" y="2848214"/>
                  <a:pt x="1858272" y="2779215"/>
                  <a:pt x="1693034" y="2800767"/>
                </a:cubicBezTo>
                <a:cubicBezTo>
                  <a:pt x="1527796" y="2822319"/>
                  <a:pt x="1223564" y="2797082"/>
                  <a:pt x="1082432" y="2800767"/>
                </a:cubicBezTo>
                <a:cubicBezTo>
                  <a:pt x="941300" y="2804452"/>
                  <a:pt x="685379" y="2747558"/>
                  <a:pt x="471829" y="2800767"/>
                </a:cubicBezTo>
                <a:cubicBezTo>
                  <a:pt x="258279" y="2853976"/>
                  <a:pt x="158211" y="2767344"/>
                  <a:pt x="0" y="2800767"/>
                </a:cubicBezTo>
                <a:cubicBezTo>
                  <a:pt x="-47504" y="2618581"/>
                  <a:pt x="34094" y="2354929"/>
                  <a:pt x="0" y="2240614"/>
                </a:cubicBezTo>
                <a:cubicBezTo>
                  <a:pt x="-34094" y="2126299"/>
                  <a:pt x="51970" y="1880091"/>
                  <a:pt x="0" y="1708468"/>
                </a:cubicBezTo>
                <a:cubicBezTo>
                  <a:pt x="-51970" y="1536845"/>
                  <a:pt x="31713" y="1338382"/>
                  <a:pt x="0" y="1232337"/>
                </a:cubicBezTo>
                <a:cubicBezTo>
                  <a:pt x="-31713" y="1126292"/>
                  <a:pt x="34683" y="929399"/>
                  <a:pt x="0" y="728199"/>
                </a:cubicBezTo>
                <a:cubicBezTo>
                  <a:pt x="-34683" y="526999"/>
                  <a:pt x="20738" y="324955"/>
                  <a:pt x="0" y="0"/>
                </a:cubicBezTo>
                <a:close/>
              </a:path>
            </a:pathLst>
          </a:custGeom>
          <a:solidFill>
            <a:schemeClr val="bg1"/>
          </a:solidFill>
          <a:ln w="50800">
            <a:solidFill>
              <a:srgbClr val="0070C0"/>
            </a:solidFill>
            <a:extLst>
              <a:ext uri="{C807C97D-BFC1-408E-A445-0C87EB9F89A2}">
                <ask:lineSketchStyleProps xmlns:ask="http://schemas.microsoft.com/office/drawing/2018/sketchyshapes" sd="1219033472">
                  <a:prstGeom prst="rect">
                    <a:avLst/>
                  </a:prstGeom>
                  <ask:type>
                    <ask:lineSketchScribble/>
                  </ask:type>
                </ask:lineSketchStyleProps>
              </a:ext>
            </a:extLst>
          </a:ln>
        </p:spPr>
        <p:txBody>
          <a:bodyPr wrap="square" rtlCol="0">
            <a:spAutoFit/>
          </a:bodyPr>
          <a:lstStyle/>
          <a:p>
            <a:pPr algn="ctr">
              <a:defRPr/>
            </a:pPr>
            <a:endParaRPr lang="en-GB" sz="1600" dirty="0">
              <a:solidFill>
                <a:schemeClr val="tx1"/>
              </a:solidFill>
              <a:latin typeface="Calibri" panose="020F0502020204030204"/>
            </a:endParaRPr>
          </a:p>
          <a:p>
            <a:pPr algn="ctr">
              <a:defRPr/>
            </a:pPr>
            <a:r>
              <a:rPr lang="en-GB" sz="1600" dirty="0">
                <a:solidFill>
                  <a:schemeClr val="tx1"/>
                </a:solidFill>
                <a:latin typeface="Calibri" panose="020F0502020204030204"/>
              </a:rPr>
              <a:t>Records should include: </a:t>
            </a:r>
          </a:p>
          <a:p>
            <a:pPr algn="ctr">
              <a:defRPr/>
            </a:pPr>
            <a:r>
              <a:rPr lang="en-GB" sz="1600" dirty="0">
                <a:solidFill>
                  <a:schemeClr val="tx1"/>
                </a:solidFill>
                <a:latin typeface="Calibri" panose="020F0502020204030204"/>
              </a:rPr>
              <a:t>• a clear and comprehensive summary of the concern </a:t>
            </a:r>
          </a:p>
          <a:p>
            <a:pPr algn="ctr">
              <a:defRPr/>
            </a:pPr>
            <a:r>
              <a:rPr lang="en-GB" sz="1600" dirty="0">
                <a:solidFill>
                  <a:schemeClr val="tx1"/>
                </a:solidFill>
                <a:latin typeface="Calibri" panose="020F0502020204030204"/>
              </a:rPr>
              <a:t>• details of how the concern was followed up and resolved </a:t>
            </a:r>
          </a:p>
          <a:p>
            <a:pPr algn="ctr">
              <a:defRPr/>
            </a:pPr>
            <a:r>
              <a:rPr lang="en-GB" sz="1600" dirty="0">
                <a:solidFill>
                  <a:schemeClr val="tx1"/>
                </a:solidFill>
                <a:latin typeface="Calibri" panose="020F0502020204030204"/>
              </a:rPr>
              <a:t>• a note of any action taken, decisions reached and the outcome and impact of interventions</a:t>
            </a:r>
          </a:p>
          <a:p>
            <a:pPr algn="ctr">
              <a:defRPr/>
            </a:pPr>
            <a:endParaRPr lang="en-GB" sz="1600" dirty="0">
              <a:solidFill>
                <a:schemeClr val="tx1"/>
              </a:solidFill>
              <a:latin typeface="Calibri" panose="020F0502020204030204"/>
            </a:endParaRPr>
          </a:p>
        </p:txBody>
      </p:sp>
    </p:spTree>
    <p:extLst>
      <p:ext uri="{BB962C8B-B14F-4D97-AF65-F5344CB8AC3E}">
        <p14:creationId xmlns:p14="http://schemas.microsoft.com/office/powerpoint/2010/main" val="35346275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A74727A-CAAE-51F9-69F2-FFBF74B3514C}"/>
              </a:ext>
            </a:extLst>
          </p:cNvPr>
          <p:cNvSpPr txBox="1"/>
          <p:nvPr/>
        </p:nvSpPr>
        <p:spPr>
          <a:xfrm>
            <a:off x="691116" y="1063256"/>
            <a:ext cx="7921256" cy="584791"/>
          </a:xfrm>
          <a:prstGeom prst="rect">
            <a:avLst/>
          </a:prstGeom>
          <a:solidFill>
            <a:schemeClr val="bg1"/>
          </a:solidFill>
        </p:spPr>
        <p:txBody>
          <a:bodyPr wrap="square" rtlCol="0">
            <a:spAutoFit/>
          </a:bodyPr>
          <a:lstStyle/>
          <a:p>
            <a:endParaRPr lang="en-GB" dirty="0"/>
          </a:p>
        </p:txBody>
      </p:sp>
      <p:pic>
        <p:nvPicPr>
          <p:cNvPr id="17" name="Picture 16">
            <a:extLst>
              <a:ext uri="{FF2B5EF4-FFF2-40B4-BE49-F238E27FC236}">
                <a16:creationId xmlns:a16="http://schemas.microsoft.com/office/drawing/2014/main" id="{BB48D382-6CBF-462F-8EC5-7B6FC9C39DA1}"/>
              </a:ext>
            </a:extLst>
          </p:cNvPr>
          <p:cNvPicPr>
            <a:picLocks noChangeAspect="1"/>
          </p:cNvPicPr>
          <p:nvPr/>
        </p:nvPicPr>
        <p:blipFill>
          <a:blip r:embed="rId3">
            <a:alphaModFix amt="57000"/>
          </a:blip>
          <a:stretch>
            <a:fillRect/>
          </a:stretch>
        </p:blipFill>
        <p:spPr>
          <a:xfrm>
            <a:off x="1722476" y="503956"/>
            <a:ext cx="5417550" cy="4135587"/>
          </a:xfrm>
          <a:prstGeom prst="rect">
            <a:avLst/>
          </a:prstGeom>
        </p:spPr>
      </p:pic>
      <p:sp>
        <p:nvSpPr>
          <p:cNvPr id="23" name="TextBox 22">
            <a:extLst>
              <a:ext uri="{FF2B5EF4-FFF2-40B4-BE49-F238E27FC236}">
                <a16:creationId xmlns:a16="http://schemas.microsoft.com/office/drawing/2014/main" id="{C2135A94-BB3A-4897-B769-53D45C93B9A8}"/>
              </a:ext>
            </a:extLst>
          </p:cNvPr>
          <p:cNvSpPr txBox="1"/>
          <p:nvPr/>
        </p:nvSpPr>
        <p:spPr>
          <a:xfrm>
            <a:off x="736740" y="171331"/>
            <a:ext cx="7875632" cy="461665"/>
          </a:xfrm>
          <a:prstGeom prst="rect">
            <a:avLst/>
          </a:prstGeom>
          <a:noFill/>
        </p:spPr>
        <p:txBody>
          <a:bodyPr wrap="square">
            <a:spAutoFit/>
          </a:bodyPr>
          <a:lstStyle/>
          <a:p>
            <a:pPr algn="ctr" defTabSz="685800">
              <a:defRPr/>
            </a:pPr>
            <a:r>
              <a:rPr lang="en-GB" sz="2400" b="1" dirty="0">
                <a:solidFill>
                  <a:schemeClr val="accent2">
                    <a:lumMod val="50000"/>
                  </a:schemeClr>
                </a:solidFill>
                <a:latin typeface="Calibri" panose="020F0502020204030204"/>
              </a:rPr>
              <a:t>ACTIVITY - HOW CAN YOU HELP TO SAFEGUARD CHILDREN?</a:t>
            </a:r>
          </a:p>
        </p:txBody>
      </p:sp>
      <p:pic>
        <p:nvPicPr>
          <p:cNvPr id="5" name="Picture 4">
            <a:extLst>
              <a:ext uri="{FF2B5EF4-FFF2-40B4-BE49-F238E27FC236}">
                <a16:creationId xmlns:a16="http://schemas.microsoft.com/office/drawing/2014/main" id="{D7E1C625-53B3-2B5A-47A9-9604771777C4}"/>
              </a:ext>
            </a:extLst>
          </p:cNvPr>
          <p:cNvPicPr>
            <a:picLocks noChangeAspect="1"/>
          </p:cNvPicPr>
          <p:nvPr/>
        </p:nvPicPr>
        <p:blipFill>
          <a:blip r:embed="rId4">
            <a:duotone>
              <a:schemeClr val="accent1">
                <a:shade val="45000"/>
                <a:satMod val="135000"/>
              </a:schemeClr>
              <a:prstClr val="white"/>
            </a:duotone>
          </a:blip>
          <a:stretch>
            <a:fillRect/>
          </a:stretch>
        </p:blipFill>
        <p:spPr>
          <a:xfrm>
            <a:off x="71658" y="3419151"/>
            <a:ext cx="1364063" cy="1322185"/>
          </a:xfrm>
          <a:prstGeom prst="rect">
            <a:avLst/>
          </a:prstGeom>
        </p:spPr>
      </p:pic>
      <p:sp>
        <p:nvSpPr>
          <p:cNvPr id="6" name="TextBox 5">
            <a:extLst>
              <a:ext uri="{FF2B5EF4-FFF2-40B4-BE49-F238E27FC236}">
                <a16:creationId xmlns:a16="http://schemas.microsoft.com/office/drawing/2014/main" id="{27256176-FFA5-9335-0E56-5B6ED136B8A1}"/>
              </a:ext>
            </a:extLst>
          </p:cNvPr>
          <p:cNvSpPr txBox="1"/>
          <p:nvPr/>
        </p:nvSpPr>
        <p:spPr>
          <a:xfrm>
            <a:off x="6985591" y="1125199"/>
            <a:ext cx="1878869" cy="2893100"/>
          </a:xfrm>
          <a:prstGeom prst="rect">
            <a:avLst/>
          </a:prstGeom>
          <a:noFill/>
          <a:ln w="34925">
            <a:solidFill>
              <a:srgbClr val="92D050"/>
            </a:solidFill>
          </a:ln>
        </p:spPr>
        <p:txBody>
          <a:bodyPr wrap="square" rtlCol="0">
            <a:spAutoFit/>
          </a:bodyPr>
          <a:lstStyle/>
          <a:p>
            <a:pPr algn="ctr"/>
            <a:r>
              <a:rPr lang="en-GB" sz="1400" b="1" dirty="0"/>
              <a:t>What other processes do we have to safeguard?</a:t>
            </a:r>
          </a:p>
          <a:p>
            <a:pPr algn="ctr"/>
            <a:endParaRPr lang="en-GB" sz="1400" b="1" dirty="0"/>
          </a:p>
          <a:p>
            <a:pPr algn="ctr"/>
            <a:r>
              <a:rPr lang="en-GB" sz="1400" b="1" dirty="0"/>
              <a:t>Are they part of a safeguarding action plan?</a:t>
            </a:r>
          </a:p>
          <a:p>
            <a:pPr algn="ctr"/>
            <a:endParaRPr lang="en-GB" sz="1400" b="1" dirty="0"/>
          </a:p>
          <a:p>
            <a:pPr algn="ctr"/>
            <a:r>
              <a:rPr lang="en-GB" sz="1400" b="1" dirty="0"/>
              <a:t>How do we  together assess and celebrate the effectiveness of safeguarding practices?</a:t>
            </a:r>
          </a:p>
        </p:txBody>
      </p:sp>
      <p:pic>
        <p:nvPicPr>
          <p:cNvPr id="7" name="Picture 6">
            <a:extLst>
              <a:ext uri="{FF2B5EF4-FFF2-40B4-BE49-F238E27FC236}">
                <a16:creationId xmlns:a16="http://schemas.microsoft.com/office/drawing/2014/main" id="{65CD68FC-DB31-CBBE-0EEE-7E26F52D5F79}"/>
              </a:ext>
            </a:extLst>
          </p:cNvPr>
          <p:cNvPicPr>
            <a:picLocks noChangeAspect="1"/>
          </p:cNvPicPr>
          <p:nvPr/>
        </p:nvPicPr>
        <p:blipFill>
          <a:blip r:embed="rId5">
            <a:alphaModFix/>
            <a:duotone>
              <a:schemeClr val="accent4">
                <a:shade val="45000"/>
                <a:satMod val="135000"/>
              </a:schemeClr>
              <a:prstClr val="white"/>
            </a:duotone>
          </a:blip>
          <a:stretch>
            <a:fillRect/>
          </a:stretch>
        </p:blipFill>
        <p:spPr>
          <a:xfrm>
            <a:off x="250129" y="711279"/>
            <a:ext cx="908819" cy="804048"/>
          </a:xfrm>
          <a:prstGeom prst="rect">
            <a:avLst/>
          </a:prstGeom>
        </p:spPr>
      </p:pic>
    </p:spTree>
    <p:extLst>
      <p:ext uri="{BB962C8B-B14F-4D97-AF65-F5344CB8AC3E}">
        <p14:creationId xmlns:p14="http://schemas.microsoft.com/office/powerpoint/2010/main" val="934172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CA0E1D9-6ABB-56DE-79AB-A49A19A36C93}"/>
              </a:ext>
            </a:extLst>
          </p:cNvPr>
          <p:cNvSpPr txBox="1"/>
          <p:nvPr/>
        </p:nvSpPr>
        <p:spPr>
          <a:xfrm>
            <a:off x="744279" y="1105786"/>
            <a:ext cx="8027581" cy="382772"/>
          </a:xfrm>
          <a:prstGeom prst="rect">
            <a:avLst/>
          </a:prstGeom>
          <a:solidFill>
            <a:schemeClr val="bg1"/>
          </a:solidFill>
        </p:spPr>
        <p:txBody>
          <a:bodyPr wrap="square" rtlCol="0">
            <a:spAutoFit/>
          </a:bodyPr>
          <a:lstStyle/>
          <a:p>
            <a:endParaRPr lang="en-GB" dirty="0"/>
          </a:p>
        </p:txBody>
      </p:sp>
      <p:sp>
        <p:nvSpPr>
          <p:cNvPr id="2" name="Title 1">
            <a:extLst>
              <a:ext uri="{FF2B5EF4-FFF2-40B4-BE49-F238E27FC236}">
                <a16:creationId xmlns:a16="http://schemas.microsoft.com/office/drawing/2014/main" id="{0BC249C6-0953-485D-BA8D-479F540F5968}"/>
              </a:ext>
            </a:extLst>
          </p:cNvPr>
          <p:cNvSpPr>
            <a:spLocks noGrp="1"/>
          </p:cNvSpPr>
          <p:nvPr>
            <p:ph type="title"/>
          </p:nvPr>
        </p:nvSpPr>
        <p:spPr>
          <a:xfrm>
            <a:off x="628650" y="-7392"/>
            <a:ext cx="7957210" cy="696161"/>
          </a:xfrm>
        </p:spPr>
        <p:txBody>
          <a:bodyPr>
            <a:normAutofit/>
          </a:bodyPr>
          <a:lstStyle/>
          <a:p>
            <a:pPr algn="ctr"/>
            <a:r>
              <a:rPr lang="en-GB" sz="3000" b="1" u="sng" dirty="0">
                <a:solidFill>
                  <a:schemeClr val="tx1"/>
                </a:solidFill>
                <a:latin typeface="Calabri"/>
              </a:rPr>
              <a:t>A strong, proactive safeguarding culture helps…</a:t>
            </a:r>
          </a:p>
        </p:txBody>
      </p:sp>
      <p:pic>
        <p:nvPicPr>
          <p:cNvPr id="4" name="Content Placeholder 3">
            <a:extLst>
              <a:ext uri="{FF2B5EF4-FFF2-40B4-BE49-F238E27FC236}">
                <a16:creationId xmlns:a16="http://schemas.microsoft.com/office/drawing/2014/main" id="{FDECB915-4A8E-45E0-9B89-B1CDA411AE33}"/>
              </a:ext>
            </a:extLst>
          </p:cNvPr>
          <p:cNvPicPr>
            <a:picLocks noChangeAspect="1"/>
          </p:cNvPicPr>
          <p:nvPr/>
        </p:nvPicPr>
        <p:blipFill>
          <a:blip r:embed="rId3">
            <a:alphaModFix amt="81000"/>
            <a:duotone>
              <a:schemeClr val="accent6">
                <a:shade val="45000"/>
                <a:satMod val="135000"/>
              </a:schemeClr>
              <a:prstClr val="white"/>
            </a:duotone>
          </a:blip>
          <a:stretch>
            <a:fillRect/>
          </a:stretch>
        </p:blipFill>
        <p:spPr>
          <a:xfrm>
            <a:off x="7883885" y="3378668"/>
            <a:ext cx="1117611" cy="1117611"/>
          </a:xfrm>
          <a:prstGeom prst="rect">
            <a:avLst/>
          </a:prstGeom>
        </p:spPr>
      </p:pic>
      <p:graphicFrame>
        <p:nvGraphicFramePr>
          <p:cNvPr id="3" name="Diagram 2">
            <a:extLst>
              <a:ext uri="{FF2B5EF4-FFF2-40B4-BE49-F238E27FC236}">
                <a16:creationId xmlns:a16="http://schemas.microsoft.com/office/drawing/2014/main" id="{EB47C4E5-D871-970A-2673-BC9B4FB92E63}"/>
              </a:ext>
            </a:extLst>
          </p:cNvPr>
          <p:cNvGraphicFramePr/>
          <p:nvPr>
            <p:extLst>
              <p:ext uri="{D42A27DB-BD31-4B8C-83A1-F6EECF244321}">
                <p14:modId xmlns:p14="http://schemas.microsoft.com/office/powerpoint/2010/main" val="909542846"/>
              </p:ext>
            </p:extLst>
          </p:nvPr>
        </p:nvGraphicFramePr>
        <p:xfrm>
          <a:off x="142504" y="761351"/>
          <a:ext cx="8746315" cy="373492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314873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C2E5D34-B69B-4A9B-9ED5-B3645B37DD71}"/>
              </a:ext>
            </a:extLst>
          </p:cNvPr>
          <p:cNvSpPr txBox="1"/>
          <p:nvPr/>
        </p:nvSpPr>
        <p:spPr>
          <a:xfrm>
            <a:off x="855023" y="884891"/>
            <a:ext cx="7600207" cy="3416320"/>
          </a:xfrm>
          <a:prstGeom prst="rect">
            <a:avLst/>
          </a:prstGeom>
          <a:solidFill>
            <a:schemeClr val="bg1"/>
          </a:solidFill>
          <a:ln w="38100">
            <a:solidFill>
              <a:schemeClr val="accent3">
                <a:lumMod val="75000"/>
              </a:schemeClr>
            </a:solidFill>
          </a:ln>
        </p:spPr>
        <p:txBody>
          <a:bodyPr wrap="square">
            <a:spAutoFit/>
          </a:bodyPr>
          <a:lstStyle/>
          <a:p>
            <a:pPr algn="just"/>
            <a:r>
              <a:rPr lang="en-GB" sz="2400" dirty="0">
                <a:latin typeface="Calabri"/>
              </a:rPr>
              <a:t>▪ Look for opportunities to be proactive not reactive </a:t>
            </a:r>
          </a:p>
          <a:p>
            <a:pPr algn="just"/>
            <a:r>
              <a:rPr lang="en-GB" sz="2400" dirty="0">
                <a:latin typeface="Calabri"/>
              </a:rPr>
              <a:t>▪ Create an open culture where communication can happen </a:t>
            </a:r>
          </a:p>
          <a:p>
            <a:pPr algn="just"/>
            <a:r>
              <a:rPr lang="en-GB" sz="2400" dirty="0">
                <a:latin typeface="Calabri"/>
              </a:rPr>
              <a:t>▪ Challenge unacceptable behaviours</a:t>
            </a:r>
          </a:p>
          <a:p>
            <a:pPr algn="just"/>
            <a:r>
              <a:rPr lang="en-GB" sz="2400" dirty="0">
                <a:latin typeface="Calabri"/>
              </a:rPr>
              <a:t> ▪ Educate about identity, safe relationships, safe messages (think about all the opportunities to focus on preventative education e.g. – teaching content, circle time) </a:t>
            </a:r>
          </a:p>
          <a:p>
            <a:pPr algn="just"/>
            <a:r>
              <a:rPr lang="en-GB" sz="2400" dirty="0">
                <a:latin typeface="Calabri"/>
              </a:rPr>
              <a:t>▪ Think about the context of the issues you are faced with</a:t>
            </a:r>
          </a:p>
          <a:p>
            <a:pPr algn="just"/>
            <a:r>
              <a:rPr lang="en-GB" sz="2400" dirty="0">
                <a:latin typeface="Calabri"/>
              </a:rPr>
              <a:t>▪ Model appropriate responses, be the best version of you</a:t>
            </a:r>
          </a:p>
          <a:p>
            <a:pPr algn="just"/>
            <a:r>
              <a:rPr lang="en-GB" sz="2400" dirty="0">
                <a:latin typeface="Calabri"/>
              </a:rPr>
              <a:t>▪ Be open minded and do not make assumptions</a:t>
            </a:r>
          </a:p>
        </p:txBody>
      </p:sp>
      <p:sp>
        <p:nvSpPr>
          <p:cNvPr id="3" name="TextBox 2">
            <a:extLst>
              <a:ext uri="{FF2B5EF4-FFF2-40B4-BE49-F238E27FC236}">
                <a16:creationId xmlns:a16="http://schemas.microsoft.com/office/drawing/2014/main" id="{CA18FE2F-A870-A9A3-9A2B-47E4F6551A4A}"/>
              </a:ext>
            </a:extLst>
          </p:cNvPr>
          <p:cNvSpPr txBox="1"/>
          <p:nvPr/>
        </p:nvSpPr>
        <p:spPr>
          <a:xfrm>
            <a:off x="1047997" y="228471"/>
            <a:ext cx="7214260" cy="461665"/>
          </a:xfrm>
          <a:prstGeom prst="rect">
            <a:avLst/>
          </a:prstGeom>
          <a:noFill/>
        </p:spPr>
        <p:txBody>
          <a:bodyPr wrap="square" rtlCol="0">
            <a:spAutoFit/>
          </a:bodyPr>
          <a:lstStyle/>
          <a:p>
            <a:pPr algn="ctr"/>
            <a:r>
              <a:rPr lang="en-GB" sz="2400" b="1" u="sng" dirty="0">
                <a:solidFill>
                  <a:schemeClr val="tx1"/>
                </a:solidFill>
                <a:latin typeface="Calabri"/>
              </a:rPr>
              <a:t>What Can Be Done to support all the most vulnerable? </a:t>
            </a:r>
          </a:p>
        </p:txBody>
      </p:sp>
      <p:pic>
        <p:nvPicPr>
          <p:cNvPr id="8" name="Picture 7">
            <a:extLst>
              <a:ext uri="{FF2B5EF4-FFF2-40B4-BE49-F238E27FC236}">
                <a16:creationId xmlns:a16="http://schemas.microsoft.com/office/drawing/2014/main" id="{5EC74214-A859-501C-2B23-B6F8F54A8767}"/>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3840" y="132118"/>
            <a:ext cx="1069194" cy="654371"/>
          </a:xfrm>
          <a:prstGeom prst="rect">
            <a:avLst/>
          </a:prstGeom>
          <a:noFill/>
        </p:spPr>
      </p:pic>
      <p:sp>
        <p:nvSpPr>
          <p:cNvPr id="4" name="TextBox 3">
            <a:extLst>
              <a:ext uri="{FF2B5EF4-FFF2-40B4-BE49-F238E27FC236}">
                <a16:creationId xmlns:a16="http://schemas.microsoft.com/office/drawing/2014/main" id="{BEFA7A3B-80ED-B40E-07F3-40488487AFC3}"/>
              </a:ext>
            </a:extLst>
          </p:cNvPr>
          <p:cNvSpPr txBox="1"/>
          <p:nvPr/>
        </p:nvSpPr>
        <p:spPr>
          <a:xfrm>
            <a:off x="691115" y="4399613"/>
            <a:ext cx="8718697" cy="369332"/>
          </a:xfrm>
          <a:prstGeom prst="rect">
            <a:avLst/>
          </a:prstGeom>
          <a:noFill/>
        </p:spPr>
        <p:txBody>
          <a:bodyPr wrap="square" rtlCol="0">
            <a:spAutoFit/>
          </a:bodyPr>
          <a:lstStyle/>
          <a:p>
            <a:r>
              <a:rPr lang="en-GB" b="1" dirty="0">
                <a:solidFill>
                  <a:schemeClr val="accent1">
                    <a:lumMod val="75000"/>
                  </a:schemeClr>
                </a:solidFill>
                <a:hlinkClick r:id="rId4">
                  <a:extLst>
                    <a:ext uri="{A12FA001-AC4F-418D-AE19-62706E023703}">
                      <ahyp:hlinkClr xmlns:ahyp="http://schemas.microsoft.com/office/drawing/2018/hyperlinkcolor" val="tx"/>
                    </a:ext>
                  </a:extLst>
                </a:hlinkClick>
              </a:rPr>
              <a:t>https://www.youngminds.org.uk/media/qs5luamr/vulnerable-groups-toolkit.pdf</a:t>
            </a:r>
            <a:endParaRPr lang="en-GB" b="1" dirty="0">
              <a:solidFill>
                <a:schemeClr val="accent1">
                  <a:lumMod val="75000"/>
                </a:schemeClr>
              </a:solidFill>
            </a:endParaRPr>
          </a:p>
        </p:txBody>
      </p:sp>
    </p:spTree>
    <p:extLst>
      <p:ext uri="{BB962C8B-B14F-4D97-AF65-F5344CB8AC3E}">
        <p14:creationId xmlns:p14="http://schemas.microsoft.com/office/powerpoint/2010/main" val="21138120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26B43A-7D7F-4559-9F53-34413ED88841}"/>
              </a:ext>
            </a:extLst>
          </p:cNvPr>
          <p:cNvSpPr>
            <a:spLocks noGrp="1"/>
          </p:cNvSpPr>
          <p:nvPr>
            <p:ph type="title"/>
          </p:nvPr>
        </p:nvSpPr>
        <p:spPr>
          <a:xfrm>
            <a:off x="424048" y="293761"/>
            <a:ext cx="8604646" cy="631677"/>
          </a:xfrm>
        </p:spPr>
        <p:txBody>
          <a:bodyPr anchor="ctr">
            <a:normAutofit fontScale="90000"/>
          </a:bodyPr>
          <a:lstStyle/>
          <a:p>
            <a:pPr algn="ctr"/>
            <a:r>
              <a:rPr lang="en-GB" sz="2000" b="1" u="sng" dirty="0">
                <a:solidFill>
                  <a:schemeClr val="tx2">
                    <a:lumMod val="50000"/>
                  </a:schemeClr>
                </a:solidFill>
                <a:latin typeface="Calabri"/>
              </a:rPr>
              <a:t>ACTIVITY – HOW DO WE OVERCOME THE COMPLEX CHALLENGES FOR SEND CHILDREN?</a:t>
            </a:r>
            <a:br>
              <a:rPr lang="en-GB" b="1" u="sng" dirty="0">
                <a:solidFill>
                  <a:schemeClr val="tx2">
                    <a:lumMod val="50000"/>
                  </a:schemeClr>
                </a:solidFill>
              </a:rPr>
            </a:br>
            <a:endParaRPr lang="en-GB" b="1" u="sng" dirty="0">
              <a:solidFill>
                <a:schemeClr val="tx2">
                  <a:lumMod val="50000"/>
                </a:schemeClr>
              </a:solidFill>
            </a:endParaRPr>
          </a:p>
        </p:txBody>
      </p:sp>
      <p:graphicFrame>
        <p:nvGraphicFramePr>
          <p:cNvPr id="5" name="Content Placeholder 2">
            <a:extLst>
              <a:ext uri="{FF2B5EF4-FFF2-40B4-BE49-F238E27FC236}">
                <a16:creationId xmlns:a16="http://schemas.microsoft.com/office/drawing/2014/main" id="{A34E10BC-2EA5-4E08-8B87-58250DC86B1F}"/>
              </a:ext>
            </a:extLst>
          </p:cNvPr>
          <p:cNvGraphicFramePr>
            <a:graphicFrameLocks noGrp="1"/>
          </p:cNvGraphicFramePr>
          <p:nvPr>
            <p:ph idx="1"/>
            <p:extLst>
              <p:ext uri="{D42A27DB-BD31-4B8C-83A1-F6EECF244321}">
                <p14:modId xmlns:p14="http://schemas.microsoft.com/office/powerpoint/2010/main" val="1696775888"/>
              </p:ext>
            </p:extLst>
          </p:nvPr>
        </p:nvGraphicFramePr>
        <p:xfrm>
          <a:off x="0" y="669850"/>
          <a:ext cx="9144000" cy="40164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6">
            <a:extLst>
              <a:ext uri="{FF2B5EF4-FFF2-40B4-BE49-F238E27FC236}">
                <a16:creationId xmlns:a16="http://schemas.microsoft.com/office/drawing/2014/main" id="{2EE00929-B72D-4F08-B282-FF651D3FAC61}"/>
              </a:ext>
            </a:extLst>
          </p:cNvPr>
          <p:cNvPicPr>
            <a:picLocks noChangeAspect="1"/>
          </p:cNvPicPr>
          <p:nvPr/>
        </p:nvPicPr>
        <p:blipFill>
          <a:blip r:embed="rId8">
            <a:alphaModFix amt="94000"/>
            <a:duotone>
              <a:schemeClr val="accent6">
                <a:shade val="45000"/>
                <a:satMod val="135000"/>
              </a:schemeClr>
              <a:prstClr val="white"/>
            </a:duotone>
          </a:blip>
          <a:stretch>
            <a:fillRect/>
          </a:stretch>
        </p:blipFill>
        <p:spPr>
          <a:xfrm>
            <a:off x="142504" y="3461948"/>
            <a:ext cx="1297172" cy="1145203"/>
          </a:xfrm>
          <a:prstGeom prst="rect">
            <a:avLst/>
          </a:prstGeom>
        </p:spPr>
      </p:pic>
      <p:pic>
        <p:nvPicPr>
          <p:cNvPr id="3" name="Content Placeholder 3">
            <a:extLst>
              <a:ext uri="{FF2B5EF4-FFF2-40B4-BE49-F238E27FC236}">
                <a16:creationId xmlns:a16="http://schemas.microsoft.com/office/drawing/2014/main" id="{90583C10-EA00-4D70-452E-C6E69E9C0CEC}"/>
              </a:ext>
            </a:extLst>
          </p:cNvPr>
          <p:cNvPicPr>
            <a:picLocks noChangeAspect="1"/>
          </p:cNvPicPr>
          <p:nvPr/>
        </p:nvPicPr>
        <p:blipFill>
          <a:blip r:embed="rId9">
            <a:alphaModFix amt="81000"/>
            <a:duotone>
              <a:schemeClr val="accent6">
                <a:shade val="45000"/>
                <a:satMod val="135000"/>
              </a:schemeClr>
              <a:prstClr val="white"/>
            </a:duotone>
          </a:blip>
          <a:stretch>
            <a:fillRect/>
          </a:stretch>
        </p:blipFill>
        <p:spPr>
          <a:xfrm>
            <a:off x="7883885" y="3378668"/>
            <a:ext cx="1117611" cy="1117611"/>
          </a:xfrm>
          <a:prstGeom prst="rect">
            <a:avLst/>
          </a:prstGeom>
        </p:spPr>
      </p:pic>
    </p:spTree>
    <p:extLst>
      <p:ext uri="{BB962C8B-B14F-4D97-AF65-F5344CB8AC3E}">
        <p14:creationId xmlns:p14="http://schemas.microsoft.com/office/powerpoint/2010/main" val="2954981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BBDADC-23E7-2E9F-9E7E-851BE1062BA2}"/>
              </a:ext>
            </a:extLst>
          </p:cNvPr>
          <p:cNvSpPr>
            <a:spLocks noGrp="1"/>
          </p:cNvSpPr>
          <p:nvPr>
            <p:ph type="title"/>
          </p:nvPr>
        </p:nvSpPr>
        <p:spPr>
          <a:xfrm>
            <a:off x="660152" y="-41406"/>
            <a:ext cx="7779080" cy="736270"/>
          </a:xfrm>
        </p:spPr>
        <p:txBody>
          <a:bodyPr>
            <a:normAutofit fontScale="90000"/>
          </a:bodyPr>
          <a:lstStyle/>
          <a:p>
            <a:pPr algn="ctr"/>
            <a:r>
              <a:rPr lang="en-GB" u="sng" dirty="0">
                <a:latin typeface="Calabri"/>
              </a:rPr>
              <a:t>Risk and Vulnerability Factors for SEND children</a:t>
            </a:r>
          </a:p>
        </p:txBody>
      </p:sp>
      <p:graphicFrame>
        <p:nvGraphicFramePr>
          <p:cNvPr id="4" name="Content Placeholder 3">
            <a:extLst>
              <a:ext uri="{FF2B5EF4-FFF2-40B4-BE49-F238E27FC236}">
                <a16:creationId xmlns:a16="http://schemas.microsoft.com/office/drawing/2014/main" id="{AB2FBFA7-0381-EBB5-6AF5-2C3F315B762A}"/>
              </a:ext>
            </a:extLst>
          </p:cNvPr>
          <p:cNvGraphicFramePr>
            <a:graphicFrameLocks noGrp="1"/>
          </p:cNvGraphicFramePr>
          <p:nvPr>
            <p:ph idx="1"/>
            <p:extLst>
              <p:ext uri="{D42A27DB-BD31-4B8C-83A1-F6EECF244321}">
                <p14:modId xmlns:p14="http://schemas.microsoft.com/office/powerpoint/2010/main" val="1528387562"/>
              </p:ext>
            </p:extLst>
          </p:nvPr>
        </p:nvGraphicFramePr>
        <p:xfrm>
          <a:off x="3390900" y="856615"/>
          <a:ext cx="5600700" cy="35538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956B0275-AE2C-428B-23B7-990E2DA0EEAE}"/>
              </a:ext>
            </a:extLst>
          </p:cNvPr>
          <p:cNvSpPr txBox="1"/>
          <p:nvPr/>
        </p:nvSpPr>
        <p:spPr>
          <a:xfrm>
            <a:off x="660152" y="1086728"/>
            <a:ext cx="2730748" cy="2970044"/>
          </a:xfrm>
          <a:prstGeom prst="rect">
            <a:avLst/>
          </a:prstGeom>
          <a:solidFill>
            <a:schemeClr val="bg1"/>
          </a:solidFill>
          <a:ln w="73025">
            <a:gradFill>
              <a:gsLst>
                <a:gs pos="41000">
                  <a:schemeClr val="accent1">
                    <a:lumMod val="50000"/>
                  </a:schemeClr>
                </a:gs>
                <a:gs pos="55000">
                  <a:schemeClr val="accent1">
                    <a:lumMod val="45000"/>
                    <a:lumOff val="55000"/>
                  </a:schemeClr>
                </a:gs>
                <a:gs pos="83000">
                  <a:schemeClr val="accent1">
                    <a:lumMod val="45000"/>
                    <a:lumOff val="55000"/>
                  </a:schemeClr>
                </a:gs>
              </a:gsLst>
              <a:lin ang="5400000" scaled="1"/>
            </a:gradFill>
            <a:prstDash val="dash"/>
          </a:ln>
        </p:spPr>
        <p:txBody>
          <a:bodyPr wrap="square" rtlCol="0">
            <a:spAutoFit/>
          </a:bodyPr>
          <a:lstStyle/>
          <a:p>
            <a:pPr algn="ctr"/>
            <a:r>
              <a:rPr lang="en-GB" sz="1700" dirty="0">
                <a:latin typeface="Calibri" panose="020F0502020204030204" pitchFamily="34" charset="0"/>
                <a:ea typeface="Calibri" panose="020F0502020204030204" pitchFamily="34" charset="0"/>
                <a:cs typeface="Calibri" panose="020F0502020204030204" pitchFamily="34" charset="0"/>
              </a:rPr>
              <a:t>Limited Access to Support Systems</a:t>
            </a:r>
          </a:p>
          <a:p>
            <a:pPr algn="ctr"/>
            <a:r>
              <a:rPr lang="en-GB" sz="1700" dirty="0">
                <a:latin typeface="Calibri" panose="020F0502020204030204" pitchFamily="34" charset="0"/>
                <a:ea typeface="Calibri" panose="020F0502020204030204" pitchFamily="34" charset="0"/>
                <a:cs typeface="Calibri" panose="020F0502020204030204" pitchFamily="34" charset="0"/>
              </a:rPr>
              <a:t>~</a:t>
            </a:r>
          </a:p>
          <a:p>
            <a:pPr algn="ctr"/>
            <a:r>
              <a:rPr lang="en-GB" sz="1700" dirty="0">
                <a:latin typeface="Calibri" panose="020F0502020204030204" pitchFamily="34" charset="0"/>
                <a:ea typeface="Calibri" panose="020F0502020204030204" pitchFamily="34" charset="0"/>
                <a:cs typeface="Calibri" panose="020F0502020204030204" pitchFamily="34" charset="0"/>
              </a:rPr>
              <a:t>Assessments should seek to understand how parents are supported to meet the additional needs of caring for a disabled child</a:t>
            </a:r>
          </a:p>
          <a:p>
            <a:pPr algn="ctr"/>
            <a:r>
              <a:rPr lang="en-GB" sz="1700" dirty="0">
                <a:latin typeface="Calibri" panose="020F0502020204030204" pitchFamily="34" charset="0"/>
                <a:ea typeface="Calibri" panose="020F0502020204030204" pitchFamily="34" charset="0"/>
                <a:cs typeface="Calibri" panose="020F0502020204030204" pitchFamily="34" charset="0"/>
              </a:rPr>
              <a:t>~</a:t>
            </a:r>
          </a:p>
          <a:p>
            <a:pPr algn="ctr"/>
            <a:r>
              <a:rPr lang="en-GB" sz="1700" dirty="0">
                <a:latin typeface="Calibri" panose="020F0502020204030204" pitchFamily="34" charset="0"/>
                <a:ea typeface="Calibri" panose="020F0502020204030204" pitchFamily="34" charset="0"/>
                <a:cs typeface="Calibri" panose="020F0502020204030204" pitchFamily="34" charset="0"/>
              </a:rPr>
              <a:t>What other support is available in Wirral?</a:t>
            </a:r>
          </a:p>
        </p:txBody>
      </p:sp>
      <p:sp>
        <p:nvSpPr>
          <p:cNvPr id="3" name="TextBox 2">
            <a:extLst>
              <a:ext uri="{FF2B5EF4-FFF2-40B4-BE49-F238E27FC236}">
                <a16:creationId xmlns:a16="http://schemas.microsoft.com/office/drawing/2014/main" id="{0977A017-B683-4C51-27A3-6C580D6EA1C1}"/>
              </a:ext>
            </a:extLst>
          </p:cNvPr>
          <p:cNvSpPr txBox="1"/>
          <p:nvPr/>
        </p:nvSpPr>
        <p:spPr>
          <a:xfrm>
            <a:off x="1599086" y="4240684"/>
            <a:ext cx="5600700" cy="461665"/>
          </a:xfrm>
          <a:prstGeom prst="rect">
            <a:avLst/>
          </a:prstGeom>
          <a:noFill/>
        </p:spPr>
        <p:txBody>
          <a:bodyPr wrap="square" rtlCol="0">
            <a:spAutoFit/>
          </a:bodyPr>
          <a:lstStyle/>
          <a:p>
            <a:pPr algn="ctr"/>
            <a:r>
              <a:rPr lang="en-GB" sz="2400" dirty="0">
                <a:hlinkClick r:id="rId8"/>
              </a:rPr>
              <a:t>https://www.sendlowirral.co.uk/</a:t>
            </a:r>
            <a:r>
              <a:rPr lang="en-GB" sz="2400" dirty="0"/>
              <a:t> </a:t>
            </a:r>
          </a:p>
        </p:txBody>
      </p:sp>
      <p:sp>
        <p:nvSpPr>
          <p:cNvPr id="6" name="TextBox 5">
            <a:extLst>
              <a:ext uri="{FF2B5EF4-FFF2-40B4-BE49-F238E27FC236}">
                <a16:creationId xmlns:a16="http://schemas.microsoft.com/office/drawing/2014/main" id="{E19714DB-5DB8-FD93-72B2-9B01334DF498}"/>
              </a:ext>
            </a:extLst>
          </p:cNvPr>
          <p:cNvSpPr txBox="1"/>
          <p:nvPr/>
        </p:nvSpPr>
        <p:spPr>
          <a:xfrm>
            <a:off x="5486401" y="1959583"/>
            <a:ext cx="1446028" cy="923330"/>
          </a:xfrm>
          <a:prstGeom prst="rect">
            <a:avLst/>
          </a:prstGeom>
          <a:noFill/>
        </p:spPr>
        <p:txBody>
          <a:bodyPr wrap="square" rtlCol="0">
            <a:spAutoFit/>
          </a:bodyPr>
          <a:lstStyle/>
          <a:p>
            <a:pPr algn="ctr"/>
            <a:r>
              <a:rPr lang="en-GB" dirty="0"/>
              <a:t>Are we clear on if there is ….. ?</a:t>
            </a:r>
          </a:p>
        </p:txBody>
      </p:sp>
    </p:spTree>
    <p:extLst>
      <p:ext uri="{BB962C8B-B14F-4D97-AF65-F5344CB8AC3E}">
        <p14:creationId xmlns:p14="http://schemas.microsoft.com/office/powerpoint/2010/main" val="40556549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AFF73A5-E808-56FE-C20E-1C67804446B0}"/>
              </a:ext>
            </a:extLst>
          </p:cNvPr>
          <p:cNvPicPr>
            <a:picLocks noChangeAspect="1"/>
          </p:cNvPicPr>
          <p:nvPr/>
        </p:nvPicPr>
        <p:blipFill>
          <a:blip r:embed="rId3"/>
          <a:srcRect l="1" t="5109" r="1577"/>
          <a:stretch>
            <a:fillRect/>
          </a:stretch>
        </p:blipFill>
        <p:spPr>
          <a:xfrm>
            <a:off x="105900" y="1611701"/>
            <a:ext cx="7080208" cy="2768006"/>
          </a:xfrm>
          <a:prstGeom prst="rect">
            <a:avLst/>
          </a:prstGeom>
        </p:spPr>
      </p:pic>
      <p:sp>
        <p:nvSpPr>
          <p:cNvPr id="8" name="TextBox 7">
            <a:extLst>
              <a:ext uri="{FF2B5EF4-FFF2-40B4-BE49-F238E27FC236}">
                <a16:creationId xmlns:a16="http://schemas.microsoft.com/office/drawing/2014/main" id="{3B82022E-41BA-D672-FCB8-475505A64FC7}"/>
              </a:ext>
            </a:extLst>
          </p:cNvPr>
          <p:cNvSpPr txBox="1"/>
          <p:nvPr/>
        </p:nvSpPr>
        <p:spPr>
          <a:xfrm>
            <a:off x="1088251" y="516586"/>
            <a:ext cx="5115506" cy="584775"/>
          </a:xfrm>
          <a:prstGeom prst="rect">
            <a:avLst/>
          </a:prstGeom>
          <a:noFill/>
        </p:spPr>
        <p:txBody>
          <a:bodyPr wrap="square" rtlCol="0">
            <a:spAutoFit/>
          </a:bodyPr>
          <a:lstStyle/>
          <a:p>
            <a:pPr algn="ctr"/>
            <a:r>
              <a:rPr lang="en-GB" sz="3200" dirty="0"/>
              <a:t>What’s new in safeguarding</a:t>
            </a:r>
          </a:p>
        </p:txBody>
      </p:sp>
      <p:pic>
        <p:nvPicPr>
          <p:cNvPr id="10" name="Picture 9">
            <a:extLst>
              <a:ext uri="{FF2B5EF4-FFF2-40B4-BE49-F238E27FC236}">
                <a16:creationId xmlns:a16="http://schemas.microsoft.com/office/drawing/2014/main" id="{BB9C234E-0183-AB9D-378C-92D8963B5629}"/>
              </a:ext>
            </a:extLst>
          </p:cNvPr>
          <p:cNvPicPr>
            <a:picLocks noChangeAspect="1"/>
          </p:cNvPicPr>
          <p:nvPr/>
        </p:nvPicPr>
        <p:blipFill>
          <a:blip r:embed="rId4"/>
          <a:stretch>
            <a:fillRect/>
          </a:stretch>
        </p:blipFill>
        <p:spPr>
          <a:xfrm>
            <a:off x="6764996" y="6246"/>
            <a:ext cx="2379004" cy="3216537"/>
          </a:xfrm>
          <a:prstGeom prst="rect">
            <a:avLst/>
          </a:prstGeom>
        </p:spPr>
      </p:pic>
      <p:pic>
        <p:nvPicPr>
          <p:cNvPr id="12" name="Picture 11">
            <a:extLst>
              <a:ext uri="{FF2B5EF4-FFF2-40B4-BE49-F238E27FC236}">
                <a16:creationId xmlns:a16="http://schemas.microsoft.com/office/drawing/2014/main" id="{B541510B-7FFA-20DF-C336-5BAF4D4B9C57}"/>
              </a:ext>
            </a:extLst>
          </p:cNvPr>
          <p:cNvPicPr>
            <a:picLocks noChangeAspect="1"/>
          </p:cNvPicPr>
          <p:nvPr/>
        </p:nvPicPr>
        <p:blipFill>
          <a:blip r:embed="rId5"/>
          <a:stretch>
            <a:fillRect/>
          </a:stretch>
        </p:blipFill>
        <p:spPr>
          <a:xfrm>
            <a:off x="105900" y="3230192"/>
            <a:ext cx="2486693" cy="1556018"/>
          </a:xfrm>
          <a:prstGeom prst="rect">
            <a:avLst/>
          </a:prstGeom>
        </p:spPr>
      </p:pic>
      <p:pic>
        <p:nvPicPr>
          <p:cNvPr id="14" name="Picture 13">
            <a:extLst>
              <a:ext uri="{FF2B5EF4-FFF2-40B4-BE49-F238E27FC236}">
                <a16:creationId xmlns:a16="http://schemas.microsoft.com/office/drawing/2014/main" id="{08877C3F-AF0D-F2C7-1825-F3D85DE490AD}"/>
              </a:ext>
            </a:extLst>
          </p:cNvPr>
          <p:cNvPicPr>
            <a:picLocks noChangeAspect="1"/>
          </p:cNvPicPr>
          <p:nvPr/>
        </p:nvPicPr>
        <p:blipFill>
          <a:blip r:embed="rId6"/>
          <a:srcRect l="3135" t="10635"/>
          <a:stretch>
            <a:fillRect/>
          </a:stretch>
        </p:blipFill>
        <p:spPr>
          <a:xfrm>
            <a:off x="5680038" y="3230192"/>
            <a:ext cx="3358062" cy="1494153"/>
          </a:xfrm>
          <a:prstGeom prst="rect">
            <a:avLst/>
          </a:prstGeom>
        </p:spPr>
      </p:pic>
    </p:spTree>
    <p:extLst>
      <p:ext uri="{BB962C8B-B14F-4D97-AF65-F5344CB8AC3E}">
        <p14:creationId xmlns:p14="http://schemas.microsoft.com/office/powerpoint/2010/main" val="15399544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8FA754F-BD0A-A9C7-7963-367A019F80E8}"/>
              </a:ext>
            </a:extLst>
          </p:cNvPr>
          <p:cNvSpPr>
            <a:spLocks noGrp="1"/>
          </p:cNvSpPr>
          <p:nvPr>
            <p:ph type="title"/>
          </p:nvPr>
        </p:nvSpPr>
        <p:spPr>
          <a:xfrm>
            <a:off x="534391" y="182526"/>
            <a:ext cx="8304810" cy="412898"/>
          </a:xfrm>
        </p:spPr>
        <p:txBody>
          <a:bodyPr>
            <a:noAutofit/>
          </a:bodyPr>
          <a:lstStyle/>
          <a:p>
            <a:pPr algn="ctr"/>
            <a:r>
              <a:rPr lang="en-GB" sz="2000" b="1" u="sng" dirty="0">
                <a:latin typeface="Calabri"/>
              </a:rPr>
              <a:t>What can we expect following on Keeping Children Safe in Education 2025?</a:t>
            </a:r>
          </a:p>
        </p:txBody>
      </p:sp>
      <p:graphicFrame>
        <p:nvGraphicFramePr>
          <p:cNvPr id="4" name="Diagram 3">
            <a:extLst>
              <a:ext uri="{FF2B5EF4-FFF2-40B4-BE49-F238E27FC236}">
                <a16:creationId xmlns:a16="http://schemas.microsoft.com/office/drawing/2014/main" id="{356A4F76-8A46-88A0-5C00-F6BFCEE1ED9C}"/>
              </a:ext>
            </a:extLst>
          </p:cNvPr>
          <p:cNvGraphicFramePr/>
          <p:nvPr>
            <p:extLst>
              <p:ext uri="{D42A27DB-BD31-4B8C-83A1-F6EECF244321}">
                <p14:modId xmlns:p14="http://schemas.microsoft.com/office/powerpoint/2010/main" val="736441531"/>
              </p:ext>
            </p:extLst>
          </p:nvPr>
        </p:nvGraphicFramePr>
        <p:xfrm>
          <a:off x="1034120" y="754912"/>
          <a:ext cx="7301805" cy="39145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978670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4B75B24A-A727-8928-71A8-DB6C2F0FD188}"/>
              </a:ext>
            </a:extLst>
          </p:cNvPr>
          <p:cNvSpPr txBox="1"/>
          <p:nvPr/>
        </p:nvSpPr>
        <p:spPr>
          <a:xfrm>
            <a:off x="446567" y="680484"/>
            <a:ext cx="8345229" cy="816102"/>
          </a:xfrm>
          <a:prstGeom prst="rect">
            <a:avLst/>
          </a:prstGeom>
          <a:solidFill>
            <a:schemeClr val="bg1"/>
          </a:solidFill>
        </p:spPr>
        <p:txBody>
          <a:bodyPr wrap="square" rtlCol="0">
            <a:spAutoFit/>
          </a:bodyPr>
          <a:lstStyle/>
          <a:p>
            <a:endParaRPr lang="en-GB" dirty="0"/>
          </a:p>
        </p:txBody>
      </p:sp>
      <p:sp>
        <p:nvSpPr>
          <p:cNvPr id="5" name="TextBox 4">
            <a:extLst>
              <a:ext uri="{FF2B5EF4-FFF2-40B4-BE49-F238E27FC236}">
                <a16:creationId xmlns:a16="http://schemas.microsoft.com/office/drawing/2014/main" id="{6E6B23BB-892D-9475-FEB8-A433A86DE9F2}"/>
              </a:ext>
            </a:extLst>
          </p:cNvPr>
          <p:cNvSpPr txBox="1"/>
          <p:nvPr/>
        </p:nvSpPr>
        <p:spPr>
          <a:xfrm>
            <a:off x="1137684" y="3092459"/>
            <a:ext cx="7654112" cy="369332"/>
          </a:xfrm>
          <a:prstGeom prst="rect">
            <a:avLst/>
          </a:prstGeom>
          <a:solidFill>
            <a:schemeClr val="bg1"/>
          </a:solidFill>
        </p:spPr>
        <p:txBody>
          <a:bodyPr wrap="square" rtlCol="0">
            <a:spAutoFit/>
          </a:bodyPr>
          <a:lstStyle/>
          <a:p>
            <a:endParaRPr lang="en-GB" dirty="0"/>
          </a:p>
        </p:txBody>
      </p:sp>
      <p:graphicFrame>
        <p:nvGraphicFramePr>
          <p:cNvPr id="2" name="Diagram 1">
            <a:extLst>
              <a:ext uri="{FF2B5EF4-FFF2-40B4-BE49-F238E27FC236}">
                <a16:creationId xmlns:a16="http://schemas.microsoft.com/office/drawing/2014/main" id="{A2423E36-55AC-E5AF-754E-804C1B47D192}"/>
              </a:ext>
            </a:extLst>
          </p:cNvPr>
          <p:cNvGraphicFramePr/>
          <p:nvPr>
            <p:extLst>
              <p:ext uri="{D42A27DB-BD31-4B8C-83A1-F6EECF244321}">
                <p14:modId xmlns:p14="http://schemas.microsoft.com/office/powerpoint/2010/main" val="2979443129"/>
              </p:ext>
            </p:extLst>
          </p:nvPr>
        </p:nvGraphicFramePr>
        <p:xfrm>
          <a:off x="4188672" y="922651"/>
          <a:ext cx="3862256" cy="27437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1">
            <a:extLst>
              <a:ext uri="{FF2B5EF4-FFF2-40B4-BE49-F238E27FC236}">
                <a16:creationId xmlns:a16="http://schemas.microsoft.com/office/drawing/2014/main" id="{7AAD87B8-7CA1-708E-790D-116539457C0C}"/>
              </a:ext>
            </a:extLst>
          </p:cNvPr>
          <p:cNvSpPr txBox="1">
            <a:spLocks/>
          </p:cNvSpPr>
          <p:nvPr/>
        </p:nvSpPr>
        <p:spPr>
          <a:xfrm>
            <a:off x="928890" y="-39802"/>
            <a:ext cx="7654111" cy="816102"/>
          </a:xfrm>
          <a:prstGeom prst="rect">
            <a:avLst/>
          </a:prstGeom>
        </p:spPr>
        <p:txBody>
          <a:bodyPr vert="horz" lIns="68580" tIns="34290" rIns="68580" bIns="34290" rtlCol="0" anchor="b">
            <a:normAutofit/>
          </a:bodyPr>
          <a:lst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a:lstStyle>
          <a:p>
            <a:pPr algn="ctr" defTabSz="685800">
              <a:buClrTx/>
              <a:defRPr/>
            </a:pPr>
            <a:r>
              <a:rPr lang="en-GB" sz="3300" b="1" u="sng" spc="-45" dirty="0">
                <a:solidFill>
                  <a:schemeClr val="accent2">
                    <a:lumMod val="50000"/>
                  </a:schemeClr>
                </a:solidFill>
                <a:latin typeface="Calibri" panose="020F0502020204030204" pitchFamily="34" charset="0"/>
                <a:cs typeface="Calibri" panose="020F0502020204030204" pitchFamily="34" charset="0"/>
              </a:rPr>
              <a:t>What is Prevent duty in Education?</a:t>
            </a:r>
          </a:p>
        </p:txBody>
      </p:sp>
      <p:pic>
        <p:nvPicPr>
          <p:cNvPr id="4" name="Picture 3">
            <a:extLst>
              <a:ext uri="{FF2B5EF4-FFF2-40B4-BE49-F238E27FC236}">
                <a16:creationId xmlns:a16="http://schemas.microsoft.com/office/drawing/2014/main" id="{FD19BB20-ADA0-4AAF-9FB8-F09CFBF64448}"/>
              </a:ext>
            </a:extLst>
          </p:cNvPr>
          <p:cNvPicPr>
            <a:picLocks noChangeAspect="1"/>
          </p:cNvPicPr>
          <p:nvPr/>
        </p:nvPicPr>
        <p:blipFill>
          <a:blip r:embed="rId8">
            <a:duotone>
              <a:schemeClr val="accent1">
                <a:shade val="45000"/>
                <a:satMod val="135000"/>
              </a:schemeClr>
              <a:prstClr val="white"/>
            </a:duotone>
          </a:blip>
          <a:stretch>
            <a:fillRect/>
          </a:stretch>
        </p:blipFill>
        <p:spPr>
          <a:xfrm>
            <a:off x="1137684" y="886890"/>
            <a:ext cx="1886518" cy="2815265"/>
          </a:xfrm>
          <a:prstGeom prst="roundRect">
            <a:avLst>
              <a:gd name="adj" fmla="val 5301"/>
            </a:avLst>
          </a:prstGeom>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sp>
        <p:nvSpPr>
          <p:cNvPr id="6" name="TextBox 5">
            <a:extLst>
              <a:ext uri="{FF2B5EF4-FFF2-40B4-BE49-F238E27FC236}">
                <a16:creationId xmlns:a16="http://schemas.microsoft.com/office/drawing/2014/main" id="{8C37CF61-681D-1353-FAD6-1C4F5EC302F1}"/>
              </a:ext>
            </a:extLst>
          </p:cNvPr>
          <p:cNvSpPr txBox="1"/>
          <p:nvPr/>
        </p:nvSpPr>
        <p:spPr>
          <a:xfrm>
            <a:off x="446567" y="3848506"/>
            <a:ext cx="8345229" cy="830997"/>
          </a:xfrm>
          <a:prstGeom prst="rect">
            <a:avLst/>
          </a:prstGeom>
          <a:noFill/>
        </p:spPr>
        <p:txBody>
          <a:bodyPr wrap="square" rtlCol="0">
            <a:spAutoFit/>
          </a:bodyPr>
          <a:lstStyle/>
          <a:p>
            <a:pPr algn="ctr"/>
            <a:r>
              <a:rPr lang="en-GB" sz="1100" b="1" dirty="0"/>
              <a:t>The Prevent duty requires all education providers ‘to help prevent the risk of people becoming terrorists or supporting terrorism’. This includes safeguarding learners from extremist ideologies and radicalisation.</a:t>
            </a:r>
          </a:p>
          <a:p>
            <a:pPr algn="ctr"/>
            <a:endParaRPr lang="en-GB" sz="400" b="1" dirty="0"/>
          </a:p>
          <a:p>
            <a:pPr algn="ctr"/>
            <a:r>
              <a:rPr lang="en-GB" sz="1100" b="1" dirty="0"/>
              <a:t>Providers should consider the needs of children, young people and adult learners at each stage of the safeguarding process, and in line with their existing safeguarding processes, skills and experience </a:t>
            </a:r>
            <a:r>
              <a:rPr lang="en-GB" sz="1100" b="1"/>
              <a:t>(updated Sept 2023) </a:t>
            </a:r>
            <a:endParaRPr lang="en-GB" sz="1100" b="1" dirty="0"/>
          </a:p>
        </p:txBody>
      </p:sp>
    </p:spTree>
    <p:extLst>
      <p:ext uri="{BB962C8B-B14F-4D97-AF65-F5344CB8AC3E}">
        <p14:creationId xmlns:p14="http://schemas.microsoft.com/office/powerpoint/2010/main" val="14513264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F0C589-DB74-4706-8B6A-D5888E38E2D8}"/>
              </a:ext>
            </a:extLst>
          </p:cNvPr>
          <p:cNvSpPr>
            <a:spLocks noGrp="1"/>
          </p:cNvSpPr>
          <p:nvPr>
            <p:ph type="title"/>
          </p:nvPr>
        </p:nvSpPr>
        <p:spPr>
          <a:xfrm>
            <a:off x="3039631" y="1306003"/>
            <a:ext cx="3064910" cy="1790939"/>
          </a:xfrm>
        </p:spPr>
        <p:txBody>
          <a:bodyPr vert="horz" lIns="68580" tIns="34290" rIns="68580" bIns="34290" rtlCol="0" anchor="b">
            <a:normAutofit/>
          </a:bodyPr>
          <a:lstStyle/>
          <a:p>
            <a:pPr algn="ctr"/>
            <a:br>
              <a:rPr lang="en-US" sz="3375" dirty="0">
                <a:solidFill>
                  <a:schemeClr val="tx2"/>
                </a:solidFill>
              </a:rPr>
            </a:br>
            <a:endParaRPr lang="en-US" sz="3375" dirty="0">
              <a:solidFill>
                <a:schemeClr val="tx2"/>
              </a:solidFill>
            </a:endParaRPr>
          </a:p>
        </p:txBody>
      </p:sp>
      <p:pic>
        <p:nvPicPr>
          <p:cNvPr id="3" name="Picture 2">
            <a:extLst>
              <a:ext uri="{FF2B5EF4-FFF2-40B4-BE49-F238E27FC236}">
                <a16:creationId xmlns:a16="http://schemas.microsoft.com/office/drawing/2014/main" id="{8F42BED6-4261-4E71-BB78-5A96FDCF5B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12417" y="14471"/>
            <a:ext cx="1258085" cy="1219460"/>
          </a:xfrm>
          <a:prstGeom prst="rect">
            <a:avLst/>
          </a:prstGeom>
        </p:spPr>
      </p:pic>
      <p:sp>
        <p:nvSpPr>
          <p:cNvPr id="4" name="TextBox 3">
            <a:extLst>
              <a:ext uri="{FF2B5EF4-FFF2-40B4-BE49-F238E27FC236}">
                <a16:creationId xmlns:a16="http://schemas.microsoft.com/office/drawing/2014/main" id="{C1B52992-1380-4E45-B9B6-1CE73601658F}"/>
              </a:ext>
            </a:extLst>
          </p:cNvPr>
          <p:cNvSpPr txBox="1"/>
          <p:nvPr/>
        </p:nvSpPr>
        <p:spPr>
          <a:xfrm>
            <a:off x="1279825" y="1563540"/>
            <a:ext cx="6822183" cy="2654573"/>
          </a:xfrm>
          <a:prstGeom prst="rect">
            <a:avLst/>
          </a:prstGeom>
          <a:noFill/>
        </p:spPr>
        <p:txBody>
          <a:bodyPr wrap="square" rtlCol="0">
            <a:spAutoFit/>
          </a:bodyPr>
          <a:lstStyle>
            <a:defPPr>
              <a:defRPr lang="en-US"/>
            </a:defPPr>
            <a:lvl1pPr>
              <a:defRPr sz="2600">
                <a:solidFill>
                  <a:schemeClr val="accent1">
                    <a:lumMod val="50000"/>
                  </a:schemeClr>
                </a:solidFill>
              </a:defRPr>
            </a:lvl1pPr>
          </a:lstStyle>
          <a:p>
            <a:pPr algn="just"/>
            <a:r>
              <a:rPr lang="en-GB" sz="1950" dirty="0">
                <a:solidFill>
                  <a:schemeClr val="tx1"/>
                </a:solidFill>
              </a:rPr>
              <a:t>Safeguarding and promoting the welfare of children is </a:t>
            </a:r>
            <a:r>
              <a:rPr lang="en-GB" sz="1950" b="1" dirty="0">
                <a:solidFill>
                  <a:schemeClr val="tx1"/>
                </a:solidFill>
              </a:rPr>
              <a:t>everyone’s responsibility</a:t>
            </a:r>
            <a:r>
              <a:rPr lang="en-GB" sz="1950" dirty="0">
                <a:solidFill>
                  <a:schemeClr val="tx1"/>
                </a:solidFill>
              </a:rPr>
              <a:t>. Everyone who comes into contact with children and their families has a role to play. In order to fulfil this responsibility effectively, all practitioners should make sure their approach is child-centred. This means that they should consider, at all times, what is in </a:t>
            </a:r>
            <a:r>
              <a:rPr lang="en-GB" sz="1950" b="1" u="sng" dirty="0">
                <a:solidFill>
                  <a:schemeClr val="tx1"/>
                </a:solidFill>
              </a:rPr>
              <a:t>the best interests of the child</a:t>
            </a:r>
          </a:p>
          <a:p>
            <a:pPr algn="just"/>
            <a:endParaRPr lang="en-GB" sz="1950" b="1" u="sng" dirty="0"/>
          </a:p>
          <a:p>
            <a:pPr algn="ctr"/>
            <a:r>
              <a:rPr lang="en-GB" sz="1500" i="1" dirty="0"/>
              <a:t>Keeping Children Safe In Education 2025 &amp; Working Together to Safeguard Children 2023</a:t>
            </a:r>
          </a:p>
        </p:txBody>
      </p:sp>
      <p:sp>
        <p:nvSpPr>
          <p:cNvPr id="9" name="TextBox 8">
            <a:extLst>
              <a:ext uri="{FF2B5EF4-FFF2-40B4-BE49-F238E27FC236}">
                <a16:creationId xmlns:a16="http://schemas.microsoft.com/office/drawing/2014/main" id="{7EE27927-2175-4894-92E5-C554BB06678A}"/>
              </a:ext>
            </a:extLst>
          </p:cNvPr>
          <p:cNvSpPr txBox="1"/>
          <p:nvPr/>
        </p:nvSpPr>
        <p:spPr>
          <a:xfrm>
            <a:off x="1631583" y="624201"/>
            <a:ext cx="5724636" cy="600164"/>
          </a:xfrm>
          <a:prstGeom prst="rect">
            <a:avLst/>
          </a:prstGeom>
          <a:noFill/>
        </p:spPr>
        <p:txBody>
          <a:bodyPr wrap="square" rtlCol="0">
            <a:spAutoFit/>
          </a:bodyPr>
          <a:lstStyle/>
          <a:p>
            <a:pPr algn="ctr"/>
            <a:r>
              <a:rPr lang="en-GB" sz="3300" b="1" dirty="0">
                <a:solidFill>
                  <a:schemeClr val="accent6">
                    <a:lumMod val="50000"/>
                  </a:schemeClr>
                </a:solidFill>
              </a:rPr>
              <a:t>The Safeguarding Role</a:t>
            </a:r>
          </a:p>
        </p:txBody>
      </p:sp>
    </p:spTree>
    <p:extLst>
      <p:ext uri="{BB962C8B-B14F-4D97-AF65-F5344CB8AC3E}">
        <p14:creationId xmlns:p14="http://schemas.microsoft.com/office/powerpoint/2010/main" val="20456033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0518E6-23C1-E12D-202D-27D1C51A8CAC}"/>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0A529DF2-CCE7-D2EE-016F-61F3A41BCD29}"/>
              </a:ext>
            </a:extLst>
          </p:cNvPr>
          <p:cNvSpPr txBox="1">
            <a:spLocks/>
          </p:cNvSpPr>
          <p:nvPr/>
        </p:nvSpPr>
        <p:spPr>
          <a:xfrm>
            <a:off x="591877" y="62312"/>
            <a:ext cx="7960246" cy="61817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defTabSz="685800"/>
            <a:r>
              <a:rPr lang="en-US" sz="3300" b="1" u="sng" dirty="0">
                <a:solidFill>
                  <a:schemeClr val="tx1"/>
                </a:solidFill>
                <a:latin typeface="Calibri" panose="020F0502020204030204" pitchFamily="34" charset="0"/>
                <a:cs typeface="Calibri" panose="020F0502020204030204" pitchFamily="34" charset="0"/>
              </a:rPr>
              <a:t>PREVENT &amp; MARTYN’S LAW</a:t>
            </a:r>
          </a:p>
        </p:txBody>
      </p:sp>
      <p:sp>
        <p:nvSpPr>
          <p:cNvPr id="6" name="Content Placeholder 2">
            <a:extLst>
              <a:ext uri="{FF2B5EF4-FFF2-40B4-BE49-F238E27FC236}">
                <a16:creationId xmlns:a16="http://schemas.microsoft.com/office/drawing/2014/main" id="{7AFF17EB-F0D7-F6E2-EE3E-7CE49F3DE348}"/>
              </a:ext>
            </a:extLst>
          </p:cNvPr>
          <p:cNvSpPr txBox="1">
            <a:spLocks/>
          </p:cNvSpPr>
          <p:nvPr/>
        </p:nvSpPr>
        <p:spPr>
          <a:xfrm>
            <a:off x="317437" y="885421"/>
            <a:ext cx="8696694" cy="2908300"/>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r>
              <a:rPr lang="en-GB" sz="1800" b="1" dirty="0">
                <a:solidFill>
                  <a:srgbClr val="121922"/>
                </a:solidFill>
                <a:latin typeface="Poppins" panose="00000500000000000000" pitchFamily="2" charset="0"/>
              </a:rPr>
              <a:t>The Terrorism (Protection of Premises) Act 2025</a:t>
            </a:r>
          </a:p>
          <a:p>
            <a:endParaRPr lang="en-GB" sz="1800" dirty="0">
              <a:solidFill>
                <a:srgbClr val="121922"/>
              </a:solidFill>
              <a:latin typeface="Poppins" panose="00000500000000000000" pitchFamily="2" charset="0"/>
            </a:endParaRPr>
          </a:p>
          <a:p>
            <a:pPr algn="ctr"/>
            <a:r>
              <a:rPr lang="en-GB" sz="1800" dirty="0">
                <a:solidFill>
                  <a:srgbClr val="121922"/>
                </a:solidFill>
                <a:latin typeface="Poppins" panose="00000500000000000000" pitchFamily="2" charset="0"/>
              </a:rPr>
              <a:t>The new </a:t>
            </a:r>
            <a:r>
              <a:rPr lang="en-GB" sz="1800" dirty="0">
                <a:solidFill>
                  <a:srgbClr val="1463FF"/>
                </a:solidFill>
                <a:latin typeface="Poppins" panose="00000500000000000000" pitchFamily="2" charset="0"/>
                <a:hlinkClick r:id="rId3">
                  <a:extLst>
                    <a:ext uri="{A12FA001-AC4F-418D-AE19-62706E023703}">
                      <ahyp:hlinkClr xmlns:ahyp="http://schemas.microsoft.com/office/drawing/2018/hyperlinkcolor" val="tx"/>
                    </a:ext>
                  </a:extLst>
                </a:hlinkClick>
              </a:rPr>
              <a:t>Terrorism (Protection of Premises) Act 2025</a:t>
            </a:r>
            <a:r>
              <a:rPr lang="en-GB" sz="1800" dirty="0">
                <a:solidFill>
                  <a:srgbClr val="121922"/>
                </a:solidFill>
                <a:latin typeface="Poppins" panose="00000500000000000000" pitchFamily="2" charset="0"/>
              </a:rPr>
              <a:t>, also known as Martyn’s Law, places a duty on those responsible for premises and public events, including schools, requiring them to take appropriate action to strengthen public safety against acts of terrorism. </a:t>
            </a:r>
          </a:p>
          <a:p>
            <a:pPr algn="ctr"/>
            <a:endParaRPr lang="en-GB" sz="800" dirty="0">
              <a:solidFill>
                <a:srgbClr val="121922"/>
              </a:solidFill>
              <a:latin typeface="Poppins" panose="00000500000000000000" pitchFamily="2" charset="0"/>
            </a:endParaRPr>
          </a:p>
          <a:p>
            <a:pPr algn="ctr"/>
            <a:r>
              <a:rPr lang="en-GB" sz="1800" dirty="0"/>
              <a:t>There is to be implementation period of 24 months, during which the Home Office will release statutory guidance to assist settings in understanding and fulfilling their requirements. Ultimately, the Act aims to improve preparedness across the UK in response to the evolving threat of terrorism</a:t>
            </a:r>
            <a:endParaRPr lang="en-GB" sz="1800" dirty="0">
              <a:solidFill>
                <a:srgbClr val="121922"/>
              </a:solidFill>
              <a:latin typeface="Poppins" panose="00000500000000000000" pitchFamily="2" charset="0"/>
            </a:endParaRPr>
          </a:p>
        </p:txBody>
      </p:sp>
      <p:sp>
        <p:nvSpPr>
          <p:cNvPr id="5" name="TextBox 4">
            <a:extLst>
              <a:ext uri="{FF2B5EF4-FFF2-40B4-BE49-F238E27FC236}">
                <a16:creationId xmlns:a16="http://schemas.microsoft.com/office/drawing/2014/main" id="{9FF58536-8451-A1D3-7A24-C47F9CB33597}"/>
              </a:ext>
            </a:extLst>
          </p:cNvPr>
          <p:cNvSpPr txBox="1"/>
          <p:nvPr/>
        </p:nvSpPr>
        <p:spPr>
          <a:xfrm>
            <a:off x="212844" y="4021014"/>
            <a:ext cx="8696693" cy="338554"/>
          </a:xfrm>
          <a:custGeom>
            <a:avLst/>
            <a:gdLst>
              <a:gd name="connsiteX0" fmla="*/ 0 w 8696693"/>
              <a:gd name="connsiteY0" fmla="*/ 0 h 338554"/>
              <a:gd name="connsiteX1" fmla="*/ 492813 w 8696693"/>
              <a:gd name="connsiteY1" fmla="*/ 0 h 338554"/>
              <a:gd name="connsiteX2" fmla="*/ 898658 w 8696693"/>
              <a:gd name="connsiteY2" fmla="*/ 0 h 338554"/>
              <a:gd name="connsiteX3" fmla="*/ 1478438 w 8696693"/>
              <a:gd name="connsiteY3" fmla="*/ 0 h 338554"/>
              <a:gd name="connsiteX4" fmla="*/ 1797317 w 8696693"/>
              <a:gd name="connsiteY4" fmla="*/ 0 h 338554"/>
              <a:gd name="connsiteX5" fmla="*/ 2203162 w 8696693"/>
              <a:gd name="connsiteY5" fmla="*/ 0 h 338554"/>
              <a:gd name="connsiteX6" fmla="*/ 2956876 w 8696693"/>
              <a:gd name="connsiteY6" fmla="*/ 0 h 338554"/>
              <a:gd name="connsiteX7" fmla="*/ 3536655 w 8696693"/>
              <a:gd name="connsiteY7" fmla="*/ 0 h 338554"/>
              <a:gd name="connsiteX8" fmla="*/ 3942501 w 8696693"/>
              <a:gd name="connsiteY8" fmla="*/ 0 h 338554"/>
              <a:gd name="connsiteX9" fmla="*/ 4261380 w 8696693"/>
              <a:gd name="connsiteY9" fmla="*/ 0 h 338554"/>
              <a:gd name="connsiteX10" fmla="*/ 4754192 w 8696693"/>
              <a:gd name="connsiteY10" fmla="*/ 0 h 338554"/>
              <a:gd name="connsiteX11" fmla="*/ 5333972 w 8696693"/>
              <a:gd name="connsiteY11" fmla="*/ 0 h 338554"/>
              <a:gd name="connsiteX12" fmla="*/ 5739817 w 8696693"/>
              <a:gd name="connsiteY12" fmla="*/ 0 h 338554"/>
              <a:gd name="connsiteX13" fmla="*/ 6493531 w 8696693"/>
              <a:gd name="connsiteY13" fmla="*/ 0 h 338554"/>
              <a:gd name="connsiteX14" fmla="*/ 6986343 w 8696693"/>
              <a:gd name="connsiteY14" fmla="*/ 0 h 338554"/>
              <a:gd name="connsiteX15" fmla="*/ 7479156 w 8696693"/>
              <a:gd name="connsiteY15" fmla="*/ 0 h 338554"/>
              <a:gd name="connsiteX16" fmla="*/ 7971969 w 8696693"/>
              <a:gd name="connsiteY16" fmla="*/ 0 h 338554"/>
              <a:gd name="connsiteX17" fmla="*/ 8696693 w 8696693"/>
              <a:gd name="connsiteY17" fmla="*/ 0 h 338554"/>
              <a:gd name="connsiteX18" fmla="*/ 8696693 w 8696693"/>
              <a:gd name="connsiteY18" fmla="*/ 338554 h 338554"/>
              <a:gd name="connsiteX19" fmla="*/ 8116913 w 8696693"/>
              <a:gd name="connsiteY19" fmla="*/ 338554 h 338554"/>
              <a:gd name="connsiteX20" fmla="*/ 7363200 w 8696693"/>
              <a:gd name="connsiteY20" fmla="*/ 338554 h 338554"/>
              <a:gd name="connsiteX21" fmla="*/ 6957354 w 8696693"/>
              <a:gd name="connsiteY21" fmla="*/ 338554 h 338554"/>
              <a:gd name="connsiteX22" fmla="*/ 6290608 w 8696693"/>
              <a:gd name="connsiteY22" fmla="*/ 338554 h 338554"/>
              <a:gd name="connsiteX23" fmla="*/ 5710828 w 8696693"/>
              <a:gd name="connsiteY23" fmla="*/ 338554 h 338554"/>
              <a:gd name="connsiteX24" fmla="*/ 4957115 w 8696693"/>
              <a:gd name="connsiteY24" fmla="*/ 338554 h 338554"/>
              <a:gd name="connsiteX25" fmla="*/ 4551269 w 8696693"/>
              <a:gd name="connsiteY25" fmla="*/ 338554 h 338554"/>
              <a:gd name="connsiteX26" fmla="*/ 3797556 w 8696693"/>
              <a:gd name="connsiteY26" fmla="*/ 338554 h 338554"/>
              <a:gd name="connsiteX27" fmla="*/ 3478677 w 8696693"/>
              <a:gd name="connsiteY27" fmla="*/ 338554 h 338554"/>
              <a:gd name="connsiteX28" fmla="*/ 2724964 w 8696693"/>
              <a:gd name="connsiteY28" fmla="*/ 338554 h 338554"/>
              <a:gd name="connsiteX29" fmla="*/ 1971250 w 8696693"/>
              <a:gd name="connsiteY29" fmla="*/ 338554 h 338554"/>
              <a:gd name="connsiteX30" fmla="*/ 1391471 w 8696693"/>
              <a:gd name="connsiteY30" fmla="*/ 338554 h 338554"/>
              <a:gd name="connsiteX31" fmla="*/ 985625 w 8696693"/>
              <a:gd name="connsiteY31" fmla="*/ 338554 h 338554"/>
              <a:gd name="connsiteX32" fmla="*/ 492813 w 8696693"/>
              <a:gd name="connsiteY32" fmla="*/ 338554 h 338554"/>
              <a:gd name="connsiteX33" fmla="*/ 0 w 8696693"/>
              <a:gd name="connsiteY33" fmla="*/ 338554 h 338554"/>
              <a:gd name="connsiteX34" fmla="*/ 0 w 8696693"/>
              <a:gd name="connsiteY34" fmla="*/ 0 h 338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8696693" h="338554" extrusionOk="0">
                <a:moveTo>
                  <a:pt x="0" y="0"/>
                </a:moveTo>
                <a:cubicBezTo>
                  <a:pt x="167899" y="-29480"/>
                  <a:pt x="286101" y="24382"/>
                  <a:pt x="492813" y="0"/>
                </a:cubicBezTo>
                <a:cubicBezTo>
                  <a:pt x="699525" y="-24382"/>
                  <a:pt x="810795" y="8440"/>
                  <a:pt x="898658" y="0"/>
                </a:cubicBezTo>
                <a:cubicBezTo>
                  <a:pt x="986521" y="-8440"/>
                  <a:pt x="1344774" y="29541"/>
                  <a:pt x="1478438" y="0"/>
                </a:cubicBezTo>
                <a:cubicBezTo>
                  <a:pt x="1612102" y="-29541"/>
                  <a:pt x="1704280" y="32493"/>
                  <a:pt x="1797317" y="0"/>
                </a:cubicBezTo>
                <a:cubicBezTo>
                  <a:pt x="1890354" y="-32493"/>
                  <a:pt x="2108300" y="19781"/>
                  <a:pt x="2203162" y="0"/>
                </a:cubicBezTo>
                <a:cubicBezTo>
                  <a:pt x="2298025" y="-19781"/>
                  <a:pt x="2673687" y="26631"/>
                  <a:pt x="2956876" y="0"/>
                </a:cubicBezTo>
                <a:cubicBezTo>
                  <a:pt x="3240065" y="-26631"/>
                  <a:pt x="3249300" y="11277"/>
                  <a:pt x="3536655" y="0"/>
                </a:cubicBezTo>
                <a:cubicBezTo>
                  <a:pt x="3824010" y="-11277"/>
                  <a:pt x="3767071" y="42955"/>
                  <a:pt x="3942501" y="0"/>
                </a:cubicBezTo>
                <a:cubicBezTo>
                  <a:pt x="4117931" y="-42955"/>
                  <a:pt x="4154644" y="30305"/>
                  <a:pt x="4261380" y="0"/>
                </a:cubicBezTo>
                <a:cubicBezTo>
                  <a:pt x="4368116" y="-30305"/>
                  <a:pt x="4591631" y="14825"/>
                  <a:pt x="4754192" y="0"/>
                </a:cubicBezTo>
                <a:cubicBezTo>
                  <a:pt x="4916753" y="-14825"/>
                  <a:pt x="5197539" y="47428"/>
                  <a:pt x="5333972" y="0"/>
                </a:cubicBezTo>
                <a:cubicBezTo>
                  <a:pt x="5470405" y="-47428"/>
                  <a:pt x="5651694" y="29750"/>
                  <a:pt x="5739817" y="0"/>
                </a:cubicBezTo>
                <a:cubicBezTo>
                  <a:pt x="5827941" y="-29750"/>
                  <a:pt x="6150109" y="73627"/>
                  <a:pt x="6493531" y="0"/>
                </a:cubicBezTo>
                <a:cubicBezTo>
                  <a:pt x="6836953" y="-73627"/>
                  <a:pt x="6867110" y="20200"/>
                  <a:pt x="6986343" y="0"/>
                </a:cubicBezTo>
                <a:cubicBezTo>
                  <a:pt x="7105576" y="-20200"/>
                  <a:pt x="7261101" y="48985"/>
                  <a:pt x="7479156" y="0"/>
                </a:cubicBezTo>
                <a:cubicBezTo>
                  <a:pt x="7697211" y="-48985"/>
                  <a:pt x="7816698" y="42767"/>
                  <a:pt x="7971969" y="0"/>
                </a:cubicBezTo>
                <a:cubicBezTo>
                  <a:pt x="8127240" y="-42767"/>
                  <a:pt x="8398283" y="30810"/>
                  <a:pt x="8696693" y="0"/>
                </a:cubicBezTo>
                <a:cubicBezTo>
                  <a:pt x="8708851" y="112764"/>
                  <a:pt x="8673109" y="218548"/>
                  <a:pt x="8696693" y="338554"/>
                </a:cubicBezTo>
                <a:cubicBezTo>
                  <a:pt x="8427304" y="371446"/>
                  <a:pt x="8319160" y="329684"/>
                  <a:pt x="8116913" y="338554"/>
                </a:cubicBezTo>
                <a:cubicBezTo>
                  <a:pt x="7914666" y="347424"/>
                  <a:pt x="7639102" y="278951"/>
                  <a:pt x="7363200" y="338554"/>
                </a:cubicBezTo>
                <a:cubicBezTo>
                  <a:pt x="7087298" y="398157"/>
                  <a:pt x="7095437" y="291464"/>
                  <a:pt x="6957354" y="338554"/>
                </a:cubicBezTo>
                <a:cubicBezTo>
                  <a:pt x="6819271" y="385644"/>
                  <a:pt x="6606867" y="301127"/>
                  <a:pt x="6290608" y="338554"/>
                </a:cubicBezTo>
                <a:cubicBezTo>
                  <a:pt x="5974349" y="375981"/>
                  <a:pt x="5869782" y="274811"/>
                  <a:pt x="5710828" y="338554"/>
                </a:cubicBezTo>
                <a:cubicBezTo>
                  <a:pt x="5551874" y="402297"/>
                  <a:pt x="5279711" y="249383"/>
                  <a:pt x="4957115" y="338554"/>
                </a:cubicBezTo>
                <a:cubicBezTo>
                  <a:pt x="4634519" y="427725"/>
                  <a:pt x="4743421" y="309085"/>
                  <a:pt x="4551269" y="338554"/>
                </a:cubicBezTo>
                <a:cubicBezTo>
                  <a:pt x="4359117" y="368023"/>
                  <a:pt x="4088327" y="293812"/>
                  <a:pt x="3797556" y="338554"/>
                </a:cubicBezTo>
                <a:cubicBezTo>
                  <a:pt x="3506785" y="383296"/>
                  <a:pt x="3617763" y="304614"/>
                  <a:pt x="3478677" y="338554"/>
                </a:cubicBezTo>
                <a:cubicBezTo>
                  <a:pt x="3339591" y="372494"/>
                  <a:pt x="3059528" y="283597"/>
                  <a:pt x="2724964" y="338554"/>
                </a:cubicBezTo>
                <a:cubicBezTo>
                  <a:pt x="2390400" y="393511"/>
                  <a:pt x="2186830" y="271671"/>
                  <a:pt x="1971250" y="338554"/>
                </a:cubicBezTo>
                <a:cubicBezTo>
                  <a:pt x="1755670" y="405437"/>
                  <a:pt x="1572514" y="319531"/>
                  <a:pt x="1391471" y="338554"/>
                </a:cubicBezTo>
                <a:cubicBezTo>
                  <a:pt x="1210428" y="357577"/>
                  <a:pt x="1144566" y="336093"/>
                  <a:pt x="985625" y="338554"/>
                </a:cubicBezTo>
                <a:cubicBezTo>
                  <a:pt x="826684" y="341015"/>
                  <a:pt x="684897" y="310318"/>
                  <a:pt x="492813" y="338554"/>
                </a:cubicBezTo>
                <a:cubicBezTo>
                  <a:pt x="300729" y="366790"/>
                  <a:pt x="227534" y="313501"/>
                  <a:pt x="0" y="338554"/>
                </a:cubicBezTo>
                <a:cubicBezTo>
                  <a:pt x="-10220" y="243409"/>
                  <a:pt x="27097" y="161079"/>
                  <a:pt x="0" y="0"/>
                </a:cubicBezTo>
                <a:close/>
              </a:path>
            </a:pathLst>
          </a:custGeom>
          <a:noFill/>
          <a:ln>
            <a:solidFill>
              <a:schemeClr val="tx1"/>
            </a:solidFill>
            <a:extLst>
              <a:ext uri="{C807C97D-BFC1-408E-A445-0C87EB9F89A2}">
                <ask:lineSketchStyleProps xmlns:ask="http://schemas.microsoft.com/office/drawing/2018/sketchyshapes" sd="3414524578">
                  <a:prstGeom prst="rect">
                    <a:avLst/>
                  </a:prstGeom>
                  <ask:type>
                    <ask:lineSketchScribble/>
                  </ask:type>
                </ask:lineSketchStyleProps>
              </a:ext>
            </a:extLst>
          </a:ln>
        </p:spPr>
        <p:txBody>
          <a:bodyPr wrap="square">
            <a:spAutoFit/>
          </a:bodyPr>
          <a:lstStyle/>
          <a:p>
            <a:pPr algn="ctr"/>
            <a:r>
              <a:rPr lang="en-GB" sz="1600" dirty="0">
                <a:latin typeface="Calabri"/>
                <a:hlinkClick r:id="rId4"/>
              </a:rPr>
              <a:t>https://nationalcollege.com/news/the-terrorism-protection-of-premises-act-2025-passes-into-law</a:t>
            </a:r>
            <a:r>
              <a:rPr lang="en-GB" sz="1600" dirty="0">
                <a:latin typeface="Calabri"/>
              </a:rPr>
              <a:t> </a:t>
            </a:r>
          </a:p>
        </p:txBody>
      </p:sp>
      <p:pic>
        <p:nvPicPr>
          <p:cNvPr id="2" name="Content Placeholder 3">
            <a:extLst>
              <a:ext uri="{FF2B5EF4-FFF2-40B4-BE49-F238E27FC236}">
                <a16:creationId xmlns:a16="http://schemas.microsoft.com/office/drawing/2014/main" id="{BE63F6D4-EEE9-4719-8CE0-63CB39808AF5}"/>
              </a:ext>
            </a:extLst>
          </p:cNvPr>
          <p:cNvPicPr>
            <a:picLocks noChangeAspect="1"/>
          </p:cNvPicPr>
          <p:nvPr/>
        </p:nvPicPr>
        <p:blipFill>
          <a:blip r:embed="rId5">
            <a:alphaModFix amt="81000"/>
            <a:duotone>
              <a:schemeClr val="accent6">
                <a:shade val="45000"/>
                <a:satMod val="135000"/>
              </a:schemeClr>
              <a:prstClr val="white"/>
            </a:duotone>
          </a:blip>
          <a:stretch>
            <a:fillRect/>
          </a:stretch>
        </p:blipFill>
        <p:spPr>
          <a:xfrm>
            <a:off x="7963786" y="207473"/>
            <a:ext cx="1058535" cy="1058535"/>
          </a:xfrm>
          <a:prstGeom prst="rect">
            <a:avLst/>
          </a:prstGeom>
        </p:spPr>
      </p:pic>
    </p:spTree>
    <p:extLst>
      <p:ext uri="{BB962C8B-B14F-4D97-AF65-F5344CB8AC3E}">
        <p14:creationId xmlns:p14="http://schemas.microsoft.com/office/powerpoint/2010/main" val="621045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FE89AE7-02F3-E9AB-2372-418EB5097D56}"/>
              </a:ext>
            </a:extLst>
          </p:cNvPr>
          <p:cNvSpPr txBox="1"/>
          <p:nvPr/>
        </p:nvSpPr>
        <p:spPr>
          <a:xfrm>
            <a:off x="765544" y="1169581"/>
            <a:ext cx="7786579" cy="369332"/>
          </a:xfrm>
          <a:prstGeom prst="rect">
            <a:avLst/>
          </a:prstGeom>
          <a:solidFill>
            <a:schemeClr val="bg1"/>
          </a:solidFill>
        </p:spPr>
        <p:txBody>
          <a:bodyPr wrap="square" rtlCol="0">
            <a:spAutoFit/>
          </a:bodyPr>
          <a:lstStyle/>
          <a:p>
            <a:endParaRPr lang="en-GB" dirty="0"/>
          </a:p>
        </p:txBody>
      </p:sp>
      <p:sp>
        <p:nvSpPr>
          <p:cNvPr id="4" name="Title 1">
            <a:extLst>
              <a:ext uri="{FF2B5EF4-FFF2-40B4-BE49-F238E27FC236}">
                <a16:creationId xmlns:a16="http://schemas.microsoft.com/office/drawing/2014/main" id="{4571BA3D-2B31-6076-514E-D4C1726C71D2}"/>
              </a:ext>
            </a:extLst>
          </p:cNvPr>
          <p:cNvSpPr txBox="1">
            <a:spLocks/>
          </p:cNvSpPr>
          <p:nvPr/>
        </p:nvSpPr>
        <p:spPr>
          <a:xfrm>
            <a:off x="591877" y="62312"/>
            <a:ext cx="7960246" cy="61817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defTabSz="685800"/>
            <a:r>
              <a:rPr lang="en-US" sz="3300" b="1" u="sng" dirty="0">
                <a:solidFill>
                  <a:schemeClr val="tx1"/>
                </a:solidFill>
                <a:latin typeface="Calibri" panose="020F0502020204030204" pitchFamily="34" charset="0"/>
                <a:cs typeface="Calibri" panose="020F0502020204030204" pitchFamily="34" charset="0"/>
              </a:rPr>
              <a:t>CONTEST AND PREVENT 2025</a:t>
            </a:r>
          </a:p>
        </p:txBody>
      </p:sp>
      <p:sp>
        <p:nvSpPr>
          <p:cNvPr id="6" name="Content Placeholder 2">
            <a:extLst>
              <a:ext uri="{FF2B5EF4-FFF2-40B4-BE49-F238E27FC236}">
                <a16:creationId xmlns:a16="http://schemas.microsoft.com/office/drawing/2014/main" id="{252EACDA-4404-F878-8F3E-FD612598371D}"/>
              </a:ext>
            </a:extLst>
          </p:cNvPr>
          <p:cNvSpPr txBox="1">
            <a:spLocks/>
          </p:cNvSpPr>
          <p:nvPr/>
        </p:nvSpPr>
        <p:spPr>
          <a:xfrm>
            <a:off x="223653" y="1711842"/>
            <a:ext cx="8696694" cy="3053317"/>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34290" algn="just" defTabSz="685800"/>
            <a:r>
              <a:rPr lang="en-GB" sz="1800" b="1" dirty="0">
                <a:latin typeface="Calabri"/>
              </a:rPr>
              <a:t>Extremism</a:t>
            </a:r>
            <a:r>
              <a:rPr lang="en-GB" sz="1800" dirty="0">
                <a:latin typeface="Calabri"/>
              </a:rPr>
              <a:t> is the vocal or active opposition to our fundamental values, including democracy, the rule of law, individual liberty and the mutual respect and tolerance of different faiths and beliefs. This also includes calling for the death of members of the armed forces. </a:t>
            </a:r>
          </a:p>
          <a:p>
            <a:pPr marL="34290" algn="just" defTabSz="685800"/>
            <a:endParaRPr lang="en-GB" sz="1050" b="1" dirty="0">
              <a:latin typeface="Calabri"/>
            </a:endParaRPr>
          </a:p>
          <a:p>
            <a:pPr marL="34290" algn="just" defTabSz="685800"/>
            <a:r>
              <a:rPr lang="en-GB" sz="1800" b="1" dirty="0">
                <a:latin typeface="Calabri"/>
              </a:rPr>
              <a:t>Radicalisation</a:t>
            </a:r>
            <a:r>
              <a:rPr lang="en-GB" sz="1800" dirty="0">
                <a:latin typeface="Calabri"/>
              </a:rPr>
              <a:t> is the process of a person legitimising support for, or use of, terrorist violence. </a:t>
            </a:r>
          </a:p>
          <a:p>
            <a:pPr marL="34290" algn="just" defTabSz="685800"/>
            <a:endParaRPr lang="en-GB" sz="1000" b="1" dirty="0">
              <a:latin typeface="Calabri"/>
            </a:endParaRPr>
          </a:p>
          <a:p>
            <a:pPr marL="34290" algn="just" defTabSz="685800"/>
            <a:r>
              <a:rPr lang="en-GB" sz="1800" b="1" dirty="0">
                <a:latin typeface="Calabri"/>
              </a:rPr>
              <a:t>Terrorism </a:t>
            </a:r>
            <a:r>
              <a:rPr lang="en-GB" sz="1800" dirty="0">
                <a:latin typeface="Calabri"/>
              </a:rPr>
              <a:t>is an action that endangers or causes serious violence to a person/people; causes serious damage to property; or seriously interferes or disrupts an electronic system. The use or threat must be designed to influence the government or to intimidate</a:t>
            </a:r>
            <a:endParaRPr lang="en-GB" sz="1800" dirty="0">
              <a:solidFill>
                <a:schemeClr val="tx1"/>
              </a:solidFill>
              <a:latin typeface="Calabri"/>
              <a:cs typeface="Calibri" panose="020F0502020204030204" pitchFamily="34" charset="0"/>
            </a:endParaRPr>
          </a:p>
        </p:txBody>
      </p:sp>
      <p:sp>
        <p:nvSpPr>
          <p:cNvPr id="5" name="TextBox 4">
            <a:extLst>
              <a:ext uri="{FF2B5EF4-FFF2-40B4-BE49-F238E27FC236}">
                <a16:creationId xmlns:a16="http://schemas.microsoft.com/office/drawing/2014/main" id="{513E2ED2-D76B-3C55-CECF-9240E6768CD3}"/>
              </a:ext>
            </a:extLst>
          </p:cNvPr>
          <p:cNvSpPr txBox="1"/>
          <p:nvPr/>
        </p:nvSpPr>
        <p:spPr>
          <a:xfrm>
            <a:off x="1055208" y="711828"/>
            <a:ext cx="7207250" cy="830997"/>
          </a:xfrm>
          <a:custGeom>
            <a:avLst/>
            <a:gdLst>
              <a:gd name="connsiteX0" fmla="*/ 0 w 7207250"/>
              <a:gd name="connsiteY0" fmla="*/ 0 h 830997"/>
              <a:gd name="connsiteX1" fmla="*/ 482331 w 7207250"/>
              <a:gd name="connsiteY1" fmla="*/ 0 h 830997"/>
              <a:gd name="connsiteX2" fmla="*/ 892590 w 7207250"/>
              <a:gd name="connsiteY2" fmla="*/ 0 h 830997"/>
              <a:gd name="connsiteX3" fmla="*/ 1446994 w 7207250"/>
              <a:gd name="connsiteY3" fmla="*/ 0 h 830997"/>
              <a:gd name="connsiteX4" fmla="*/ 1785180 w 7207250"/>
              <a:gd name="connsiteY4" fmla="*/ 0 h 830997"/>
              <a:gd name="connsiteX5" fmla="*/ 2195439 w 7207250"/>
              <a:gd name="connsiteY5" fmla="*/ 0 h 830997"/>
              <a:gd name="connsiteX6" fmla="*/ 2893988 w 7207250"/>
              <a:gd name="connsiteY6" fmla="*/ 0 h 830997"/>
              <a:gd name="connsiteX7" fmla="*/ 3448392 w 7207250"/>
              <a:gd name="connsiteY7" fmla="*/ 0 h 830997"/>
              <a:gd name="connsiteX8" fmla="*/ 3858651 w 7207250"/>
              <a:gd name="connsiteY8" fmla="*/ 0 h 830997"/>
              <a:gd name="connsiteX9" fmla="*/ 4196837 w 7207250"/>
              <a:gd name="connsiteY9" fmla="*/ 0 h 830997"/>
              <a:gd name="connsiteX10" fmla="*/ 4679168 w 7207250"/>
              <a:gd name="connsiteY10" fmla="*/ 0 h 830997"/>
              <a:gd name="connsiteX11" fmla="*/ 5233572 w 7207250"/>
              <a:gd name="connsiteY11" fmla="*/ 0 h 830997"/>
              <a:gd name="connsiteX12" fmla="*/ 5643831 w 7207250"/>
              <a:gd name="connsiteY12" fmla="*/ 0 h 830997"/>
              <a:gd name="connsiteX13" fmla="*/ 6342380 w 7207250"/>
              <a:gd name="connsiteY13" fmla="*/ 0 h 830997"/>
              <a:gd name="connsiteX14" fmla="*/ 7207250 w 7207250"/>
              <a:gd name="connsiteY14" fmla="*/ 0 h 830997"/>
              <a:gd name="connsiteX15" fmla="*/ 7207250 w 7207250"/>
              <a:gd name="connsiteY15" fmla="*/ 407189 h 830997"/>
              <a:gd name="connsiteX16" fmla="*/ 7207250 w 7207250"/>
              <a:gd name="connsiteY16" fmla="*/ 830997 h 830997"/>
              <a:gd name="connsiteX17" fmla="*/ 6724919 w 7207250"/>
              <a:gd name="connsiteY17" fmla="*/ 830997 h 830997"/>
              <a:gd name="connsiteX18" fmla="*/ 6386732 w 7207250"/>
              <a:gd name="connsiteY18" fmla="*/ 830997 h 830997"/>
              <a:gd name="connsiteX19" fmla="*/ 6048546 w 7207250"/>
              <a:gd name="connsiteY19" fmla="*/ 830997 h 830997"/>
              <a:gd name="connsiteX20" fmla="*/ 5349997 w 7207250"/>
              <a:gd name="connsiteY20" fmla="*/ 830997 h 830997"/>
              <a:gd name="connsiteX21" fmla="*/ 4939738 w 7207250"/>
              <a:gd name="connsiteY21" fmla="*/ 830997 h 830997"/>
              <a:gd name="connsiteX22" fmla="*/ 4313262 w 7207250"/>
              <a:gd name="connsiteY22" fmla="*/ 830997 h 830997"/>
              <a:gd name="connsiteX23" fmla="*/ 3758858 w 7207250"/>
              <a:gd name="connsiteY23" fmla="*/ 830997 h 830997"/>
              <a:gd name="connsiteX24" fmla="*/ 3060309 w 7207250"/>
              <a:gd name="connsiteY24" fmla="*/ 830997 h 830997"/>
              <a:gd name="connsiteX25" fmla="*/ 2650050 w 7207250"/>
              <a:gd name="connsiteY25" fmla="*/ 830997 h 830997"/>
              <a:gd name="connsiteX26" fmla="*/ 1951502 w 7207250"/>
              <a:gd name="connsiteY26" fmla="*/ 830997 h 830997"/>
              <a:gd name="connsiteX27" fmla="*/ 1613315 w 7207250"/>
              <a:gd name="connsiteY27" fmla="*/ 830997 h 830997"/>
              <a:gd name="connsiteX28" fmla="*/ 914766 w 7207250"/>
              <a:gd name="connsiteY28" fmla="*/ 830997 h 830997"/>
              <a:gd name="connsiteX29" fmla="*/ 0 w 7207250"/>
              <a:gd name="connsiteY29" fmla="*/ 830997 h 830997"/>
              <a:gd name="connsiteX30" fmla="*/ 0 w 7207250"/>
              <a:gd name="connsiteY30" fmla="*/ 415499 h 830997"/>
              <a:gd name="connsiteX31" fmla="*/ 0 w 7207250"/>
              <a:gd name="connsiteY31" fmla="*/ 0 h 830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207250" h="830997" extrusionOk="0">
                <a:moveTo>
                  <a:pt x="0" y="0"/>
                </a:moveTo>
                <a:cubicBezTo>
                  <a:pt x="113075" y="-24297"/>
                  <a:pt x="292276" y="8484"/>
                  <a:pt x="482331" y="0"/>
                </a:cubicBezTo>
                <a:cubicBezTo>
                  <a:pt x="672386" y="-8484"/>
                  <a:pt x="715009" y="31920"/>
                  <a:pt x="892590" y="0"/>
                </a:cubicBezTo>
                <a:cubicBezTo>
                  <a:pt x="1070171" y="-31920"/>
                  <a:pt x="1325030" y="35655"/>
                  <a:pt x="1446994" y="0"/>
                </a:cubicBezTo>
                <a:cubicBezTo>
                  <a:pt x="1568958" y="-35655"/>
                  <a:pt x="1655487" y="37481"/>
                  <a:pt x="1785180" y="0"/>
                </a:cubicBezTo>
                <a:cubicBezTo>
                  <a:pt x="1914873" y="-37481"/>
                  <a:pt x="2022825" y="7994"/>
                  <a:pt x="2195439" y="0"/>
                </a:cubicBezTo>
                <a:cubicBezTo>
                  <a:pt x="2368053" y="-7994"/>
                  <a:pt x="2658551" y="40802"/>
                  <a:pt x="2893988" y="0"/>
                </a:cubicBezTo>
                <a:cubicBezTo>
                  <a:pt x="3129425" y="-40802"/>
                  <a:pt x="3276040" y="26972"/>
                  <a:pt x="3448392" y="0"/>
                </a:cubicBezTo>
                <a:cubicBezTo>
                  <a:pt x="3620744" y="-26972"/>
                  <a:pt x="3735637" y="44894"/>
                  <a:pt x="3858651" y="0"/>
                </a:cubicBezTo>
                <a:cubicBezTo>
                  <a:pt x="3981665" y="-44894"/>
                  <a:pt x="4084883" y="14225"/>
                  <a:pt x="4196837" y="0"/>
                </a:cubicBezTo>
                <a:cubicBezTo>
                  <a:pt x="4308791" y="-14225"/>
                  <a:pt x="4574628" y="36625"/>
                  <a:pt x="4679168" y="0"/>
                </a:cubicBezTo>
                <a:cubicBezTo>
                  <a:pt x="4783708" y="-36625"/>
                  <a:pt x="4997829" y="29977"/>
                  <a:pt x="5233572" y="0"/>
                </a:cubicBezTo>
                <a:cubicBezTo>
                  <a:pt x="5469315" y="-29977"/>
                  <a:pt x="5521810" y="15602"/>
                  <a:pt x="5643831" y="0"/>
                </a:cubicBezTo>
                <a:cubicBezTo>
                  <a:pt x="5765852" y="-15602"/>
                  <a:pt x="6078769" y="67217"/>
                  <a:pt x="6342380" y="0"/>
                </a:cubicBezTo>
                <a:cubicBezTo>
                  <a:pt x="6605991" y="-67217"/>
                  <a:pt x="6827082" y="35337"/>
                  <a:pt x="7207250" y="0"/>
                </a:cubicBezTo>
                <a:cubicBezTo>
                  <a:pt x="7236746" y="126705"/>
                  <a:pt x="7187139" y="234040"/>
                  <a:pt x="7207250" y="407189"/>
                </a:cubicBezTo>
                <a:cubicBezTo>
                  <a:pt x="7227361" y="580338"/>
                  <a:pt x="7179464" y="633342"/>
                  <a:pt x="7207250" y="830997"/>
                </a:cubicBezTo>
                <a:cubicBezTo>
                  <a:pt x="6990457" y="878192"/>
                  <a:pt x="6917555" y="799477"/>
                  <a:pt x="6724919" y="830997"/>
                </a:cubicBezTo>
                <a:cubicBezTo>
                  <a:pt x="6532283" y="862517"/>
                  <a:pt x="6533416" y="812925"/>
                  <a:pt x="6386732" y="830997"/>
                </a:cubicBezTo>
                <a:cubicBezTo>
                  <a:pt x="6240048" y="849069"/>
                  <a:pt x="6172167" y="797429"/>
                  <a:pt x="6048546" y="830997"/>
                </a:cubicBezTo>
                <a:cubicBezTo>
                  <a:pt x="5924925" y="864565"/>
                  <a:pt x="5662637" y="789313"/>
                  <a:pt x="5349997" y="830997"/>
                </a:cubicBezTo>
                <a:cubicBezTo>
                  <a:pt x="5037357" y="872681"/>
                  <a:pt x="5057465" y="802755"/>
                  <a:pt x="4939738" y="830997"/>
                </a:cubicBezTo>
                <a:cubicBezTo>
                  <a:pt x="4822011" y="859239"/>
                  <a:pt x="4621173" y="763825"/>
                  <a:pt x="4313262" y="830997"/>
                </a:cubicBezTo>
                <a:cubicBezTo>
                  <a:pt x="4005351" y="898169"/>
                  <a:pt x="4014693" y="826605"/>
                  <a:pt x="3758858" y="830997"/>
                </a:cubicBezTo>
                <a:cubicBezTo>
                  <a:pt x="3503023" y="835389"/>
                  <a:pt x="3233495" y="772320"/>
                  <a:pt x="3060309" y="830997"/>
                </a:cubicBezTo>
                <a:cubicBezTo>
                  <a:pt x="2887123" y="889674"/>
                  <a:pt x="2808196" y="804165"/>
                  <a:pt x="2650050" y="830997"/>
                </a:cubicBezTo>
                <a:cubicBezTo>
                  <a:pt x="2491904" y="857829"/>
                  <a:pt x="2266582" y="803885"/>
                  <a:pt x="1951502" y="830997"/>
                </a:cubicBezTo>
                <a:cubicBezTo>
                  <a:pt x="1636422" y="858109"/>
                  <a:pt x="1764172" y="818673"/>
                  <a:pt x="1613315" y="830997"/>
                </a:cubicBezTo>
                <a:cubicBezTo>
                  <a:pt x="1462458" y="843321"/>
                  <a:pt x="1217177" y="817135"/>
                  <a:pt x="914766" y="830997"/>
                </a:cubicBezTo>
                <a:cubicBezTo>
                  <a:pt x="612355" y="844859"/>
                  <a:pt x="441234" y="741897"/>
                  <a:pt x="0" y="830997"/>
                </a:cubicBezTo>
                <a:cubicBezTo>
                  <a:pt x="-28338" y="724978"/>
                  <a:pt x="38170" y="562338"/>
                  <a:pt x="0" y="415499"/>
                </a:cubicBezTo>
                <a:cubicBezTo>
                  <a:pt x="-38170" y="268660"/>
                  <a:pt x="35387" y="177612"/>
                  <a:pt x="0" y="0"/>
                </a:cubicBezTo>
                <a:close/>
              </a:path>
            </a:pathLst>
          </a:custGeom>
          <a:noFill/>
          <a:ln>
            <a:solidFill>
              <a:schemeClr val="tx1"/>
            </a:solidFill>
            <a:extLst>
              <a:ext uri="{C807C97D-BFC1-408E-A445-0C87EB9F89A2}">
                <ask:lineSketchStyleProps xmlns:ask="http://schemas.microsoft.com/office/drawing/2018/sketchyshapes" sd="3414524578">
                  <a:prstGeom prst="rect">
                    <a:avLst/>
                  </a:prstGeom>
                  <ask:type>
                    <ask:lineSketchScribble/>
                  </ask:type>
                </ask:lineSketchStyleProps>
              </a:ext>
            </a:extLst>
          </a:ln>
        </p:spPr>
        <p:txBody>
          <a:bodyPr wrap="square">
            <a:spAutoFit/>
          </a:bodyPr>
          <a:lstStyle/>
          <a:p>
            <a:pPr algn="ctr"/>
            <a:r>
              <a:rPr lang="en-GB" sz="1600" b="1" dirty="0">
                <a:latin typeface="Calabri"/>
              </a:rPr>
              <a:t>Children may be susceptible to radicalisation into terrorism. Similar to protecting children from other forms of harms and abuse, protecting children from this risk should be a part of a schools or colleges safeguarding approach. </a:t>
            </a:r>
          </a:p>
        </p:txBody>
      </p:sp>
      <p:pic>
        <p:nvPicPr>
          <p:cNvPr id="3" name="Content Placeholder 3">
            <a:extLst>
              <a:ext uri="{FF2B5EF4-FFF2-40B4-BE49-F238E27FC236}">
                <a16:creationId xmlns:a16="http://schemas.microsoft.com/office/drawing/2014/main" id="{E37510DB-6A72-88DD-EBED-54A7D5A7E181}"/>
              </a:ext>
            </a:extLst>
          </p:cNvPr>
          <p:cNvPicPr>
            <a:picLocks noChangeAspect="1"/>
          </p:cNvPicPr>
          <p:nvPr/>
        </p:nvPicPr>
        <p:blipFill>
          <a:blip r:embed="rId3">
            <a:alphaModFix amt="81000"/>
            <a:duotone>
              <a:schemeClr val="accent6">
                <a:shade val="45000"/>
                <a:satMod val="135000"/>
              </a:schemeClr>
              <a:prstClr val="white"/>
            </a:duotone>
          </a:blip>
          <a:stretch>
            <a:fillRect/>
          </a:stretch>
        </p:blipFill>
        <p:spPr>
          <a:xfrm>
            <a:off x="8210471" y="76046"/>
            <a:ext cx="933529" cy="933529"/>
          </a:xfrm>
          <a:prstGeom prst="rect">
            <a:avLst/>
          </a:prstGeom>
        </p:spPr>
      </p:pic>
    </p:spTree>
    <p:extLst>
      <p:ext uri="{BB962C8B-B14F-4D97-AF65-F5344CB8AC3E}">
        <p14:creationId xmlns:p14="http://schemas.microsoft.com/office/powerpoint/2010/main" val="2323061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50BF600-C440-4B14-AB03-9C53BBB569A2}"/>
              </a:ext>
            </a:extLst>
          </p:cNvPr>
          <p:cNvSpPr txBox="1">
            <a:spLocks noGrp="1"/>
          </p:cNvSpPr>
          <p:nvPr>
            <p:ph type="title"/>
          </p:nvPr>
        </p:nvSpPr>
        <p:spPr>
          <a:xfrm>
            <a:off x="1617031" y="255182"/>
            <a:ext cx="6134103" cy="533440"/>
          </a:xfrm>
          <a:prstGeom prst="rect">
            <a:avLst/>
          </a:prstGeom>
          <a:noFill/>
        </p:spPr>
        <p:txBody>
          <a:bodyPr wrap="square" rtlCol="0">
            <a:spAutoFit/>
          </a:bodyPr>
          <a:lstStyle/>
          <a:p>
            <a:pPr algn="ctr"/>
            <a:r>
              <a:rPr lang="en-US" sz="3300" b="1" dirty="0">
                <a:solidFill>
                  <a:srgbClr val="002060"/>
                </a:solidFill>
              </a:rPr>
              <a:t>PLEASE REMEMBER</a:t>
            </a:r>
          </a:p>
        </p:txBody>
      </p:sp>
      <p:sp>
        <p:nvSpPr>
          <p:cNvPr id="17" name="Rectangle 3">
            <a:extLst>
              <a:ext uri="{FF2B5EF4-FFF2-40B4-BE49-F238E27FC236}">
                <a16:creationId xmlns:a16="http://schemas.microsoft.com/office/drawing/2014/main" id="{23030B54-84BC-42EF-B2A8-5523E34D3165}"/>
              </a:ext>
            </a:extLst>
          </p:cNvPr>
          <p:cNvSpPr>
            <a:spLocks noChangeArrowheads="1"/>
          </p:cNvSpPr>
          <p:nvPr/>
        </p:nvSpPr>
        <p:spPr bwMode="auto">
          <a:xfrm>
            <a:off x="377455" y="925032"/>
            <a:ext cx="8389089" cy="3127985"/>
          </a:xfrm>
          <a:prstGeom prst="rect">
            <a:avLst/>
          </a:prstGeom>
          <a:solidFill>
            <a:schemeClr val="bg1"/>
          </a:solidFill>
          <a:ln>
            <a:noFill/>
          </a:ln>
        </p:spPr>
        <p:txBody>
          <a:bodyPr/>
          <a:lstStyle>
            <a:lvl1pPr marL="365125" indent="-282575" eaLnBrk="0" hangingPunct="0">
              <a:spcBef>
                <a:spcPct val="20000"/>
              </a:spcBef>
              <a:buChar char="•"/>
              <a:defRPr sz="3200">
                <a:solidFill>
                  <a:schemeClr val="tx1"/>
                </a:solidFill>
                <a:latin typeface="Arial" charset="0"/>
                <a:ea typeface="ＭＳ Ｐゴシック" pitchFamily="112" charset="-128"/>
              </a:defRPr>
            </a:lvl1pPr>
            <a:lvl2pPr marL="742950" indent="-285750" eaLnBrk="0" hangingPunct="0">
              <a:spcBef>
                <a:spcPct val="20000"/>
              </a:spcBef>
              <a:buChar char="–"/>
              <a:defRPr sz="2800">
                <a:solidFill>
                  <a:schemeClr val="tx1"/>
                </a:solidFill>
                <a:latin typeface="Arial" charset="0"/>
                <a:ea typeface="ＭＳ Ｐゴシック" pitchFamily="112" charset="-128"/>
              </a:defRPr>
            </a:lvl2pPr>
            <a:lvl3pPr marL="1143000" indent="-228600" eaLnBrk="0" hangingPunct="0">
              <a:spcBef>
                <a:spcPct val="20000"/>
              </a:spcBef>
              <a:buChar char="•"/>
              <a:defRPr sz="2400">
                <a:solidFill>
                  <a:schemeClr val="tx1"/>
                </a:solidFill>
                <a:latin typeface="Arial" charset="0"/>
                <a:ea typeface="ＭＳ Ｐゴシック" pitchFamily="112" charset="-128"/>
              </a:defRPr>
            </a:lvl3pPr>
            <a:lvl4pPr marL="1600200" indent="-228600" eaLnBrk="0" hangingPunct="0">
              <a:spcBef>
                <a:spcPct val="20000"/>
              </a:spcBef>
              <a:buChar char="–"/>
              <a:defRPr sz="2000">
                <a:solidFill>
                  <a:schemeClr val="tx1"/>
                </a:solidFill>
                <a:latin typeface="Arial" charset="0"/>
                <a:ea typeface="ＭＳ Ｐゴシック" pitchFamily="112" charset="-128"/>
              </a:defRPr>
            </a:lvl4pPr>
            <a:lvl5pPr marL="2057400" indent="-228600" eaLnBrk="0" hangingPunct="0">
              <a:spcBef>
                <a:spcPct val="20000"/>
              </a:spcBef>
              <a:buChar char="»"/>
              <a:defRPr sz="2000">
                <a:solidFill>
                  <a:schemeClr val="tx1"/>
                </a:solidFill>
                <a:latin typeface="Arial" charset="0"/>
                <a:ea typeface="ＭＳ Ｐゴシック" pitchFamily="112"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112"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112"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112"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112" charset="-128"/>
              </a:defRPr>
            </a:lvl9pPr>
          </a:lstStyle>
          <a:p>
            <a:pPr marL="82550" indent="0" algn="ctr" eaLnBrk="1" fontAlgn="base" hangingPunct="1">
              <a:spcAft>
                <a:spcPct val="0"/>
              </a:spcAft>
              <a:buNone/>
              <a:defRPr/>
            </a:pPr>
            <a:r>
              <a:rPr lang="en-GB" altLang="en-US" sz="2700" b="1" dirty="0">
                <a:solidFill>
                  <a:schemeClr val="accent1">
                    <a:lumMod val="50000"/>
                  </a:schemeClr>
                </a:solidFill>
                <a:latin typeface="+mj-lt"/>
                <a:ea typeface="+mj-ea"/>
                <a:cs typeface="+mj-cs"/>
              </a:rPr>
              <a:t>You are never on your own….All concerns should be shared with appropriate staff – a DSL is your first port of call</a:t>
            </a:r>
          </a:p>
          <a:p>
            <a:pPr algn="ctr" eaLnBrk="1" fontAlgn="base" hangingPunct="1">
              <a:spcAft>
                <a:spcPct val="0"/>
              </a:spcAft>
              <a:buFont typeface="Wingdings" panose="05000000000000000000" pitchFamily="2" charset="2"/>
              <a:buChar char="ü"/>
              <a:defRPr/>
            </a:pPr>
            <a:endParaRPr lang="en-GB" altLang="en-US" sz="2700" b="1" dirty="0">
              <a:solidFill>
                <a:schemeClr val="accent1">
                  <a:lumMod val="50000"/>
                </a:schemeClr>
              </a:solidFill>
              <a:latin typeface="+mj-lt"/>
              <a:ea typeface="+mj-ea"/>
              <a:cs typeface="+mj-cs"/>
            </a:endParaRPr>
          </a:p>
          <a:p>
            <a:pPr algn="ctr" eaLnBrk="1" fontAlgn="base" hangingPunct="1">
              <a:spcAft>
                <a:spcPct val="0"/>
              </a:spcAft>
              <a:buFont typeface="Wingdings" panose="05000000000000000000" pitchFamily="2" charset="2"/>
              <a:buChar char="ü"/>
              <a:defRPr/>
            </a:pPr>
            <a:endParaRPr lang="en-GB" altLang="en-US" sz="2700" b="1" dirty="0">
              <a:solidFill>
                <a:schemeClr val="accent1">
                  <a:lumMod val="50000"/>
                </a:schemeClr>
              </a:solidFill>
              <a:latin typeface="+mj-lt"/>
              <a:ea typeface="+mj-ea"/>
              <a:cs typeface="+mj-cs"/>
            </a:endParaRPr>
          </a:p>
          <a:p>
            <a:pPr marL="82550" indent="0" algn="ctr" eaLnBrk="1" fontAlgn="base" hangingPunct="1">
              <a:spcAft>
                <a:spcPct val="0"/>
              </a:spcAft>
              <a:buNone/>
              <a:defRPr/>
            </a:pPr>
            <a:endParaRPr lang="en-GB" altLang="en-US" sz="1800" b="1" dirty="0">
              <a:solidFill>
                <a:schemeClr val="accent1">
                  <a:lumMod val="50000"/>
                </a:schemeClr>
              </a:solidFill>
              <a:latin typeface="+mj-lt"/>
              <a:ea typeface="+mj-ea"/>
              <a:cs typeface="+mj-cs"/>
            </a:endParaRPr>
          </a:p>
          <a:p>
            <a:pPr marL="82550" indent="0" algn="ctr" eaLnBrk="1" fontAlgn="base" hangingPunct="1">
              <a:spcAft>
                <a:spcPct val="0"/>
              </a:spcAft>
              <a:buNone/>
              <a:defRPr/>
            </a:pPr>
            <a:r>
              <a:rPr lang="en-GB" altLang="en-US" sz="2700" b="1" dirty="0">
                <a:solidFill>
                  <a:schemeClr val="accent1">
                    <a:lumMod val="50000"/>
                  </a:schemeClr>
                </a:solidFill>
                <a:latin typeface="+mj-lt"/>
                <a:ea typeface="+mj-ea"/>
                <a:cs typeface="+mj-cs"/>
              </a:rPr>
              <a:t>Most children live in loving and caring families and communities, who want the best for their child(ren), but we need to stay vigilant and trust your instincts </a:t>
            </a:r>
          </a:p>
          <a:p>
            <a:pPr eaLnBrk="1" fontAlgn="base" hangingPunct="1">
              <a:spcAft>
                <a:spcPct val="0"/>
              </a:spcAft>
              <a:defRPr/>
            </a:pPr>
            <a:endParaRPr lang="en-GB" altLang="en-US" sz="2400" dirty="0">
              <a:solidFill>
                <a:srgbClr val="BBE0E3">
                  <a:lumMod val="50000"/>
                </a:srgbClr>
              </a:solidFill>
              <a:latin typeface="Calibri" panose="020F0502020204030204" pitchFamily="34" charset="0"/>
            </a:endParaRPr>
          </a:p>
          <a:p>
            <a:pPr marL="61913" indent="0" eaLnBrk="1" fontAlgn="base" hangingPunct="1">
              <a:spcAft>
                <a:spcPct val="0"/>
              </a:spcAft>
              <a:buNone/>
              <a:defRPr/>
            </a:pPr>
            <a:r>
              <a:rPr lang="en-GB" altLang="en-US" sz="2400" dirty="0">
                <a:solidFill>
                  <a:srgbClr val="BBE0E3">
                    <a:lumMod val="50000"/>
                  </a:srgbClr>
                </a:solidFill>
                <a:latin typeface="Calibri" panose="020F0502020204030204" pitchFamily="34" charset="0"/>
              </a:rPr>
              <a:t>         </a:t>
            </a:r>
          </a:p>
        </p:txBody>
      </p:sp>
      <p:pic>
        <p:nvPicPr>
          <p:cNvPr id="6" name="Picture 5">
            <a:extLst>
              <a:ext uri="{FF2B5EF4-FFF2-40B4-BE49-F238E27FC236}">
                <a16:creationId xmlns:a16="http://schemas.microsoft.com/office/drawing/2014/main" id="{F6507173-F8A5-4947-9E13-49EF21A38C30}"/>
              </a:ext>
            </a:extLst>
          </p:cNvPr>
          <p:cNvPicPr>
            <a:picLocks noChangeAspect="1"/>
          </p:cNvPicPr>
          <p:nvPr/>
        </p:nvPicPr>
        <p:blipFill>
          <a:blip r:embed="rId3">
            <a:duotone>
              <a:schemeClr val="accent5">
                <a:shade val="45000"/>
                <a:satMod val="135000"/>
              </a:schemeClr>
              <a:prstClr val="white"/>
            </a:duotone>
          </a:blip>
          <a:stretch>
            <a:fillRect/>
          </a:stretch>
        </p:blipFill>
        <p:spPr>
          <a:xfrm>
            <a:off x="3377279" y="1834292"/>
            <a:ext cx="1794018" cy="1070879"/>
          </a:xfrm>
          <a:prstGeom prst="rect">
            <a:avLst/>
          </a:prstGeom>
        </p:spPr>
      </p:pic>
      <p:pic>
        <p:nvPicPr>
          <p:cNvPr id="3" name="Picture 2">
            <a:extLst>
              <a:ext uri="{FF2B5EF4-FFF2-40B4-BE49-F238E27FC236}">
                <a16:creationId xmlns:a16="http://schemas.microsoft.com/office/drawing/2014/main" id="{CEF84510-5CEB-9382-0393-F4246FA5E377}"/>
              </a:ext>
            </a:extLst>
          </p:cNvPr>
          <p:cNvPicPr>
            <a:picLocks noChangeAspect="1"/>
          </p:cNvPicPr>
          <p:nvPr/>
        </p:nvPicPr>
        <p:blipFill>
          <a:blip r:embed="rId4"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217776" y="204022"/>
            <a:ext cx="1399255" cy="856376"/>
          </a:xfrm>
          <a:prstGeom prst="rect">
            <a:avLst/>
          </a:prstGeom>
          <a:noFill/>
        </p:spPr>
      </p:pic>
    </p:spTree>
    <p:extLst>
      <p:ext uri="{BB962C8B-B14F-4D97-AF65-F5344CB8AC3E}">
        <p14:creationId xmlns:p14="http://schemas.microsoft.com/office/powerpoint/2010/main" val="228042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animEffect transition="in" filter="fade">
                                      <p:cBhvr>
                                        <p:cTn id="7" dur="1000"/>
                                        <p:tgtEl>
                                          <p:spTgt spid="17">
                                            <p:txEl>
                                              <p:pRg st="0" end="0"/>
                                            </p:txEl>
                                          </p:spTgt>
                                        </p:tgtEl>
                                      </p:cBhvr>
                                    </p:animEffect>
                                    <p:anim calcmode="lin" valueType="num">
                                      <p:cBhvr>
                                        <p:cTn id="8" dur="100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7">
                                            <p:txEl>
                                              <p:pRg st="4" end="4"/>
                                            </p:txEl>
                                          </p:spTgt>
                                        </p:tgtEl>
                                        <p:attrNameLst>
                                          <p:attrName>style.visibility</p:attrName>
                                        </p:attrNameLst>
                                      </p:cBhvr>
                                      <p:to>
                                        <p:strVal val="visible"/>
                                      </p:to>
                                    </p:set>
                                    <p:animEffect transition="in" filter="fade">
                                      <p:cBhvr>
                                        <p:cTn id="14" dur="1000"/>
                                        <p:tgtEl>
                                          <p:spTgt spid="17">
                                            <p:txEl>
                                              <p:pRg st="4" end="4"/>
                                            </p:txEl>
                                          </p:spTgt>
                                        </p:tgtEl>
                                      </p:cBhvr>
                                    </p:animEffect>
                                    <p:anim calcmode="lin" valueType="num">
                                      <p:cBhvr>
                                        <p:cTn id="15" dur="1000" fill="hold"/>
                                        <p:tgtEl>
                                          <p:spTgt spid="17">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1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5B10069-5C1D-D97E-7F7C-B323C80E89CE}"/>
              </a:ext>
            </a:extLst>
          </p:cNvPr>
          <p:cNvSpPr txBox="1"/>
          <p:nvPr/>
        </p:nvSpPr>
        <p:spPr>
          <a:xfrm>
            <a:off x="2753228" y="1137684"/>
            <a:ext cx="5763451" cy="369332"/>
          </a:xfrm>
          <a:prstGeom prst="rect">
            <a:avLst/>
          </a:prstGeom>
          <a:solidFill>
            <a:schemeClr val="bg1"/>
          </a:solidFill>
        </p:spPr>
        <p:txBody>
          <a:bodyPr wrap="square" rtlCol="0">
            <a:spAutoFit/>
          </a:bodyPr>
          <a:lstStyle/>
          <a:p>
            <a:endParaRPr lang="en-GB" dirty="0"/>
          </a:p>
        </p:txBody>
      </p:sp>
      <p:sp>
        <p:nvSpPr>
          <p:cNvPr id="2" name="Title 1">
            <a:extLst>
              <a:ext uri="{FF2B5EF4-FFF2-40B4-BE49-F238E27FC236}">
                <a16:creationId xmlns:a16="http://schemas.microsoft.com/office/drawing/2014/main" id="{E5BF0820-E595-9935-5654-F33F0676CCE6}"/>
              </a:ext>
            </a:extLst>
          </p:cNvPr>
          <p:cNvSpPr>
            <a:spLocks noGrp="1"/>
          </p:cNvSpPr>
          <p:nvPr>
            <p:ph type="title"/>
          </p:nvPr>
        </p:nvSpPr>
        <p:spPr>
          <a:xfrm>
            <a:off x="741793" y="-234122"/>
            <a:ext cx="7362702" cy="724108"/>
          </a:xfrm>
        </p:spPr>
        <p:txBody>
          <a:bodyPr>
            <a:normAutofit/>
          </a:bodyPr>
          <a:lstStyle/>
          <a:p>
            <a:pPr algn="ctr"/>
            <a:r>
              <a:rPr lang="en-GB" sz="2400" u="sng" dirty="0">
                <a:solidFill>
                  <a:schemeClr val="accent5">
                    <a:lumMod val="50000"/>
                  </a:schemeClr>
                </a:solidFill>
                <a:latin typeface="+mn-lt"/>
                <a:ea typeface="+mn-ea"/>
                <a:cs typeface="+mn-cs"/>
              </a:rPr>
              <a:t>What continues make staff vulnerable and why?</a:t>
            </a:r>
            <a:endParaRPr lang="en-GB" sz="2400" u="sng" dirty="0">
              <a:solidFill>
                <a:schemeClr val="accent5">
                  <a:lumMod val="50000"/>
                </a:schemeClr>
              </a:solidFill>
            </a:endParaRPr>
          </a:p>
        </p:txBody>
      </p:sp>
      <p:sp>
        <p:nvSpPr>
          <p:cNvPr id="4" name="TextBox 3">
            <a:extLst>
              <a:ext uri="{FF2B5EF4-FFF2-40B4-BE49-F238E27FC236}">
                <a16:creationId xmlns:a16="http://schemas.microsoft.com/office/drawing/2014/main" id="{D8C69A28-614C-E4B6-98F6-F4E4C7D7DC34}"/>
              </a:ext>
            </a:extLst>
          </p:cNvPr>
          <p:cNvSpPr txBox="1"/>
          <p:nvPr/>
        </p:nvSpPr>
        <p:spPr>
          <a:xfrm>
            <a:off x="4135211" y="601980"/>
            <a:ext cx="4381468" cy="3939540"/>
          </a:xfrm>
          <a:custGeom>
            <a:avLst/>
            <a:gdLst>
              <a:gd name="connsiteX0" fmla="*/ 0 w 4381468"/>
              <a:gd name="connsiteY0" fmla="*/ 0 h 3939540"/>
              <a:gd name="connsiteX1" fmla="*/ 503869 w 4381468"/>
              <a:gd name="connsiteY1" fmla="*/ 0 h 3939540"/>
              <a:gd name="connsiteX2" fmla="*/ 920108 w 4381468"/>
              <a:gd name="connsiteY2" fmla="*/ 0 h 3939540"/>
              <a:gd name="connsiteX3" fmla="*/ 1555421 w 4381468"/>
              <a:gd name="connsiteY3" fmla="*/ 0 h 3939540"/>
              <a:gd name="connsiteX4" fmla="*/ 2059290 w 4381468"/>
              <a:gd name="connsiteY4" fmla="*/ 0 h 3939540"/>
              <a:gd name="connsiteX5" fmla="*/ 2563159 w 4381468"/>
              <a:gd name="connsiteY5" fmla="*/ 0 h 3939540"/>
              <a:gd name="connsiteX6" fmla="*/ 3198472 w 4381468"/>
              <a:gd name="connsiteY6" fmla="*/ 0 h 3939540"/>
              <a:gd name="connsiteX7" fmla="*/ 3658526 w 4381468"/>
              <a:gd name="connsiteY7" fmla="*/ 0 h 3939540"/>
              <a:gd name="connsiteX8" fmla="*/ 4381468 w 4381468"/>
              <a:gd name="connsiteY8" fmla="*/ 0 h 3939540"/>
              <a:gd name="connsiteX9" fmla="*/ 4381468 w 4381468"/>
              <a:gd name="connsiteY9" fmla="*/ 641582 h 3939540"/>
              <a:gd name="connsiteX10" fmla="*/ 4381468 w 4381468"/>
              <a:gd name="connsiteY10" fmla="*/ 1125583 h 3939540"/>
              <a:gd name="connsiteX11" fmla="*/ 4381468 w 4381468"/>
              <a:gd name="connsiteY11" fmla="*/ 1688374 h 3939540"/>
              <a:gd name="connsiteX12" fmla="*/ 4381468 w 4381468"/>
              <a:gd name="connsiteY12" fmla="*/ 2290561 h 3939540"/>
              <a:gd name="connsiteX13" fmla="*/ 4381468 w 4381468"/>
              <a:gd name="connsiteY13" fmla="*/ 2735166 h 3939540"/>
              <a:gd name="connsiteX14" fmla="*/ 4381468 w 4381468"/>
              <a:gd name="connsiteY14" fmla="*/ 3297958 h 3939540"/>
              <a:gd name="connsiteX15" fmla="*/ 4381468 w 4381468"/>
              <a:gd name="connsiteY15" fmla="*/ 3939540 h 3939540"/>
              <a:gd name="connsiteX16" fmla="*/ 3833785 w 4381468"/>
              <a:gd name="connsiteY16" fmla="*/ 3939540 h 3939540"/>
              <a:gd name="connsiteX17" fmla="*/ 3198472 w 4381468"/>
              <a:gd name="connsiteY17" fmla="*/ 3939540 h 3939540"/>
              <a:gd name="connsiteX18" fmla="*/ 2650788 w 4381468"/>
              <a:gd name="connsiteY18" fmla="*/ 3939540 h 3939540"/>
              <a:gd name="connsiteX19" fmla="*/ 2234549 w 4381468"/>
              <a:gd name="connsiteY19" fmla="*/ 3939540 h 3939540"/>
              <a:gd name="connsiteX20" fmla="*/ 1774495 w 4381468"/>
              <a:gd name="connsiteY20" fmla="*/ 3939540 h 3939540"/>
              <a:gd name="connsiteX21" fmla="*/ 1139182 w 4381468"/>
              <a:gd name="connsiteY21" fmla="*/ 3939540 h 3939540"/>
              <a:gd name="connsiteX22" fmla="*/ 591498 w 4381468"/>
              <a:gd name="connsiteY22" fmla="*/ 3939540 h 3939540"/>
              <a:gd name="connsiteX23" fmla="*/ 0 w 4381468"/>
              <a:gd name="connsiteY23" fmla="*/ 3939540 h 3939540"/>
              <a:gd name="connsiteX24" fmla="*/ 0 w 4381468"/>
              <a:gd name="connsiteY24" fmla="*/ 3376749 h 3939540"/>
              <a:gd name="connsiteX25" fmla="*/ 0 w 4381468"/>
              <a:gd name="connsiteY25" fmla="*/ 2932143 h 3939540"/>
              <a:gd name="connsiteX26" fmla="*/ 0 w 4381468"/>
              <a:gd name="connsiteY26" fmla="*/ 2487538 h 3939540"/>
              <a:gd name="connsiteX27" fmla="*/ 0 w 4381468"/>
              <a:gd name="connsiteY27" fmla="*/ 1885351 h 3939540"/>
              <a:gd name="connsiteX28" fmla="*/ 0 w 4381468"/>
              <a:gd name="connsiteY28" fmla="*/ 1401351 h 3939540"/>
              <a:gd name="connsiteX29" fmla="*/ 0 w 4381468"/>
              <a:gd name="connsiteY29" fmla="*/ 759768 h 3939540"/>
              <a:gd name="connsiteX30" fmla="*/ 0 w 4381468"/>
              <a:gd name="connsiteY30" fmla="*/ 0 h 3939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381468" h="3939540" extrusionOk="0">
                <a:moveTo>
                  <a:pt x="0" y="0"/>
                </a:moveTo>
                <a:cubicBezTo>
                  <a:pt x="160747" y="-26638"/>
                  <a:pt x="260786" y="35973"/>
                  <a:pt x="503869" y="0"/>
                </a:cubicBezTo>
                <a:cubicBezTo>
                  <a:pt x="746952" y="-35973"/>
                  <a:pt x="713612" y="898"/>
                  <a:pt x="920108" y="0"/>
                </a:cubicBezTo>
                <a:cubicBezTo>
                  <a:pt x="1126604" y="-898"/>
                  <a:pt x="1285523" y="25637"/>
                  <a:pt x="1555421" y="0"/>
                </a:cubicBezTo>
                <a:cubicBezTo>
                  <a:pt x="1825319" y="-25637"/>
                  <a:pt x="1907692" y="48100"/>
                  <a:pt x="2059290" y="0"/>
                </a:cubicBezTo>
                <a:cubicBezTo>
                  <a:pt x="2210888" y="-48100"/>
                  <a:pt x="2440299" y="7136"/>
                  <a:pt x="2563159" y="0"/>
                </a:cubicBezTo>
                <a:cubicBezTo>
                  <a:pt x="2686019" y="-7136"/>
                  <a:pt x="2896896" y="32887"/>
                  <a:pt x="3198472" y="0"/>
                </a:cubicBezTo>
                <a:cubicBezTo>
                  <a:pt x="3500048" y="-32887"/>
                  <a:pt x="3540819" y="44009"/>
                  <a:pt x="3658526" y="0"/>
                </a:cubicBezTo>
                <a:cubicBezTo>
                  <a:pt x="3776233" y="-44009"/>
                  <a:pt x="4160681" y="61177"/>
                  <a:pt x="4381468" y="0"/>
                </a:cubicBezTo>
                <a:cubicBezTo>
                  <a:pt x="4392604" y="295611"/>
                  <a:pt x="4348379" y="458841"/>
                  <a:pt x="4381468" y="641582"/>
                </a:cubicBezTo>
                <a:cubicBezTo>
                  <a:pt x="4414557" y="824323"/>
                  <a:pt x="4374652" y="943300"/>
                  <a:pt x="4381468" y="1125583"/>
                </a:cubicBezTo>
                <a:cubicBezTo>
                  <a:pt x="4388284" y="1307866"/>
                  <a:pt x="4330915" y="1464771"/>
                  <a:pt x="4381468" y="1688374"/>
                </a:cubicBezTo>
                <a:cubicBezTo>
                  <a:pt x="4432021" y="1911977"/>
                  <a:pt x="4330275" y="2066085"/>
                  <a:pt x="4381468" y="2290561"/>
                </a:cubicBezTo>
                <a:cubicBezTo>
                  <a:pt x="4432661" y="2515037"/>
                  <a:pt x="4362458" y="2603287"/>
                  <a:pt x="4381468" y="2735166"/>
                </a:cubicBezTo>
                <a:cubicBezTo>
                  <a:pt x="4400478" y="2867046"/>
                  <a:pt x="4376634" y="3124988"/>
                  <a:pt x="4381468" y="3297958"/>
                </a:cubicBezTo>
                <a:cubicBezTo>
                  <a:pt x="4386302" y="3470928"/>
                  <a:pt x="4343690" y="3666363"/>
                  <a:pt x="4381468" y="3939540"/>
                </a:cubicBezTo>
                <a:cubicBezTo>
                  <a:pt x="4204615" y="3976161"/>
                  <a:pt x="4041206" y="3896696"/>
                  <a:pt x="3833785" y="3939540"/>
                </a:cubicBezTo>
                <a:cubicBezTo>
                  <a:pt x="3626364" y="3982384"/>
                  <a:pt x="3435036" y="3865331"/>
                  <a:pt x="3198472" y="3939540"/>
                </a:cubicBezTo>
                <a:cubicBezTo>
                  <a:pt x="2961908" y="4013749"/>
                  <a:pt x="2860334" y="3933441"/>
                  <a:pt x="2650788" y="3939540"/>
                </a:cubicBezTo>
                <a:cubicBezTo>
                  <a:pt x="2441242" y="3945639"/>
                  <a:pt x="2427836" y="3916016"/>
                  <a:pt x="2234549" y="3939540"/>
                </a:cubicBezTo>
                <a:cubicBezTo>
                  <a:pt x="2041262" y="3963064"/>
                  <a:pt x="1958112" y="3912390"/>
                  <a:pt x="1774495" y="3939540"/>
                </a:cubicBezTo>
                <a:cubicBezTo>
                  <a:pt x="1590878" y="3966690"/>
                  <a:pt x="1326436" y="3911286"/>
                  <a:pt x="1139182" y="3939540"/>
                </a:cubicBezTo>
                <a:cubicBezTo>
                  <a:pt x="951928" y="3967794"/>
                  <a:pt x="737253" y="3936154"/>
                  <a:pt x="591498" y="3939540"/>
                </a:cubicBezTo>
                <a:cubicBezTo>
                  <a:pt x="445743" y="3942926"/>
                  <a:pt x="279604" y="3876886"/>
                  <a:pt x="0" y="3939540"/>
                </a:cubicBezTo>
                <a:cubicBezTo>
                  <a:pt x="-14268" y="3759942"/>
                  <a:pt x="14002" y="3594987"/>
                  <a:pt x="0" y="3376749"/>
                </a:cubicBezTo>
                <a:cubicBezTo>
                  <a:pt x="-14002" y="3158511"/>
                  <a:pt x="26811" y="3139140"/>
                  <a:pt x="0" y="2932143"/>
                </a:cubicBezTo>
                <a:cubicBezTo>
                  <a:pt x="-26811" y="2725146"/>
                  <a:pt x="31002" y="2580777"/>
                  <a:pt x="0" y="2487538"/>
                </a:cubicBezTo>
                <a:cubicBezTo>
                  <a:pt x="-31002" y="2394300"/>
                  <a:pt x="26251" y="2184238"/>
                  <a:pt x="0" y="1885351"/>
                </a:cubicBezTo>
                <a:cubicBezTo>
                  <a:pt x="-26251" y="1586464"/>
                  <a:pt x="35244" y="1560889"/>
                  <a:pt x="0" y="1401351"/>
                </a:cubicBezTo>
                <a:cubicBezTo>
                  <a:pt x="-35244" y="1241813"/>
                  <a:pt x="44335" y="919501"/>
                  <a:pt x="0" y="759768"/>
                </a:cubicBezTo>
                <a:cubicBezTo>
                  <a:pt x="-44335" y="600035"/>
                  <a:pt x="89705" y="369622"/>
                  <a:pt x="0" y="0"/>
                </a:cubicBezTo>
                <a:close/>
              </a:path>
            </a:pathLst>
          </a:custGeom>
          <a:noFill/>
          <a:ln w="60325">
            <a:solidFill>
              <a:schemeClr val="accent1">
                <a:lumMod val="50000"/>
              </a:schemeClr>
            </a:solidFill>
            <a:extLst>
              <a:ext uri="{C807C97D-BFC1-408E-A445-0C87EB9F89A2}">
                <ask:lineSketchStyleProps xmlns:ask="http://schemas.microsoft.com/office/drawing/2018/sketchyshapes" sd="1219033472">
                  <a:prstGeom prst="rect">
                    <a:avLst/>
                  </a:prstGeom>
                  <ask:type>
                    <ask:lineSketchScribble/>
                  </ask:type>
                </ask:lineSketchStyleProps>
              </a:ext>
            </a:extLst>
          </a:ln>
        </p:spPr>
        <p:txBody>
          <a:bodyPr wrap="square" rtlCol="0">
            <a:spAutoFit/>
          </a:bodyPr>
          <a:lstStyle/>
          <a:p>
            <a:pPr defTabSz="914378"/>
            <a:r>
              <a:rPr lang="en-GB" sz="1400" b="1" u="sng" dirty="0">
                <a:solidFill>
                  <a:schemeClr val="tx1"/>
                </a:solidFill>
              </a:rPr>
              <a:t>Individually</a:t>
            </a:r>
          </a:p>
          <a:p>
            <a:pPr defTabSz="914378"/>
            <a:endParaRPr lang="en-GB" sz="600" b="1" u="sng" dirty="0">
              <a:solidFill>
                <a:schemeClr val="tx1"/>
              </a:solidFill>
            </a:endParaRPr>
          </a:p>
          <a:p>
            <a:pPr marL="285750" indent="-285750" defTabSz="914378">
              <a:buClr>
                <a:srgbClr val="0070C0"/>
              </a:buClr>
              <a:buFont typeface="Courier New" panose="02070309020205020404" pitchFamily="49" charset="0"/>
              <a:buChar char="o"/>
            </a:pPr>
            <a:r>
              <a:rPr lang="en-GB" sz="1400" b="1" dirty="0">
                <a:solidFill>
                  <a:schemeClr val="tx1"/>
                </a:solidFill>
              </a:rPr>
              <a:t>Being alone with a child</a:t>
            </a:r>
          </a:p>
          <a:p>
            <a:pPr marL="285750" indent="-285750" defTabSz="914378">
              <a:buClr>
                <a:srgbClr val="0070C0"/>
              </a:buClr>
              <a:buFont typeface="Courier New" panose="02070309020205020404" pitchFamily="49" charset="0"/>
              <a:buChar char="o"/>
            </a:pPr>
            <a:r>
              <a:rPr lang="en-GB" sz="1400" b="1" dirty="0">
                <a:solidFill>
                  <a:schemeClr val="tx1"/>
                </a:solidFill>
              </a:rPr>
              <a:t>Administering first aid / giving medication</a:t>
            </a:r>
          </a:p>
          <a:p>
            <a:pPr marL="285750" indent="-285750" defTabSz="914378">
              <a:buClr>
                <a:srgbClr val="0070C0"/>
              </a:buClr>
              <a:buFont typeface="Courier New" panose="02070309020205020404" pitchFamily="49" charset="0"/>
              <a:buChar char="o"/>
            </a:pPr>
            <a:r>
              <a:rPr lang="en-GB" sz="1400" b="1" dirty="0">
                <a:solidFill>
                  <a:schemeClr val="tx1"/>
                </a:solidFill>
              </a:rPr>
              <a:t>Restraining a child (de-escalation)</a:t>
            </a:r>
          </a:p>
          <a:p>
            <a:pPr marL="285750" indent="-285750" defTabSz="914378">
              <a:buClr>
                <a:srgbClr val="0070C0"/>
              </a:buClr>
              <a:buFont typeface="Courier New" panose="02070309020205020404" pitchFamily="49" charset="0"/>
              <a:buChar char="o"/>
            </a:pPr>
            <a:r>
              <a:rPr lang="en-GB" sz="1400" b="1" dirty="0">
                <a:solidFill>
                  <a:schemeClr val="tx1"/>
                </a:solidFill>
              </a:rPr>
              <a:t>Use of technology (Social networking sites)</a:t>
            </a:r>
          </a:p>
          <a:p>
            <a:pPr marL="285750" indent="-285750" defTabSz="914378">
              <a:buClr>
                <a:srgbClr val="0070C0"/>
              </a:buClr>
              <a:buFont typeface="Courier New" panose="02070309020205020404" pitchFamily="49" charset="0"/>
              <a:buChar char="o"/>
            </a:pPr>
            <a:r>
              <a:rPr lang="en-GB" sz="1400" b="1" dirty="0">
                <a:solidFill>
                  <a:schemeClr val="tx1"/>
                </a:solidFill>
              </a:rPr>
              <a:t>Conversations with parents (1:1)</a:t>
            </a:r>
          </a:p>
          <a:p>
            <a:pPr marL="285750" indent="-285750" defTabSz="914378">
              <a:buClr>
                <a:srgbClr val="0070C0"/>
              </a:buClr>
              <a:buFont typeface="Courier New" panose="02070309020205020404" pitchFamily="49" charset="0"/>
              <a:buChar char="o"/>
            </a:pPr>
            <a:r>
              <a:rPr lang="en-GB" sz="1400" b="1" dirty="0">
                <a:solidFill>
                  <a:schemeClr val="tx1"/>
                </a:solidFill>
              </a:rPr>
              <a:t>When a child seeks affection (in person or online)</a:t>
            </a:r>
          </a:p>
          <a:p>
            <a:pPr marL="285750" indent="-285750" defTabSz="914378">
              <a:buClr>
                <a:srgbClr val="0070C0"/>
              </a:buClr>
              <a:buFont typeface="Courier New" panose="02070309020205020404" pitchFamily="49" charset="0"/>
              <a:buChar char="o"/>
            </a:pPr>
            <a:r>
              <a:rPr lang="en-GB" sz="1400" b="1" dirty="0">
                <a:solidFill>
                  <a:schemeClr val="tx1"/>
                </a:solidFill>
              </a:rPr>
              <a:t>Providing intimate personal care </a:t>
            </a:r>
          </a:p>
          <a:p>
            <a:pPr marL="285750" indent="-285750" defTabSz="914378">
              <a:buClr>
                <a:srgbClr val="0070C0"/>
              </a:buClr>
              <a:buFont typeface="Courier New" panose="02070309020205020404" pitchFamily="49" charset="0"/>
              <a:buChar char="o"/>
            </a:pPr>
            <a:r>
              <a:rPr lang="en-GB" sz="1400" b="1" dirty="0"/>
              <a:t>The emotional impact of safeguarding children</a:t>
            </a:r>
            <a:endParaRPr lang="en-GB" sz="1400" b="1" dirty="0">
              <a:solidFill>
                <a:schemeClr val="tx1"/>
              </a:solidFill>
            </a:endParaRPr>
          </a:p>
          <a:p>
            <a:pPr marL="285750" indent="-285750" defTabSz="914378">
              <a:buClr>
                <a:srgbClr val="0070C0"/>
              </a:buClr>
              <a:buFont typeface="Courier New" panose="02070309020205020404" pitchFamily="49" charset="0"/>
              <a:buChar char="o"/>
            </a:pPr>
            <a:endParaRPr lang="en-GB" sz="1400" b="1" u="sng" dirty="0">
              <a:solidFill>
                <a:schemeClr val="tx1"/>
              </a:solidFill>
            </a:endParaRPr>
          </a:p>
          <a:p>
            <a:pPr marL="285750" indent="-285750" defTabSz="914378">
              <a:buClr>
                <a:srgbClr val="0070C0"/>
              </a:buClr>
              <a:buFont typeface="Courier New" panose="02070309020205020404" pitchFamily="49" charset="0"/>
              <a:buChar char="o"/>
            </a:pPr>
            <a:r>
              <a:rPr lang="en-GB" sz="1400" b="1" u="sng" dirty="0">
                <a:solidFill>
                  <a:schemeClr val="tx1"/>
                </a:solidFill>
              </a:rPr>
              <a:t>Systematically</a:t>
            </a:r>
          </a:p>
          <a:p>
            <a:pPr marL="171450" indent="-171450" defTabSz="914378">
              <a:buClr>
                <a:srgbClr val="0070C0"/>
              </a:buClr>
              <a:buFont typeface="Courier New" panose="02070309020205020404" pitchFamily="49" charset="0"/>
              <a:buChar char="o"/>
            </a:pPr>
            <a:endParaRPr lang="en-GB" sz="600" b="1" u="sng" dirty="0">
              <a:solidFill>
                <a:schemeClr val="tx1"/>
              </a:solidFill>
            </a:endParaRPr>
          </a:p>
          <a:p>
            <a:pPr marL="285750" indent="-285750" defTabSz="914378">
              <a:buClr>
                <a:srgbClr val="0070C0"/>
              </a:buClr>
              <a:buFont typeface="Courier New" panose="02070309020205020404" pitchFamily="49" charset="0"/>
              <a:buChar char="o"/>
            </a:pPr>
            <a:r>
              <a:rPr lang="en-GB" sz="1400" b="1" dirty="0">
                <a:solidFill>
                  <a:schemeClr val="tx1"/>
                </a:solidFill>
              </a:rPr>
              <a:t>Lack of training or support</a:t>
            </a:r>
          </a:p>
          <a:p>
            <a:pPr marL="285750" indent="-285750" defTabSz="914378">
              <a:buClr>
                <a:srgbClr val="0070C0"/>
              </a:buClr>
              <a:buFont typeface="Courier New" panose="02070309020205020404" pitchFamily="49" charset="0"/>
              <a:buChar char="o"/>
            </a:pPr>
            <a:r>
              <a:rPr lang="en-GB" sz="1400" b="1" dirty="0">
                <a:solidFill>
                  <a:schemeClr val="tx1"/>
                </a:solidFill>
              </a:rPr>
              <a:t>Being unclear about procedures / guidance</a:t>
            </a:r>
          </a:p>
          <a:p>
            <a:pPr marL="285750" indent="-285750" defTabSz="914378">
              <a:buClr>
                <a:srgbClr val="0070C0"/>
              </a:buClr>
              <a:buFont typeface="Courier New" panose="02070309020205020404" pitchFamily="49" charset="0"/>
              <a:buChar char="o"/>
            </a:pPr>
            <a:r>
              <a:rPr lang="en-GB" sz="1400" b="1" dirty="0">
                <a:solidFill>
                  <a:schemeClr val="tx1"/>
                </a:solidFill>
              </a:rPr>
              <a:t>When you fail to report a concern or seek advice</a:t>
            </a:r>
          </a:p>
          <a:p>
            <a:pPr marL="285750" indent="-285750" defTabSz="914378">
              <a:buClr>
                <a:srgbClr val="0070C0"/>
              </a:buClr>
              <a:buFont typeface="Courier New" panose="02070309020205020404" pitchFamily="49" charset="0"/>
              <a:buChar char="o"/>
            </a:pPr>
            <a:r>
              <a:rPr lang="en-GB" sz="1400" b="1" dirty="0">
                <a:solidFill>
                  <a:schemeClr val="tx1"/>
                </a:solidFill>
              </a:rPr>
              <a:t>Poor communication</a:t>
            </a:r>
          </a:p>
          <a:p>
            <a:pPr marL="285750" indent="-285750" defTabSz="914378">
              <a:buClr>
                <a:srgbClr val="0070C0"/>
              </a:buClr>
              <a:buFont typeface="Courier New" panose="02070309020205020404" pitchFamily="49" charset="0"/>
              <a:buChar char="o"/>
            </a:pPr>
            <a:r>
              <a:rPr lang="en-GB" sz="1400" b="1" dirty="0">
                <a:solidFill>
                  <a:schemeClr val="tx1"/>
                </a:solidFill>
              </a:rPr>
              <a:t>Failing to record</a:t>
            </a:r>
          </a:p>
          <a:p>
            <a:pPr marL="285750" indent="-285750" defTabSz="914378">
              <a:buClr>
                <a:srgbClr val="0070C0"/>
              </a:buClr>
              <a:buFont typeface="Courier New" panose="02070309020205020404" pitchFamily="49" charset="0"/>
              <a:buChar char="o"/>
            </a:pPr>
            <a:r>
              <a:rPr lang="en-GB" sz="1400" b="1" dirty="0">
                <a:solidFill>
                  <a:schemeClr val="tx1"/>
                </a:solidFill>
              </a:rPr>
              <a:t>Culture and ethos</a:t>
            </a:r>
          </a:p>
        </p:txBody>
      </p:sp>
      <p:sp>
        <p:nvSpPr>
          <p:cNvPr id="6" name="TextBox 5">
            <a:extLst>
              <a:ext uri="{FF2B5EF4-FFF2-40B4-BE49-F238E27FC236}">
                <a16:creationId xmlns:a16="http://schemas.microsoft.com/office/drawing/2014/main" id="{40303554-BFC9-94FC-4611-8F1C44866620}"/>
              </a:ext>
            </a:extLst>
          </p:cNvPr>
          <p:cNvSpPr txBox="1"/>
          <p:nvPr/>
        </p:nvSpPr>
        <p:spPr>
          <a:xfrm>
            <a:off x="361508" y="2831032"/>
            <a:ext cx="2945218" cy="1631216"/>
          </a:xfrm>
          <a:prstGeom prst="rect">
            <a:avLst/>
          </a:prstGeom>
          <a:solidFill>
            <a:schemeClr val="bg1"/>
          </a:solidFill>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defTabSz="914378"/>
            <a:r>
              <a:rPr lang="en-GB" sz="2000" dirty="0">
                <a:solidFill>
                  <a:schemeClr val="tx1"/>
                </a:solidFill>
                <a:latin typeface="Arial"/>
              </a:rPr>
              <a:t>WHAT ELSE SHOULD WE BE CONSIDERING AND HOW ARE WE MINIMISING ALL VULNERABILITIES?</a:t>
            </a:r>
          </a:p>
        </p:txBody>
      </p:sp>
      <p:pic>
        <p:nvPicPr>
          <p:cNvPr id="8" name="Picture 7">
            <a:extLst>
              <a:ext uri="{FF2B5EF4-FFF2-40B4-BE49-F238E27FC236}">
                <a16:creationId xmlns:a16="http://schemas.microsoft.com/office/drawing/2014/main" id="{F35D956E-275E-3103-B242-E4F449817AA8}"/>
              </a:ext>
            </a:extLst>
          </p:cNvPr>
          <p:cNvPicPr>
            <a:picLocks noChangeAspect="1"/>
          </p:cNvPicPr>
          <p:nvPr/>
        </p:nvPicPr>
        <p:blipFill>
          <a:blip r:embed="rId3">
            <a:duotone>
              <a:schemeClr val="accent3">
                <a:shade val="45000"/>
                <a:satMod val="135000"/>
              </a:schemeClr>
              <a:prstClr val="white"/>
            </a:duotone>
          </a:blip>
          <a:stretch>
            <a:fillRect/>
          </a:stretch>
        </p:blipFill>
        <p:spPr>
          <a:xfrm>
            <a:off x="867202" y="626229"/>
            <a:ext cx="1933830" cy="2000514"/>
          </a:xfrm>
          <a:prstGeom prst="rect">
            <a:avLst/>
          </a:prstGeom>
          <a:solidFill>
            <a:schemeClr val="accent1">
              <a:lumMod val="75000"/>
            </a:schemeClr>
          </a:solidFill>
          <a:ln>
            <a:solidFill>
              <a:schemeClr val="accent1">
                <a:lumMod val="60000"/>
                <a:lumOff val="40000"/>
              </a:schemeClr>
            </a:solidFill>
          </a:ln>
        </p:spPr>
      </p:pic>
    </p:spTree>
    <p:extLst>
      <p:ext uri="{BB962C8B-B14F-4D97-AF65-F5344CB8AC3E}">
        <p14:creationId xmlns:p14="http://schemas.microsoft.com/office/powerpoint/2010/main" val="28828553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A49770D-FAE4-86D6-A6B1-7D5612701620}"/>
              </a:ext>
            </a:extLst>
          </p:cNvPr>
          <p:cNvSpPr txBox="1"/>
          <p:nvPr/>
        </p:nvSpPr>
        <p:spPr>
          <a:xfrm>
            <a:off x="701749" y="1212112"/>
            <a:ext cx="7814930" cy="369332"/>
          </a:xfrm>
          <a:prstGeom prst="rect">
            <a:avLst/>
          </a:prstGeom>
          <a:solidFill>
            <a:schemeClr val="bg1"/>
          </a:solidFill>
        </p:spPr>
        <p:txBody>
          <a:bodyPr wrap="square" rtlCol="0">
            <a:spAutoFit/>
          </a:bodyPr>
          <a:lstStyle/>
          <a:p>
            <a:endParaRPr lang="en-GB" dirty="0"/>
          </a:p>
        </p:txBody>
      </p:sp>
      <p:sp>
        <p:nvSpPr>
          <p:cNvPr id="2" name="Title 1">
            <a:extLst>
              <a:ext uri="{FF2B5EF4-FFF2-40B4-BE49-F238E27FC236}">
                <a16:creationId xmlns:a16="http://schemas.microsoft.com/office/drawing/2014/main" id="{408B1515-C400-E55A-72A5-AB8D2693FE05}"/>
              </a:ext>
            </a:extLst>
          </p:cNvPr>
          <p:cNvSpPr txBox="1">
            <a:spLocks/>
          </p:cNvSpPr>
          <p:nvPr/>
        </p:nvSpPr>
        <p:spPr>
          <a:xfrm>
            <a:off x="1448789" y="262741"/>
            <a:ext cx="6400799" cy="498765"/>
          </a:xfrm>
          <a:prstGeom prst="rect">
            <a:avLst/>
          </a:prstGeom>
        </p:spPr>
        <p:txBody>
          <a:bodyPr>
            <a:normAutofit fontScale="92500" lnSpcReduction="2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3200" b="1" dirty="0">
                <a:solidFill>
                  <a:schemeClr val="dk2"/>
                </a:solidFill>
                <a:latin typeface="Calabri"/>
                <a:sym typeface="Overpass Black"/>
              </a:rPr>
              <a:t>Protection and lowering risk</a:t>
            </a:r>
          </a:p>
        </p:txBody>
      </p:sp>
      <p:sp>
        <p:nvSpPr>
          <p:cNvPr id="3" name="Content Placeholder 2">
            <a:extLst>
              <a:ext uri="{FF2B5EF4-FFF2-40B4-BE49-F238E27FC236}">
                <a16:creationId xmlns:a16="http://schemas.microsoft.com/office/drawing/2014/main" id="{CE73B364-EBE6-1376-82B2-101B8691DA28}"/>
              </a:ext>
            </a:extLst>
          </p:cNvPr>
          <p:cNvSpPr txBox="1">
            <a:spLocks/>
          </p:cNvSpPr>
          <p:nvPr/>
        </p:nvSpPr>
        <p:spPr>
          <a:xfrm>
            <a:off x="469075" y="758841"/>
            <a:ext cx="8360226" cy="602001"/>
          </a:xfrm>
          <a:prstGeom prst="rect">
            <a:avLst/>
          </a:prstGeom>
        </p:spPr>
        <p:txBody>
          <a:bodyPr>
            <a:normAutofit fontScale="62500" lnSpcReduction="2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82296" algn="ctr"/>
            <a:endParaRPr lang="en-GB" sz="300" b="1" u="sng" dirty="0">
              <a:solidFill>
                <a:schemeClr val="accent6">
                  <a:lumMod val="75000"/>
                </a:schemeClr>
              </a:solidFill>
              <a:latin typeface="Calabri"/>
            </a:endParaRPr>
          </a:p>
          <a:p>
            <a:pPr marL="82296" algn="ctr"/>
            <a:r>
              <a:rPr lang="en-GB" sz="3100" u="sng" dirty="0">
                <a:solidFill>
                  <a:schemeClr val="accent2">
                    <a:lumMod val="50000"/>
                  </a:schemeClr>
                </a:solidFill>
                <a:latin typeface="Calabri"/>
              </a:rPr>
              <a:t>When working 1:1 with young people or vulnerable adults – Make sure to: </a:t>
            </a:r>
          </a:p>
          <a:p>
            <a:pPr algn="ctr"/>
            <a:endParaRPr lang="en-GB" dirty="0">
              <a:latin typeface="Calabri"/>
            </a:endParaRPr>
          </a:p>
        </p:txBody>
      </p:sp>
      <p:graphicFrame>
        <p:nvGraphicFramePr>
          <p:cNvPr id="4" name="Diagram 3">
            <a:extLst>
              <a:ext uri="{FF2B5EF4-FFF2-40B4-BE49-F238E27FC236}">
                <a16:creationId xmlns:a16="http://schemas.microsoft.com/office/drawing/2014/main" id="{A6F04FA5-53F2-AFA8-3F0D-8A7211B61D6D}"/>
              </a:ext>
            </a:extLst>
          </p:cNvPr>
          <p:cNvGraphicFramePr/>
          <p:nvPr>
            <p:extLst>
              <p:ext uri="{D42A27DB-BD31-4B8C-83A1-F6EECF244321}">
                <p14:modId xmlns:p14="http://schemas.microsoft.com/office/powerpoint/2010/main" val="4012005213"/>
              </p:ext>
            </p:extLst>
          </p:nvPr>
        </p:nvGraphicFramePr>
        <p:xfrm>
          <a:off x="308759" y="1363507"/>
          <a:ext cx="8597736" cy="32678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14918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C249C6-0953-485D-BA8D-479F540F5968}"/>
              </a:ext>
            </a:extLst>
          </p:cNvPr>
          <p:cNvSpPr>
            <a:spLocks noGrp="1"/>
          </p:cNvSpPr>
          <p:nvPr>
            <p:ph type="title"/>
          </p:nvPr>
        </p:nvSpPr>
        <p:spPr>
          <a:xfrm>
            <a:off x="628650" y="-7392"/>
            <a:ext cx="7957210" cy="696161"/>
          </a:xfrm>
        </p:spPr>
        <p:txBody>
          <a:bodyPr>
            <a:normAutofit/>
          </a:bodyPr>
          <a:lstStyle/>
          <a:p>
            <a:pPr algn="ctr"/>
            <a:r>
              <a:rPr lang="en-GB" sz="3000" b="1" u="sng" dirty="0">
                <a:solidFill>
                  <a:schemeClr val="tx1"/>
                </a:solidFill>
                <a:latin typeface="Calabri"/>
              </a:rPr>
              <a:t>What we ALL need to continue to do?</a:t>
            </a:r>
          </a:p>
        </p:txBody>
      </p:sp>
      <p:graphicFrame>
        <p:nvGraphicFramePr>
          <p:cNvPr id="5" name="Content Placeholder 2">
            <a:extLst>
              <a:ext uri="{FF2B5EF4-FFF2-40B4-BE49-F238E27FC236}">
                <a16:creationId xmlns:a16="http://schemas.microsoft.com/office/drawing/2014/main" id="{A2EB42E9-7E88-1C68-CC8E-A5BF90A43AEC}"/>
              </a:ext>
            </a:extLst>
          </p:cNvPr>
          <p:cNvGraphicFramePr/>
          <p:nvPr>
            <p:extLst>
              <p:ext uri="{D42A27DB-BD31-4B8C-83A1-F6EECF244321}">
                <p14:modId xmlns:p14="http://schemas.microsoft.com/office/powerpoint/2010/main" val="547827984"/>
              </p:ext>
            </p:extLst>
          </p:nvPr>
        </p:nvGraphicFramePr>
        <p:xfrm>
          <a:off x="388752" y="688769"/>
          <a:ext cx="8437005" cy="39151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Content Placeholder 3">
            <a:extLst>
              <a:ext uri="{FF2B5EF4-FFF2-40B4-BE49-F238E27FC236}">
                <a16:creationId xmlns:a16="http://schemas.microsoft.com/office/drawing/2014/main" id="{FDECB915-4A8E-45E0-9B89-B1CDA411AE33}"/>
              </a:ext>
            </a:extLst>
          </p:cNvPr>
          <p:cNvPicPr>
            <a:picLocks noChangeAspect="1"/>
          </p:cNvPicPr>
          <p:nvPr/>
        </p:nvPicPr>
        <p:blipFill>
          <a:blip r:embed="rId8">
            <a:alphaModFix amt="81000"/>
          </a:blip>
          <a:stretch>
            <a:fillRect/>
          </a:stretch>
        </p:blipFill>
        <p:spPr>
          <a:xfrm>
            <a:off x="8027054" y="129963"/>
            <a:ext cx="1117611" cy="1117611"/>
          </a:xfrm>
          <a:prstGeom prst="rect">
            <a:avLst/>
          </a:prstGeom>
        </p:spPr>
      </p:pic>
    </p:spTree>
    <p:extLst>
      <p:ext uri="{BB962C8B-B14F-4D97-AF65-F5344CB8AC3E}">
        <p14:creationId xmlns:p14="http://schemas.microsoft.com/office/powerpoint/2010/main" val="36924799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C4397C8-9F01-691D-6758-A5F8A08E1CC3}"/>
              </a:ext>
            </a:extLst>
          </p:cNvPr>
          <p:cNvPicPr>
            <a:picLocks noChangeAspect="1"/>
          </p:cNvPicPr>
          <p:nvPr/>
        </p:nvPicPr>
        <p:blipFill>
          <a:blip r:embed="rId3">
            <a:duotone>
              <a:schemeClr val="accent2">
                <a:shade val="45000"/>
                <a:satMod val="135000"/>
              </a:schemeClr>
              <a:prstClr val="white"/>
            </a:duotone>
            <a:extLst>
              <a:ext uri="{BEBA8EAE-BF5A-486C-A8C5-ECC9F3942E4B}">
                <a14:imgProps xmlns:a14="http://schemas.microsoft.com/office/drawing/2010/main">
                  <a14:imgLayer r:embed="rId4">
                    <a14:imgEffect>
                      <a14:saturation sat="66000"/>
                    </a14:imgEffect>
                  </a14:imgLayer>
                </a14:imgProps>
              </a:ext>
            </a:extLst>
          </a:blip>
          <a:stretch>
            <a:fillRect/>
          </a:stretch>
        </p:blipFill>
        <p:spPr>
          <a:xfrm rot="19039998">
            <a:off x="6446240" y="3367711"/>
            <a:ext cx="1286485" cy="1529983"/>
          </a:xfrm>
          <a:prstGeom prst="rect">
            <a:avLst/>
          </a:prstGeom>
        </p:spPr>
      </p:pic>
      <p:sp>
        <p:nvSpPr>
          <p:cNvPr id="2" name="Title 1">
            <a:extLst>
              <a:ext uri="{FF2B5EF4-FFF2-40B4-BE49-F238E27FC236}">
                <a16:creationId xmlns:a16="http://schemas.microsoft.com/office/drawing/2014/main" id="{8FC20770-CBFC-3881-98A3-083F1D61E002}"/>
              </a:ext>
            </a:extLst>
          </p:cNvPr>
          <p:cNvSpPr txBox="1">
            <a:spLocks/>
          </p:cNvSpPr>
          <p:nvPr/>
        </p:nvSpPr>
        <p:spPr>
          <a:xfrm>
            <a:off x="1952854" y="636014"/>
            <a:ext cx="5393410" cy="675073"/>
          </a:xfrm>
          <a:prstGeom prst="rect">
            <a:avLst/>
          </a:prstGeom>
        </p:spPr>
        <p:txBody>
          <a:bodyPr rtlCol="0" anchor="b">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3200" b="1" u="sng" dirty="0">
                <a:solidFill>
                  <a:schemeClr val="accent5">
                    <a:lumMod val="50000"/>
                  </a:schemeClr>
                </a:solidFill>
              </a:rPr>
              <a:t>Safeguarding Definition</a:t>
            </a:r>
          </a:p>
        </p:txBody>
      </p:sp>
      <p:sp>
        <p:nvSpPr>
          <p:cNvPr id="9" name="Rectangle 8">
            <a:extLst>
              <a:ext uri="{FF2B5EF4-FFF2-40B4-BE49-F238E27FC236}">
                <a16:creationId xmlns:a16="http://schemas.microsoft.com/office/drawing/2014/main" id="{7079B8D0-021C-4264-DEA5-123014B00723}"/>
              </a:ext>
            </a:extLst>
          </p:cNvPr>
          <p:cNvSpPr/>
          <p:nvPr/>
        </p:nvSpPr>
        <p:spPr>
          <a:xfrm>
            <a:off x="-118753" y="1073887"/>
            <a:ext cx="7968343" cy="3604563"/>
          </a:xfrm>
          <a:prstGeom prst="rect">
            <a:avLst/>
          </a:prstGeom>
          <a:noFill/>
        </p:spPr>
        <p:txBody>
          <a:bodyPr/>
          <a:lstStyle/>
          <a:p>
            <a:endParaRPr lang="en-GB"/>
          </a:p>
        </p:txBody>
      </p:sp>
      <p:pic>
        <p:nvPicPr>
          <p:cNvPr id="7" name="Picture 6">
            <a:extLst>
              <a:ext uri="{FF2B5EF4-FFF2-40B4-BE49-F238E27FC236}">
                <a16:creationId xmlns:a16="http://schemas.microsoft.com/office/drawing/2014/main" id="{AB53A53E-1FE5-D169-37F0-2303763130C9}"/>
              </a:ext>
            </a:extLst>
          </p:cNvPr>
          <p:cNvPicPr>
            <a:picLocks noChangeAspect="1"/>
          </p:cNvPicPr>
          <p:nvPr/>
        </p:nvPicPr>
        <p:blipFill rotWithShape="1">
          <a:blip r:embed="rId5"/>
          <a:srcRect l="3567" t="3190" r="6060"/>
          <a:stretch/>
        </p:blipFill>
        <p:spPr>
          <a:xfrm>
            <a:off x="7482386" y="175016"/>
            <a:ext cx="1197074" cy="1721789"/>
          </a:xfrm>
          <a:prstGeom prst="rect">
            <a:avLst/>
          </a:prstGeom>
          <a:ln>
            <a:solidFill>
              <a:schemeClr val="tx1"/>
            </a:solidFill>
          </a:ln>
        </p:spPr>
      </p:pic>
      <p:graphicFrame>
        <p:nvGraphicFramePr>
          <p:cNvPr id="3" name="Diagram 2">
            <a:extLst>
              <a:ext uri="{FF2B5EF4-FFF2-40B4-BE49-F238E27FC236}">
                <a16:creationId xmlns:a16="http://schemas.microsoft.com/office/drawing/2014/main" id="{0339B4CF-AD35-51CB-2306-E9B605679384}"/>
              </a:ext>
            </a:extLst>
          </p:cNvPr>
          <p:cNvGraphicFramePr/>
          <p:nvPr>
            <p:extLst>
              <p:ext uri="{D42A27DB-BD31-4B8C-83A1-F6EECF244321}">
                <p14:modId xmlns:p14="http://schemas.microsoft.com/office/powerpoint/2010/main" val="2920112192"/>
              </p:ext>
            </p:extLst>
          </p:nvPr>
        </p:nvGraphicFramePr>
        <p:xfrm>
          <a:off x="-118753" y="465050"/>
          <a:ext cx="8704987" cy="4974458"/>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22" name="Picture 21">
            <a:extLst>
              <a:ext uri="{FF2B5EF4-FFF2-40B4-BE49-F238E27FC236}">
                <a16:creationId xmlns:a16="http://schemas.microsoft.com/office/drawing/2014/main" id="{179CD1CB-2FF2-D74B-969C-C4042AEF9B06}"/>
              </a:ext>
            </a:extLst>
          </p:cNvPr>
          <p:cNvPicPr>
            <a:picLocks noChangeAspect="1"/>
          </p:cNvPicPr>
          <p:nvPr/>
        </p:nvPicPr>
        <p:blipFill>
          <a:blip r:embed="rId3">
            <a:extLst>
              <a:ext uri="{BEBA8EAE-BF5A-486C-A8C5-ECC9F3942E4B}">
                <a14:imgProps xmlns:a14="http://schemas.microsoft.com/office/drawing/2010/main">
                  <a14:imgLayer r:embed="rId4">
                    <a14:imgEffect>
                      <a14:saturation sat="66000"/>
                    </a14:imgEffect>
                  </a14:imgLayer>
                </a14:imgProps>
              </a:ext>
            </a:extLst>
          </a:blip>
          <a:stretch>
            <a:fillRect/>
          </a:stretch>
        </p:blipFill>
        <p:spPr>
          <a:xfrm rot="19039998">
            <a:off x="1509130" y="3469603"/>
            <a:ext cx="1115134" cy="1326200"/>
          </a:xfrm>
          <a:prstGeom prst="rect">
            <a:avLst/>
          </a:prstGeom>
        </p:spPr>
      </p:pic>
      <p:pic>
        <p:nvPicPr>
          <p:cNvPr id="4" name="Picture 3">
            <a:extLst>
              <a:ext uri="{FF2B5EF4-FFF2-40B4-BE49-F238E27FC236}">
                <a16:creationId xmlns:a16="http://schemas.microsoft.com/office/drawing/2014/main" id="{503D969E-5647-1971-7C08-38C65A7CAEC9}"/>
              </a:ext>
            </a:extLst>
          </p:cNvPr>
          <p:cNvPicPr>
            <a:picLocks noChangeAspect="1"/>
          </p:cNvPicPr>
          <p:nvPr/>
        </p:nvPicPr>
        <p:blipFill>
          <a:blip r:embed="rId11"/>
          <a:stretch>
            <a:fillRect/>
          </a:stretch>
        </p:blipFill>
        <p:spPr>
          <a:xfrm>
            <a:off x="353551" y="145332"/>
            <a:ext cx="1224288" cy="1721789"/>
          </a:xfrm>
          <a:prstGeom prst="rect">
            <a:avLst/>
          </a:prstGeom>
        </p:spPr>
      </p:pic>
    </p:spTree>
    <p:extLst>
      <p:ext uri="{BB962C8B-B14F-4D97-AF65-F5344CB8AC3E}">
        <p14:creationId xmlns:p14="http://schemas.microsoft.com/office/powerpoint/2010/main" val="36478315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DCCD31C-3D2A-3BEC-3F0E-13181BEE14FD}"/>
              </a:ext>
            </a:extLst>
          </p:cNvPr>
          <p:cNvPicPr>
            <a:picLocks noChangeAspect="1"/>
          </p:cNvPicPr>
          <p:nvPr/>
        </p:nvPicPr>
        <p:blipFill>
          <a:blip r:embed="rId3"/>
          <a:stretch>
            <a:fillRect/>
          </a:stretch>
        </p:blipFill>
        <p:spPr>
          <a:xfrm>
            <a:off x="128087" y="0"/>
            <a:ext cx="7918882" cy="4539127"/>
          </a:xfrm>
          <a:prstGeom prst="rect">
            <a:avLst/>
          </a:prstGeom>
        </p:spPr>
      </p:pic>
      <p:sp>
        <p:nvSpPr>
          <p:cNvPr id="3" name="TextBox 2">
            <a:extLst>
              <a:ext uri="{FF2B5EF4-FFF2-40B4-BE49-F238E27FC236}">
                <a16:creationId xmlns:a16="http://schemas.microsoft.com/office/drawing/2014/main" id="{83028176-DB5F-CF48-0489-EF18C043F9FC}"/>
              </a:ext>
            </a:extLst>
          </p:cNvPr>
          <p:cNvSpPr txBox="1"/>
          <p:nvPr/>
        </p:nvSpPr>
        <p:spPr>
          <a:xfrm>
            <a:off x="7853370" y="568809"/>
            <a:ext cx="1133218" cy="3785652"/>
          </a:xfrm>
          <a:custGeom>
            <a:avLst/>
            <a:gdLst>
              <a:gd name="connsiteX0" fmla="*/ 0 w 1133218"/>
              <a:gd name="connsiteY0" fmla="*/ 0 h 3785652"/>
              <a:gd name="connsiteX1" fmla="*/ 543945 w 1133218"/>
              <a:gd name="connsiteY1" fmla="*/ 0 h 3785652"/>
              <a:gd name="connsiteX2" fmla="*/ 1133218 w 1133218"/>
              <a:gd name="connsiteY2" fmla="*/ 0 h 3785652"/>
              <a:gd name="connsiteX3" fmla="*/ 1133218 w 1133218"/>
              <a:gd name="connsiteY3" fmla="*/ 502951 h 3785652"/>
              <a:gd name="connsiteX4" fmla="*/ 1133218 w 1133218"/>
              <a:gd name="connsiteY4" fmla="*/ 1043758 h 3785652"/>
              <a:gd name="connsiteX5" fmla="*/ 1133218 w 1133218"/>
              <a:gd name="connsiteY5" fmla="*/ 1470996 h 3785652"/>
              <a:gd name="connsiteX6" fmla="*/ 1133218 w 1133218"/>
              <a:gd name="connsiteY6" fmla="*/ 1898234 h 3785652"/>
              <a:gd name="connsiteX7" fmla="*/ 1133218 w 1133218"/>
              <a:gd name="connsiteY7" fmla="*/ 2439042 h 3785652"/>
              <a:gd name="connsiteX8" fmla="*/ 1133218 w 1133218"/>
              <a:gd name="connsiteY8" fmla="*/ 2904136 h 3785652"/>
              <a:gd name="connsiteX9" fmla="*/ 1133218 w 1133218"/>
              <a:gd name="connsiteY9" fmla="*/ 3785652 h 3785652"/>
              <a:gd name="connsiteX10" fmla="*/ 589273 w 1133218"/>
              <a:gd name="connsiteY10" fmla="*/ 3785652 h 3785652"/>
              <a:gd name="connsiteX11" fmla="*/ 0 w 1133218"/>
              <a:gd name="connsiteY11" fmla="*/ 3785652 h 3785652"/>
              <a:gd name="connsiteX12" fmla="*/ 0 w 1133218"/>
              <a:gd name="connsiteY12" fmla="*/ 3206988 h 3785652"/>
              <a:gd name="connsiteX13" fmla="*/ 0 w 1133218"/>
              <a:gd name="connsiteY13" fmla="*/ 2704037 h 3785652"/>
              <a:gd name="connsiteX14" fmla="*/ 0 w 1133218"/>
              <a:gd name="connsiteY14" fmla="*/ 2163230 h 3785652"/>
              <a:gd name="connsiteX15" fmla="*/ 0 w 1133218"/>
              <a:gd name="connsiteY15" fmla="*/ 1546709 h 3785652"/>
              <a:gd name="connsiteX16" fmla="*/ 0 w 1133218"/>
              <a:gd name="connsiteY16" fmla="*/ 1081615 h 3785652"/>
              <a:gd name="connsiteX17" fmla="*/ 0 w 1133218"/>
              <a:gd name="connsiteY17" fmla="*/ 502951 h 3785652"/>
              <a:gd name="connsiteX18" fmla="*/ 0 w 1133218"/>
              <a:gd name="connsiteY18" fmla="*/ 0 h 3785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133218" h="3785652" fill="none" extrusionOk="0">
                <a:moveTo>
                  <a:pt x="0" y="0"/>
                </a:moveTo>
                <a:cubicBezTo>
                  <a:pt x="216465" y="-7555"/>
                  <a:pt x="390606" y="1326"/>
                  <a:pt x="543945" y="0"/>
                </a:cubicBezTo>
                <a:cubicBezTo>
                  <a:pt x="697284" y="-1326"/>
                  <a:pt x="1007067" y="66008"/>
                  <a:pt x="1133218" y="0"/>
                </a:cubicBezTo>
                <a:cubicBezTo>
                  <a:pt x="1143721" y="194191"/>
                  <a:pt x="1076059" y="293614"/>
                  <a:pt x="1133218" y="502951"/>
                </a:cubicBezTo>
                <a:cubicBezTo>
                  <a:pt x="1190377" y="712288"/>
                  <a:pt x="1098992" y="894253"/>
                  <a:pt x="1133218" y="1043758"/>
                </a:cubicBezTo>
                <a:cubicBezTo>
                  <a:pt x="1167444" y="1193263"/>
                  <a:pt x="1117818" y="1329227"/>
                  <a:pt x="1133218" y="1470996"/>
                </a:cubicBezTo>
                <a:cubicBezTo>
                  <a:pt x="1148618" y="1612765"/>
                  <a:pt x="1123028" y="1774819"/>
                  <a:pt x="1133218" y="1898234"/>
                </a:cubicBezTo>
                <a:cubicBezTo>
                  <a:pt x="1143408" y="2021649"/>
                  <a:pt x="1114607" y="2216918"/>
                  <a:pt x="1133218" y="2439042"/>
                </a:cubicBezTo>
                <a:cubicBezTo>
                  <a:pt x="1151829" y="2661166"/>
                  <a:pt x="1127347" y="2771853"/>
                  <a:pt x="1133218" y="2904136"/>
                </a:cubicBezTo>
                <a:cubicBezTo>
                  <a:pt x="1139089" y="3036419"/>
                  <a:pt x="1107200" y="3365678"/>
                  <a:pt x="1133218" y="3785652"/>
                </a:cubicBezTo>
                <a:cubicBezTo>
                  <a:pt x="961856" y="3820706"/>
                  <a:pt x="859712" y="3722837"/>
                  <a:pt x="589273" y="3785652"/>
                </a:cubicBezTo>
                <a:cubicBezTo>
                  <a:pt x="318835" y="3848467"/>
                  <a:pt x="240449" y="3720493"/>
                  <a:pt x="0" y="3785652"/>
                </a:cubicBezTo>
                <a:cubicBezTo>
                  <a:pt x="-51940" y="3586995"/>
                  <a:pt x="33010" y="3487413"/>
                  <a:pt x="0" y="3206988"/>
                </a:cubicBezTo>
                <a:cubicBezTo>
                  <a:pt x="-33010" y="2926563"/>
                  <a:pt x="42195" y="2912804"/>
                  <a:pt x="0" y="2704037"/>
                </a:cubicBezTo>
                <a:cubicBezTo>
                  <a:pt x="-42195" y="2495270"/>
                  <a:pt x="17165" y="2286987"/>
                  <a:pt x="0" y="2163230"/>
                </a:cubicBezTo>
                <a:cubicBezTo>
                  <a:pt x="-17165" y="2039473"/>
                  <a:pt x="13214" y="1719730"/>
                  <a:pt x="0" y="1546709"/>
                </a:cubicBezTo>
                <a:cubicBezTo>
                  <a:pt x="-13214" y="1373688"/>
                  <a:pt x="16731" y="1177385"/>
                  <a:pt x="0" y="1081615"/>
                </a:cubicBezTo>
                <a:cubicBezTo>
                  <a:pt x="-16731" y="985845"/>
                  <a:pt x="43769" y="625641"/>
                  <a:pt x="0" y="502951"/>
                </a:cubicBezTo>
                <a:cubicBezTo>
                  <a:pt x="-43769" y="380261"/>
                  <a:pt x="53664" y="221244"/>
                  <a:pt x="0" y="0"/>
                </a:cubicBezTo>
                <a:close/>
              </a:path>
              <a:path w="1133218" h="3785652" stroke="0" extrusionOk="0">
                <a:moveTo>
                  <a:pt x="0" y="0"/>
                </a:moveTo>
                <a:cubicBezTo>
                  <a:pt x="144791" y="-55575"/>
                  <a:pt x="425703" y="11342"/>
                  <a:pt x="555277" y="0"/>
                </a:cubicBezTo>
                <a:cubicBezTo>
                  <a:pt x="684851" y="-11342"/>
                  <a:pt x="878689" y="38995"/>
                  <a:pt x="1133218" y="0"/>
                </a:cubicBezTo>
                <a:cubicBezTo>
                  <a:pt x="1151151" y="134572"/>
                  <a:pt x="1078689" y="395850"/>
                  <a:pt x="1133218" y="616520"/>
                </a:cubicBezTo>
                <a:cubicBezTo>
                  <a:pt x="1187747" y="837190"/>
                  <a:pt x="1104054" y="895783"/>
                  <a:pt x="1133218" y="1157328"/>
                </a:cubicBezTo>
                <a:cubicBezTo>
                  <a:pt x="1162382" y="1418873"/>
                  <a:pt x="1129882" y="1450359"/>
                  <a:pt x="1133218" y="1622422"/>
                </a:cubicBezTo>
                <a:cubicBezTo>
                  <a:pt x="1136554" y="1794485"/>
                  <a:pt x="1120472" y="1880209"/>
                  <a:pt x="1133218" y="2087517"/>
                </a:cubicBezTo>
                <a:cubicBezTo>
                  <a:pt x="1145964" y="2294826"/>
                  <a:pt x="1127136" y="2382721"/>
                  <a:pt x="1133218" y="2628324"/>
                </a:cubicBezTo>
                <a:cubicBezTo>
                  <a:pt x="1139300" y="2873927"/>
                  <a:pt x="1113949" y="2904867"/>
                  <a:pt x="1133218" y="3169132"/>
                </a:cubicBezTo>
                <a:cubicBezTo>
                  <a:pt x="1152487" y="3433397"/>
                  <a:pt x="1062612" y="3638132"/>
                  <a:pt x="1133218" y="3785652"/>
                </a:cubicBezTo>
                <a:cubicBezTo>
                  <a:pt x="976674" y="3795592"/>
                  <a:pt x="711415" y="3772130"/>
                  <a:pt x="589273" y="3785652"/>
                </a:cubicBezTo>
                <a:cubicBezTo>
                  <a:pt x="467131" y="3799174"/>
                  <a:pt x="197568" y="3769690"/>
                  <a:pt x="0" y="3785652"/>
                </a:cubicBezTo>
                <a:cubicBezTo>
                  <a:pt x="-52957" y="3593865"/>
                  <a:pt x="2819" y="3408375"/>
                  <a:pt x="0" y="3282701"/>
                </a:cubicBezTo>
                <a:cubicBezTo>
                  <a:pt x="-2819" y="3157027"/>
                  <a:pt x="46117" y="2903080"/>
                  <a:pt x="0" y="2779750"/>
                </a:cubicBezTo>
                <a:cubicBezTo>
                  <a:pt x="-46117" y="2656420"/>
                  <a:pt x="31744" y="2403150"/>
                  <a:pt x="0" y="2163230"/>
                </a:cubicBezTo>
                <a:cubicBezTo>
                  <a:pt x="-31744" y="1923310"/>
                  <a:pt x="29541" y="1724490"/>
                  <a:pt x="0" y="1546709"/>
                </a:cubicBezTo>
                <a:cubicBezTo>
                  <a:pt x="-29541" y="1368928"/>
                  <a:pt x="19128" y="1248060"/>
                  <a:pt x="0" y="1005902"/>
                </a:cubicBezTo>
                <a:cubicBezTo>
                  <a:pt x="-19128" y="763744"/>
                  <a:pt x="52226" y="648259"/>
                  <a:pt x="0" y="502951"/>
                </a:cubicBezTo>
                <a:cubicBezTo>
                  <a:pt x="-52226" y="357643"/>
                  <a:pt x="48686" y="190874"/>
                  <a:pt x="0" y="0"/>
                </a:cubicBezTo>
                <a:close/>
              </a:path>
            </a:pathLst>
          </a:custGeom>
          <a:solidFill>
            <a:srgbClr val="FEFDDE"/>
          </a:solidFill>
          <a:ln w="31750">
            <a:solidFill>
              <a:schemeClr val="accent2">
                <a:lumMod val="50000"/>
              </a:schemeClr>
            </a:solidFill>
            <a:extLst>
              <a:ext uri="{C807C97D-BFC1-408E-A445-0C87EB9F89A2}">
                <ask:lineSketchStyleProps xmlns:ask="http://schemas.microsoft.com/office/drawing/2018/sketchyshapes" sd="1219033472">
                  <a:prstGeom prst="rect">
                    <a:avLst/>
                  </a:prstGeom>
                  <ask:type>
                    <ask:lineSketchScribble/>
                  </ask:type>
                </ask:lineSketchStyleProps>
              </a:ext>
            </a:extLst>
          </a:ln>
        </p:spPr>
        <p:txBody>
          <a:bodyPr wrap="square" rtlCol="0">
            <a:spAutoFit/>
          </a:bodyPr>
          <a:lstStyle/>
          <a:p>
            <a:pPr algn="ctr"/>
            <a:r>
              <a:rPr lang="en-GB" sz="1600" b="1" dirty="0">
                <a:solidFill>
                  <a:schemeClr val="tx2">
                    <a:lumMod val="75000"/>
                  </a:schemeClr>
                </a:solidFill>
              </a:rPr>
              <a:t>Integrated Front Door </a:t>
            </a:r>
          </a:p>
          <a:p>
            <a:pPr algn="ctr"/>
            <a:r>
              <a:rPr lang="en-GB" sz="1600" b="1" dirty="0">
                <a:solidFill>
                  <a:schemeClr val="tx2">
                    <a:lumMod val="75000"/>
                  </a:schemeClr>
                </a:solidFill>
              </a:rPr>
              <a:t>9am - 5pm (Mon to Fri) - 0151 606 2008</a:t>
            </a:r>
          </a:p>
          <a:p>
            <a:pPr algn="ctr"/>
            <a:r>
              <a:rPr lang="en-GB" sz="1600" b="1" dirty="0">
                <a:solidFill>
                  <a:schemeClr val="tx2">
                    <a:lumMod val="75000"/>
                  </a:schemeClr>
                </a:solidFill>
              </a:rPr>
              <a:t>Outside of these hours call  - 0151 677 6557</a:t>
            </a:r>
          </a:p>
          <a:p>
            <a:pPr algn="ctr"/>
            <a:r>
              <a:rPr lang="en-GB" sz="1600" b="1" dirty="0">
                <a:solidFill>
                  <a:schemeClr val="tx2">
                    <a:lumMod val="75000"/>
                  </a:schemeClr>
                </a:solidFill>
              </a:rPr>
              <a:t> In an emergency always dial 999.</a:t>
            </a:r>
          </a:p>
        </p:txBody>
      </p:sp>
      <p:pic>
        <p:nvPicPr>
          <p:cNvPr id="4" name="Picture 3">
            <a:extLst>
              <a:ext uri="{FF2B5EF4-FFF2-40B4-BE49-F238E27FC236}">
                <a16:creationId xmlns:a16="http://schemas.microsoft.com/office/drawing/2014/main" id="{D17C4D40-4D0D-1F74-92A3-B5A0621EA20D}"/>
              </a:ext>
            </a:extLst>
          </p:cNvPr>
          <p:cNvPicPr>
            <a:picLocks noChangeAspect="1"/>
          </p:cNvPicPr>
          <p:nvPr/>
        </p:nvPicPr>
        <p:blipFill rotWithShape="1">
          <a:blip r:embed="rId4">
            <a:alphaModFix amt="71000"/>
          </a:blip>
          <a:srcRect l="16916" r="12503"/>
          <a:stretch/>
        </p:blipFill>
        <p:spPr>
          <a:xfrm>
            <a:off x="0" y="604373"/>
            <a:ext cx="1128701" cy="1240537"/>
          </a:xfrm>
          <a:prstGeom prst="rect">
            <a:avLst/>
          </a:prstGeom>
        </p:spPr>
      </p:pic>
      <p:sp>
        <p:nvSpPr>
          <p:cNvPr id="5" name="TextBox 4">
            <a:extLst>
              <a:ext uri="{FF2B5EF4-FFF2-40B4-BE49-F238E27FC236}">
                <a16:creationId xmlns:a16="http://schemas.microsoft.com/office/drawing/2014/main" id="{435A1060-5751-5D84-8CA3-37A2518D3EE3}"/>
              </a:ext>
            </a:extLst>
          </p:cNvPr>
          <p:cNvSpPr txBox="1"/>
          <p:nvPr/>
        </p:nvSpPr>
        <p:spPr>
          <a:xfrm>
            <a:off x="1290630" y="4354461"/>
            <a:ext cx="5990492" cy="369332"/>
          </a:xfrm>
          <a:prstGeom prst="rect">
            <a:avLst/>
          </a:prstGeom>
          <a:noFill/>
        </p:spPr>
        <p:txBody>
          <a:bodyPr wrap="square" rtlCol="0">
            <a:spAutoFit/>
          </a:bodyPr>
          <a:lstStyle/>
          <a:p>
            <a:pPr algn="ctr"/>
            <a:r>
              <a:rPr lang="en-GB" sz="1800" b="1" dirty="0">
                <a:latin typeface="Calabri"/>
              </a:rPr>
              <a:t>UNDER DEVELOPMENT DUE TO PATHFINDER PROGRAMME</a:t>
            </a:r>
          </a:p>
        </p:txBody>
      </p:sp>
      <p:pic>
        <p:nvPicPr>
          <p:cNvPr id="6" name="Content Placeholder 3">
            <a:extLst>
              <a:ext uri="{FF2B5EF4-FFF2-40B4-BE49-F238E27FC236}">
                <a16:creationId xmlns:a16="http://schemas.microsoft.com/office/drawing/2014/main" id="{B5773935-96CF-6A32-BDCC-6774F5195723}"/>
              </a:ext>
            </a:extLst>
          </p:cNvPr>
          <p:cNvPicPr>
            <a:picLocks noChangeAspect="1"/>
          </p:cNvPicPr>
          <p:nvPr/>
        </p:nvPicPr>
        <p:blipFill>
          <a:blip r:embed="rId5">
            <a:alphaModFix amt="81000"/>
            <a:duotone>
              <a:schemeClr val="accent6">
                <a:shade val="45000"/>
                <a:satMod val="135000"/>
              </a:schemeClr>
              <a:prstClr val="white"/>
            </a:duotone>
          </a:blip>
          <a:stretch>
            <a:fillRect/>
          </a:stretch>
        </p:blipFill>
        <p:spPr>
          <a:xfrm>
            <a:off x="6607978" y="128699"/>
            <a:ext cx="1117611" cy="1117611"/>
          </a:xfrm>
          <a:prstGeom prst="rect">
            <a:avLst/>
          </a:prstGeom>
        </p:spPr>
      </p:pic>
      <p:sp>
        <p:nvSpPr>
          <p:cNvPr id="7" name="TextBox 6">
            <a:extLst>
              <a:ext uri="{FF2B5EF4-FFF2-40B4-BE49-F238E27FC236}">
                <a16:creationId xmlns:a16="http://schemas.microsoft.com/office/drawing/2014/main" id="{FC01E833-C174-1910-2C61-712B1908E04C}"/>
              </a:ext>
            </a:extLst>
          </p:cNvPr>
          <p:cNvSpPr txBox="1"/>
          <p:nvPr/>
        </p:nvSpPr>
        <p:spPr>
          <a:xfrm>
            <a:off x="372140" y="87277"/>
            <a:ext cx="2727803" cy="369332"/>
          </a:xfrm>
          <a:prstGeom prst="rect">
            <a:avLst/>
          </a:prstGeom>
          <a:noFill/>
        </p:spPr>
        <p:txBody>
          <a:bodyPr wrap="square" rtlCol="0">
            <a:spAutoFit/>
          </a:bodyPr>
          <a:lstStyle/>
          <a:p>
            <a:pPr algn="ctr"/>
            <a:r>
              <a:rPr lang="en-GB" b="1" u="sng" dirty="0"/>
              <a:t>The Threshold of Need</a:t>
            </a:r>
          </a:p>
        </p:txBody>
      </p:sp>
    </p:spTree>
    <p:extLst>
      <p:ext uri="{BB962C8B-B14F-4D97-AF65-F5344CB8AC3E}">
        <p14:creationId xmlns:p14="http://schemas.microsoft.com/office/powerpoint/2010/main" val="3533154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FFE8A1D-6440-097B-C0DE-61CF684F6F22}"/>
              </a:ext>
            </a:extLst>
          </p:cNvPr>
          <p:cNvPicPr>
            <a:picLocks noChangeAspect="1"/>
          </p:cNvPicPr>
          <p:nvPr/>
        </p:nvPicPr>
        <p:blipFill>
          <a:blip r:embed="rId3"/>
          <a:stretch>
            <a:fillRect/>
          </a:stretch>
        </p:blipFill>
        <p:spPr>
          <a:xfrm>
            <a:off x="114300" y="0"/>
            <a:ext cx="6697980" cy="4706212"/>
          </a:xfrm>
          <a:prstGeom prst="rect">
            <a:avLst/>
          </a:prstGeom>
        </p:spPr>
      </p:pic>
      <p:sp>
        <p:nvSpPr>
          <p:cNvPr id="5" name="TextBox 4">
            <a:extLst>
              <a:ext uri="{FF2B5EF4-FFF2-40B4-BE49-F238E27FC236}">
                <a16:creationId xmlns:a16="http://schemas.microsoft.com/office/drawing/2014/main" id="{C246F5A6-AF6F-16CD-35AE-E8EEB20C2459}"/>
              </a:ext>
            </a:extLst>
          </p:cNvPr>
          <p:cNvSpPr txBox="1"/>
          <p:nvPr/>
        </p:nvSpPr>
        <p:spPr>
          <a:xfrm>
            <a:off x="6812280" y="651778"/>
            <a:ext cx="2114551" cy="2431435"/>
          </a:xfrm>
          <a:custGeom>
            <a:avLst/>
            <a:gdLst>
              <a:gd name="connsiteX0" fmla="*/ 0 w 2114551"/>
              <a:gd name="connsiteY0" fmla="*/ 0 h 2431435"/>
              <a:gd name="connsiteX1" fmla="*/ 528638 w 2114551"/>
              <a:gd name="connsiteY1" fmla="*/ 0 h 2431435"/>
              <a:gd name="connsiteX2" fmla="*/ 993839 w 2114551"/>
              <a:gd name="connsiteY2" fmla="*/ 0 h 2431435"/>
              <a:gd name="connsiteX3" fmla="*/ 1564768 w 2114551"/>
              <a:gd name="connsiteY3" fmla="*/ 0 h 2431435"/>
              <a:gd name="connsiteX4" fmla="*/ 2114551 w 2114551"/>
              <a:gd name="connsiteY4" fmla="*/ 0 h 2431435"/>
              <a:gd name="connsiteX5" fmla="*/ 2114551 w 2114551"/>
              <a:gd name="connsiteY5" fmla="*/ 510601 h 2431435"/>
              <a:gd name="connsiteX6" fmla="*/ 2114551 w 2114551"/>
              <a:gd name="connsiteY6" fmla="*/ 1045517 h 2431435"/>
              <a:gd name="connsiteX7" fmla="*/ 2114551 w 2114551"/>
              <a:gd name="connsiteY7" fmla="*/ 1458861 h 2431435"/>
              <a:gd name="connsiteX8" fmla="*/ 2114551 w 2114551"/>
              <a:gd name="connsiteY8" fmla="*/ 1993777 h 2431435"/>
              <a:gd name="connsiteX9" fmla="*/ 2114551 w 2114551"/>
              <a:gd name="connsiteY9" fmla="*/ 2431435 h 2431435"/>
              <a:gd name="connsiteX10" fmla="*/ 1585913 w 2114551"/>
              <a:gd name="connsiteY10" fmla="*/ 2431435 h 2431435"/>
              <a:gd name="connsiteX11" fmla="*/ 1120712 w 2114551"/>
              <a:gd name="connsiteY11" fmla="*/ 2431435 h 2431435"/>
              <a:gd name="connsiteX12" fmla="*/ 613220 w 2114551"/>
              <a:gd name="connsiteY12" fmla="*/ 2431435 h 2431435"/>
              <a:gd name="connsiteX13" fmla="*/ 0 w 2114551"/>
              <a:gd name="connsiteY13" fmla="*/ 2431435 h 2431435"/>
              <a:gd name="connsiteX14" fmla="*/ 0 w 2114551"/>
              <a:gd name="connsiteY14" fmla="*/ 1945148 h 2431435"/>
              <a:gd name="connsiteX15" fmla="*/ 0 w 2114551"/>
              <a:gd name="connsiteY15" fmla="*/ 1458861 h 2431435"/>
              <a:gd name="connsiteX16" fmla="*/ 0 w 2114551"/>
              <a:gd name="connsiteY16" fmla="*/ 1045517 h 2431435"/>
              <a:gd name="connsiteX17" fmla="*/ 0 w 2114551"/>
              <a:gd name="connsiteY17" fmla="*/ 583544 h 2431435"/>
              <a:gd name="connsiteX18" fmla="*/ 0 w 2114551"/>
              <a:gd name="connsiteY18" fmla="*/ 0 h 2431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114551" h="2431435" fill="none" extrusionOk="0">
                <a:moveTo>
                  <a:pt x="0" y="0"/>
                </a:moveTo>
                <a:cubicBezTo>
                  <a:pt x="152791" y="-22303"/>
                  <a:pt x="365225" y="44826"/>
                  <a:pt x="528638" y="0"/>
                </a:cubicBezTo>
                <a:cubicBezTo>
                  <a:pt x="692051" y="-44826"/>
                  <a:pt x="801713" y="5589"/>
                  <a:pt x="993839" y="0"/>
                </a:cubicBezTo>
                <a:cubicBezTo>
                  <a:pt x="1185965" y="-5589"/>
                  <a:pt x="1405055" y="50588"/>
                  <a:pt x="1564768" y="0"/>
                </a:cubicBezTo>
                <a:cubicBezTo>
                  <a:pt x="1724481" y="-50588"/>
                  <a:pt x="1954795" y="28939"/>
                  <a:pt x="2114551" y="0"/>
                </a:cubicBezTo>
                <a:cubicBezTo>
                  <a:pt x="2131430" y="133270"/>
                  <a:pt x="2059109" y="269244"/>
                  <a:pt x="2114551" y="510601"/>
                </a:cubicBezTo>
                <a:cubicBezTo>
                  <a:pt x="2169993" y="751958"/>
                  <a:pt x="2070367" y="936891"/>
                  <a:pt x="2114551" y="1045517"/>
                </a:cubicBezTo>
                <a:cubicBezTo>
                  <a:pt x="2158735" y="1154143"/>
                  <a:pt x="2088853" y="1280243"/>
                  <a:pt x="2114551" y="1458861"/>
                </a:cubicBezTo>
                <a:cubicBezTo>
                  <a:pt x="2140249" y="1637479"/>
                  <a:pt x="2095939" y="1806264"/>
                  <a:pt x="2114551" y="1993777"/>
                </a:cubicBezTo>
                <a:cubicBezTo>
                  <a:pt x="2133163" y="2181290"/>
                  <a:pt x="2103949" y="2288036"/>
                  <a:pt x="2114551" y="2431435"/>
                </a:cubicBezTo>
                <a:cubicBezTo>
                  <a:pt x="1911437" y="2484544"/>
                  <a:pt x="1813219" y="2402488"/>
                  <a:pt x="1585913" y="2431435"/>
                </a:cubicBezTo>
                <a:cubicBezTo>
                  <a:pt x="1358607" y="2460382"/>
                  <a:pt x="1337234" y="2389337"/>
                  <a:pt x="1120712" y="2431435"/>
                </a:cubicBezTo>
                <a:cubicBezTo>
                  <a:pt x="904190" y="2473533"/>
                  <a:pt x="717855" y="2378285"/>
                  <a:pt x="613220" y="2431435"/>
                </a:cubicBezTo>
                <a:cubicBezTo>
                  <a:pt x="508585" y="2484585"/>
                  <a:pt x="237824" y="2427732"/>
                  <a:pt x="0" y="2431435"/>
                </a:cubicBezTo>
                <a:cubicBezTo>
                  <a:pt x="-43427" y="2312338"/>
                  <a:pt x="42526" y="2121393"/>
                  <a:pt x="0" y="1945148"/>
                </a:cubicBezTo>
                <a:cubicBezTo>
                  <a:pt x="-42526" y="1768903"/>
                  <a:pt x="20041" y="1611843"/>
                  <a:pt x="0" y="1458861"/>
                </a:cubicBezTo>
                <a:cubicBezTo>
                  <a:pt x="-20041" y="1305879"/>
                  <a:pt x="36893" y="1131088"/>
                  <a:pt x="0" y="1045517"/>
                </a:cubicBezTo>
                <a:cubicBezTo>
                  <a:pt x="-36893" y="959946"/>
                  <a:pt x="690" y="697796"/>
                  <a:pt x="0" y="583544"/>
                </a:cubicBezTo>
                <a:cubicBezTo>
                  <a:pt x="-690" y="469292"/>
                  <a:pt x="16864" y="270651"/>
                  <a:pt x="0" y="0"/>
                </a:cubicBezTo>
                <a:close/>
              </a:path>
              <a:path w="2114551" h="2431435" stroke="0" extrusionOk="0">
                <a:moveTo>
                  <a:pt x="0" y="0"/>
                </a:moveTo>
                <a:cubicBezTo>
                  <a:pt x="148131" y="-48690"/>
                  <a:pt x="393593" y="32630"/>
                  <a:pt x="507492" y="0"/>
                </a:cubicBezTo>
                <a:cubicBezTo>
                  <a:pt x="621391" y="-32630"/>
                  <a:pt x="773642" y="55260"/>
                  <a:pt x="993839" y="0"/>
                </a:cubicBezTo>
                <a:cubicBezTo>
                  <a:pt x="1214036" y="-55260"/>
                  <a:pt x="1378840" y="9250"/>
                  <a:pt x="1522477" y="0"/>
                </a:cubicBezTo>
                <a:cubicBezTo>
                  <a:pt x="1666114" y="-9250"/>
                  <a:pt x="1937966" y="47847"/>
                  <a:pt x="2114551" y="0"/>
                </a:cubicBezTo>
                <a:cubicBezTo>
                  <a:pt x="2153854" y="121968"/>
                  <a:pt x="2076975" y="335232"/>
                  <a:pt x="2114551" y="437658"/>
                </a:cubicBezTo>
                <a:cubicBezTo>
                  <a:pt x="2152127" y="540084"/>
                  <a:pt x="2108433" y="716800"/>
                  <a:pt x="2114551" y="923945"/>
                </a:cubicBezTo>
                <a:cubicBezTo>
                  <a:pt x="2120669" y="1131090"/>
                  <a:pt x="2083412" y="1280012"/>
                  <a:pt x="2114551" y="1385918"/>
                </a:cubicBezTo>
                <a:cubicBezTo>
                  <a:pt x="2145690" y="1491824"/>
                  <a:pt x="2112266" y="1731374"/>
                  <a:pt x="2114551" y="1847891"/>
                </a:cubicBezTo>
                <a:cubicBezTo>
                  <a:pt x="2116836" y="1964408"/>
                  <a:pt x="2047058" y="2141395"/>
                  <a:pt x="2114551" y="2431435"/>
                </a:cubicBezTo>
                <a:cubicBezTo>
                  <a:pt x="1840125" y="2438158"/>
                  <a:pt x="1816494" y="2412651"/>
                  <a:pt x="1543622" y="2431435"/>
                </a:cubicBezTo>
                <a:cubicBezTo>
                  <a:pt x="1270750" y="2450219"/>
                  <a:pt x="1219775" y="2396659"/>
                  <a:pt x="1057276" y="2431435"/>
                </a:cubicBezTo>
                <a:cubicBezTo>
                  <a:pt x="894777" y="2466211"/>
                  <a:pt x="640474" y="2393164"/>
                  <a:pt x="507492" y="2431435"/>
                </a:cubicBezTo>
                <a:cubicBezTo>
                  <a:pt x="374510" y="2469706"/>
                  <a:pt x="122923" y="2377865"/>
                  <a:pt x="0" y="2431435"/>
                </a:cubicBezTo>
                <a:cubicBezTo>
                  <a:pt x="-31643" y="2317248"/>
                  <a:pt x="41930" y="2090554"/>
                  <a:pt x="0" y="1993777"/>
                </a:cubicBezTo>
                <a:cubicBezTo>
                  <a:pt x="-41930" y="1897000"/>
                  <a:pt x="10860" y="1736367"/>
                  <a:pt x="0" y="1580433"/>
                </a:cubicBezTo>
                <a:cubicBezTo>
                  <a:pt x="-10860" y="1424499"/>
                  <a:pt x="41155" y="1365984"/>
                  <a:pt x="0" y="1167089"/>
                </a:cubicBezTo>
                <a:cubicBezTo>
                  <a:pt x="-41155" y="968194"/>
                  <a:pt x="3837" y="739219"/>
                  <a:pt x="0" y="632173"/>
                </a:cubicBezTo>
                <a:cubicBezTo>
                  <a:pt x="-3837" y="525127"/>
                  <a:pt x="9456" y="172482"/>
                  <a:pt x="0" y="0"/>
                </a:cubicBezTo>
                <a:close/>
              </a:path>
            </a:pathLst>
          </a:custGeom>
          <a:solidFill>
            <a:schemeClr val="bg1"/>
          </a:solidFill>
          <a:ln w="31750">
            <a:solidFill>
              <a:schemeClr val="accent3">
                <a:lumMod val="75000"/>
              </a:schemeClr>
            </a:solidFill>
            <a:extLst>
              <a:ext uri="{C807C97D-BFC1-408E-A445-0C87EB9F89A2}">
                <ask:lineSketchStyleProps xmlns:ask="http://schemas.microsoft.com/office/drawing/2018/sketchyshapes" sd="3414524578">
                  <a:prstGeom prst="rect">
                    <a:avLst/>
                  </a:prstGeom>
                  <ask:type>
                    <ask:lineSketchScribble/>
                  </ask:type>
                </ask:lineSketchStyleProps>
              </a:ext>
            </a:extLst>
          </a:ln>
        </p:spPr>
        <p:txBody>
          <a:bodyPr wrap="square">
            <a:spAutoFit/>
          </a:bodyPr>
          <a:lstStyle/>
          <a:p>
            <a:pPr algn="ctr"/>
            <a:r>
              <a:rPr lang="en-GB" sz="1600" b="1" dirty="0">
                <a:latin typeface="Calabri"/>
              </a:rPr>
              <a:t>To find out more about Pathfinder Programme visit –</a:t>
            </a:r>
          </a:p>
          <a:p>
            <a:pPr algn="ctr"/>
            <a:endParaRPr lang="en-GB" sz="1600" dirty="0">
              <a:latin typeface="Calabri"/>
            </a:endParaRPr>
          </a:p>
          <a:p>
            <a:pPr algn="ctr"/>
            <a:r>
              <a:rPr lang="en-GB" dirty="0">
                <a:latin typeface="Calabri"/>
              </a:rPr>
              <a:t> </a:t>
            </a:r>
            <a:r>
              <a:rPr lang="en-GB" dirty="0">
                <a:hlinkClick r:id="rId4"/>
              </a:rPr>
              <a:t>Families First for Children Pathfinder - Wirral Safeguarding Children Partnership</a:t>
            </a:r>
            <a:endParaRPr lang="en-GB" dirty="0"/>
          </a:p>
          <a:p>
            <a:pPr algn="ctr"/>
            <a:endParaRPr lang="en-GB" sz="1600" dirty="0">
              <a:latin typeface="Calabri"/>
            </a:endParaRPr>
          </a:p>
        </p:txBody>
      </p:sp>
      <p:pic>
        <p:nvPicPr>
          <p:cNvPr id="6" name="Google Shape;375;p48">
            <a:extLst>
              <a:ext uri="{FF2B5EF4-FFF2-40B4-BE49-F238E27FC236}">
                <a16:creationId xmlns:a16="http://schemas.microsoft.com/office/drawing/2014/main" id="{1D38A70E-1CDE-BB19-B541-45083AE87118}"/>
              </a:ext>
            </a:extLst>
          </p:cNvPr>
          <p:cNvPicPr preferRelativeResize="0"/>
          <p:nvPr/>
        </p:nvPicPr>
        <p:blipFill rotWithShape="1">
          <a:blip r:embed="rId5">
            <a:alphaModFix/>
          </a:blip>
          <a:srcRect l="33897"/>
          <a:stretch/>
        </p:blipFill>
        <p:spPr>
          <a:xfrm>
            <a:off x="7029449" y="3337560"/>
            <a:ext cx="1826226" cy="1286029"/>
          </a:xfrm>
          <a:prstGeom prst="rect">
            <a:avLst/>
          </a:prstGeom>
          <a:noFill/>
          <a:ln w="28575" cap="flat" cmpd="sng">
            <a:solidFill>
              <a:schemeClr val="accent1"/>
            </a:solidFill>
            <a:prstDash val="solid"/>
            <a:round/>
            <a:headEnd type="none" w="sm" len="sm"/>
            <a:tailEnd type="none" w="sm" len="sm"/>
          </a:ln>
        </p:spPr>
      </p:pic>
    </p:spTree>
    <p:extLst>
      <p:ext uri="{BB962C8B-B14F-4D97-AF65-F5344CB8AC3E}">
        <p14:creationId xmlns:p14="http://schemas.microsoft.com/office/powerpoint/2010/main" val="2017980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818"/>
        <p:cNvGrpSpPr/>
        <p:nvPr/>
      </p:nvGrpSpPr>
      <p:grpSpPr>
        <a:xfrm>
          <a:off x="0" y="0"/>
          <a:ext cx="0" cy="0"/>
          <a:chOff x="0" y="0"/>
          <a:chExt cx="0" cy="0"/>
        </a:xfrm>
      </p:grpSpPr>
      <p:sp>
        <p:nvSpPr>
          <p:cNvPr id="3079" name="Google Shape;3079;p66"/>
          <p:cNvSpPr txBox="1"/>
          <p:nvPr/>
        </p:nvSpPr>
        <p:spPr>
          <a:xfrm>
            <a:off x="435935" y="1765005"/>
            <a:ext cx="8197702" cy="2892054"/>
          </a:xfrm>
          <a:prstGeom prst="rect">
            <a:avLst/>
          </a:prstGeom>
          <a:noFill/>
          <a:ln>
            <a:noFill/>
          </a:ln>
        </p:spPr>
        <p:txBody>
          <a:bodyPr spcFirstLastPara="1" wrap="square" lIns="91425" tIns="91425" rIns="91425" bIns="91425" anchor="ctr" anchorCtr="0">
            <a:noAutofit/>
          </a:bodyPr>
          <a:lstStyle/>
          <a:p>
            <a:pPr algn="ctr"/>
            <a:r>
              <a:rPr lang="en-GB" sz="2000" dirty="0">
                <a:solidFill>
                  <a:schemeClr val="tx1"/>
                </a:solidFill>
              </a:rPr>
              <a:t>‘Providing early help is more effective in promoting the welfare of children than reacting later. Early help means providing support as soon as a problem emerges, at any point in a child's life, from the foundation years through to the teenage years’</a:t>
            </a:r>
          </a:p>
          <a:p>
            <a:pPr algn="ctr"/>
            <a:endParaRPr lang="en-GB" sz="200" dirty="0">
              <a:solidFill>
                <a:schemeClr val="tx1"/>
              </a:solidFill>
            </a:endParaRPr>
          </a:p>
          <a:p>
            <a:pPr algn="ctr"/>
            <a:endParaRPr lang="en-GB" sz="800" dirty="0">
              <a:solidFill>
                <a:schemeClr val="tx1"/>
              </a:solidFill>
            </a:endParaRPr>
          </a:p>
          <a:p>
            <a:pPr algn="ctr"/>
            <a:r>
              <a:rPr lang="en-GB" sz="1800" b="1" u="sng" dirty="0">
                <a:solidFill>
                  <a:schemeClr val="accent4">
                    <a:lumMod val="50000"/>
                  </a:schemeClr>
                </a:solidFill>
              </a:rPr>
              <a:t>Professionals should be alert to the need for Early Help for a child who: </a:t>
            </a:r>
          </a:p>
          <a:p>
            <a:pPr algn="ctr"/>
            <a:r>
              <a:rPr lang="en-GB" sz="1050" u="sng" dirty="0">
                <a:solidFill>
                  <a:schemeClr val="tx1"/>
                </a:solidFill>
              </a:rPr>
              <a:t> </a:t>
            </a:r>
          </a:p>
          <a:p>
            <a:pPr marL="285750" indent="-285750" algn="ctr">
              <a:buFont typeface="Wingdings" panose="05000000000000000000" pitchFamily="2" charset="2"/>
              <a:buChar char="§"/>
            </a:pPr>
            <a:r>
              <a:rPr lang="en-GB" sz="1600" u="sng" dirty="0">
                <a:solidFill>
                  <a:schemeClr val="tx1"/>
                </a:solidFill>
              </a:rPr>
              <a:t>is frequently missing/goes missing from education, home or care</a:t>
            </a:r>
          </a:p>
          <a:p>
            <a:pPr marL="285750" indent="-285750" algn="ctr">
              <a:buFont typeface="Wingdings" panose="05000000000000000000" pitchFamily="2" charset="2"/>
              <a:buChar char="§"/>
            </a:pPr>
            <a:r>
              <a:rPr lang="en-GB" sz="1600" u="sng" dirty="0">
                <a:solidFill>
                  <a:schemeClr val="tx1"/>
                </a:solidFill>
              </a:rPr>
              <a:t>has experienced multiple suspensions, is at risk of being permanently excluded from schools, colleges and in alternative provision or a pupil referral unit </a:t>
            </a:r>
          </a:p>
          <a:p>
            <a:pPr marL="285750" indent="-285750" algn="ctr">
              <a:buFont typeface="Wingdings" panose="05000000000000000000" pitchFamily="2" charset="2"/>
              <a:buChar char="§"/>
            </a:pPr>
            <a:r>
              <a:rPr lang="en-GB" sz="1600" u="sng" dirty="0">
                <a:solidFill>
                  <a:schemeClr val="tx1"/>
                </a:solidFill>
              </a:rPr>
              <a:t>has a parent or carer in custody or is affected by parental offending</a:t>
            </a:r>
          </a:p>
          <a:p>
            <a:pPr marL="285750" indent="-285750" algn="ctr">
              <a:buFont typeface="Wingdings" panose="05000000000000000000" pitchFamily="2" charset="2"/>
              <a:buChar char="§"/>
            </a:pPr>
            <a:r>
              <a:rPr lang="en-GB" sz="1600" u="sng" dirty="0">
                <a:solidFill>
                  <a:schemeClr val="tx1"/>
                </a:solidFill>
              </a:rPr>
              <a:t> Is displaying non-violent Harmful Sexual Behaviours and </a:t>
            </a:r>
          </a:p>
          <a:p>
            <a:pPr algn="ctr"/>
            <a:r>
              <a:rPr lang="en-GB" sz="1600" u="sng" dirty="0">
                <a:solidFill>
                  <a:schemeClr val="tx1"/>
                </a:solidFill>
              </a:rPr>
              <a:t>may prevent escalation of sexual violence.</a:t>
            </a:r>
          </a:p>
          <a:p>
            <a:pPr algn="ctr"/>
            <a:endParaRPr lang="en-GB" sz="800" dirty="0">
              <a:solidFill>
                <a:schemeClr val="tx1"/>
              </a:solidFill>
            </a:endParaRPr>
          </a:p>
          <a:p>
            <a:pPr lvl="0" algn="ctr" rtl="0">
              <a:spcBef>
                <a:spcPts val="0"/>
              </a:spcBef>
              <a:spcAft>
                <a:spcPts val="0"/>
              </a:spcAft>
            </a:pPr>
            <a:endParaRPr lang="en-GB" sz="200" b="1" dirty="0">
              <a:solidFill>
                <a:schemeClr val="tx1"/>
              </a:solidFill>
              <a:latin typeface="Open Sans"/>
              <a:ea typeface="Open Sans"/>
              <a:cs typeface="Open Sans"/>
              <a:sym typeface="Open Sans"/>
            </a:endParaRPr>
          </a:p>
          <a:p>
            <a:pPr lvl="0" algn="ctr" rtl="0">
              <a:spcBef>
                <a:spcPts val="0"/>
              </a:spcBef>
              <a:spcAft>
                <a:spcPts val="0"/>
              </a:spcAft>
            </a:pPr>
            <a:r>
              <a:rPr lang="en-GB" sz="2000" b="1" u="sng" dirty="0">
                <a:solidFill>
                  <a:schemeClr val="tx1"/>
                </a:solidFill>
                <a:latin typeface="Open Sans"/>
                <a:ea typeface="Open Sans"/>
                <a:cs typeface="Open Sans"/>
                <a:sym typeface="Open Sans"/>
              </a:rPr>
              <a:t>Remember that the child’s safety is paramount.</a:t>
            </a:r>
          </a:p>
          <a:p>
            <a:pPr marL="0" lvl="0" indent="0" algn="just" rtl="0">
              <a:spcBef>
                <a:spcPts val="0"/>
              </a:spcBef>
              <a:spcAft>
                <a:spcPts val="0"/>
              </a:spcAft>
              <a:buNone/>
            </a:pPr>
            <a:endParaRPr lang="en-GB" b="1" i="1" dirty="0">
              <a:solidFill>
                <a:schemeClr val="tx1"/>
              </a:solidFill>
              <a:latin typeface="Open Sans"/>
              <a:ea typeface="Open Sans"/>
              <a:cs typeface="Open Sans"/>
              <a:sym typeface="Open Sans"/>
            </a:endParaRPr>
          </a:p>
          <a:p>
            <a:pPr marL="0" lvl="0" indent="0" algn="l" rtl="0">
              <a:spcBef>
                <a:spcPts val="0"/>
              </a:spcBef>
              <a:spcAft>
                <a:spcPts val="0"/>
              </a:spcAft>
              <a:buNone/>
            </a:pPr>
            <a:endParaRPr lang="en-GB" dirty="0">
              <a:solidFill>
                <a:schemeClr val="tx1"/>
              </a:solidFill>
              <a:latin typeface="Open Sans"/>
              <a:ea typeface="Open Sans"/>
              <a:cs typeface="Open Sans"/>
              <a:sym typeface="Open Sans"/>
            </a:endParaRPr>
          </a:p>
          <a:p>
            <a:pPr marL="0" lvl="0" indent="0" algn="l" rtl="0">
              <a:spcBef>
                <a:spcPts val="0"/>
              </a:spcBef>
              <a:spcAft>
                <a:spcPts val="0"/>
              </a:spcAft>
              <a:buNone/>
            </a:pPr>
            <a:endParaRPr lang="en-GB" dirty="0">
              <a:solidFill>
                <a:schemeClr val="tx1"/>
              </a:solidFill>
              <a:latin typeface="Open Sans"/>
              <a:ea typeface="Open Sans"/>
              <a:cs typeface="Open Sans"/>
              <a:sym typeface="Open Sans"/>
            </a:endParaRPr>
          </a:p>
        </p:txBody>
      </p:sp>
      <p:pic>
        <p:nvPicPr>
          <p:cNvPr id="3095" name="Google Shape;3095;p66"/>
          <p:cNvPicPr preferRelativeResize="0"/>
          <p:nvPr/>
        </p:nvPicPr>
        <p:blipFill>
          <a:blip r:embed="rId3">
            <a:alphaModFix amt="55000"/>
          </a:blip>
          <a:stretch>
            <a:fillRect/>
          </a:stretch>
        </p:blipFill>
        <p:spPr>
          <a:xfrm>
            <a:off x="1922330" y="5354825"/>
            <a:ext cx="1212974" cy="1020309"/>
          </a:xfrm>
          <a:prstGeom prst="rect">
            <a:avLst/>
          </a:prstGeom>
          <a:noFill/>
          <a:ln>
            <a:noFill/>
          </a:ln>
        </p:spPr>
      </p:pic>
      <p:sp>
        <p:nvSpPr>
          <p:cNvPr id="3096" name="Google Shape;3096;p66"/>
          <p:cNvSpPr txBox="1">
            <a:spLocks noGrp="1"/>
          </p:cNvSpPr>
          <p:nvPr>
            <p:ph type="title"/>
          </p:nvPr>
        </p:nvSpPr>
        <p:spPr>
          <a:xfrm>
            <a:off x="606054" y="170121"/>
            <a:ext cx="8314659" cy="675801"/>
          </a:xfrm>
          <a:custGeom>
            <a:avLst/>
            <a:gdLst>
              <a:gd name="connsiteX0" fmla="*/ 0 w 8314659"/>
              <a:gd name="connsiteY0" fmla="*/ 0 h 675801"/>
              <a:gd name="connsiteX1" fmla="*/ 677051 w 8314659"/>
              <a:gd name="connsiteY1" fmla="*/ 0 h 675801"/>
              <a:gd name="connsiteX2" fmla="*/ 1437248 w 8314659"/>
              <a:gd name="connsiteY2" fmla="*/ 0 h 675801"/>
              <a:gd name="connsiteX3" fmla="*/ 1864859 w 8314659"/>
              <a:gd name="connsiteY3" fmla="*/ 0 h 675801"/>
              <a:gd name="connsiteX4" fmla="*/ 2541910 w 8314659"/>
              <a:gd name="connsiteY4" fmla="*/ 0 h 675801"/>
              <a:gd name="connsiteX5" fmla="*/ 2969521 w 8314659"/>
              <a:gd name="connsiteY5" fmla="*/ 0 h 675801"/>
              <a:gd name="connsiteX6" fmla="*/ 3563425 w 8314659"/>
              <a:gd name="connsiteY6" fmla="*/ 0 h 675801"/>
              <a:gd name="connsiteX7" fmla="*/ 4240476 w 8314659"/>
              <a:gd name="connsiteY7" fmla="*/ 0 h 675801"/>
              <a:gd name="connsiteX8" fmla="*/ 4584941 w 8314659"/>
              <a:gd name="connsiteY8" fmla="*/ 0 h 675801"/>
              <a:gd name="connsiteX9" fmla="*/ 4929405 w 8314659"/>
              <a:gd name="connsiteY9" fmla="*/ 0 h 675801"/>
              <a:gd name="connsiteX10" fmla="*/ 5689602 w 8314659"/>
              <a:gd name="connsiteY10" fmla="*/ 0 h 675801"/>
              <a:gd name="connsiteX11" fmla="*/ 6283507 w 8314659"/>
              <a:gd name="connsiteY11" fmla="*/ 0 h 675801"/>
              <a:gd name="connsiteX12" fmla="*/ 6627971 w 8314659"/>
              <a:gd name="connsiteY12" fmla="*/ 0 h 675801"/>
              <a:gd name="connsiteX13" fmla="*/ 7221875 w 8314659"/>
              <a:gd name="connsiteY13" fmla="*/ 0 h 675801"/>
              <a:gd name="connsiteX14" fmla="*/ 8314659 w 8314659"/>
              <a:gd name="connsiteY14" fmla="*/ 0 h 675801"/>
              <a:gd name="connsiteX15" fmla="*/ 8314659 w 8314659"/>
              <a:gd name="connsiteY15" fmla="*/ 331142 h 675801"/>
              <a:gd name="connsiteX16" fmla="*/ 8314659 w 8314659"/>
              <a:gd name="connsiteY16" fmla="*/ 675801 h 675801"/>
              <a:gd name="connsiteX17" fmla="*/ 7970195 w 8314659"/>
              <a:gd name="connsiteY17" fmla="*/ 675801 h 675801"/>
              <a:gd name="connsiteX18" fmla="*/ 7209997 w 8314659"/>
              <a:gd name="connsiteY18" fmla="*/ 675801 h 675801"/>
              <a:gd name="connsiteX19" fmla="*/ 6532946 w 8314659"/>
              <a:gd name="connsiteY19" fmla="*/ 675801 h 675801"/>
              <a:gd name="connsiteX20" fmla="*/ 5855896 w 8314659"/>
              <a:gd name="connsiteY20" fmla="*/ 675801 h 675801"/>
              <a:gd name="connsiteX21" fmla="*/ 5178845 w 8314659"/>
              <a:gd name="connsiteY21" fmla="*/ 675801 h 675801"/>
              <a:gd name="connsiteX22" fmla="*/ 4751234 w 8314659"/>
              <a:gd name="connsiteY22" fmla="*/ 675801 h 675801"/>
              <a:gd name="connsiteX23" fmla="*/ 3991036 w 8314659"/>
              <a:gd name="connsiteY23" fmla="*/ 675801 h 675801"/>
              <a:gd name="connsiteX24" fmla="*/ 3397132 w 8314659"/>
              <a:gd name="connsiteY24" fmla="*/ 675801 h 675801"/>
              <a:gd name="connsiteX25" fmla="*/ 3052668 w 8314659"/>
              <a:gd name="connsiteY25" fmla="*/ 675801 h 675801"/>
              <a:gd name="connsiteX26" fmla="*/ 2458763 w 8314659"/>
              <a:gd name="connsiteY26" fmla="*/ 675801 h 675801"/>
              <a:gd name="connsiteX27" fmla="*/ 1948006 w 8314659"/>
              <a:gd name="connsiteY27" fmla="*/ 675801 h 675801"/>
              <a:gd name="connsiteX28" fmla="*/ 1437248 w 8314659"/>
              <a:gd name="connsiteY28" fmla="*/ 675801 h 675801"/>
              <a:gd name="connsiteX29" fmla="*/ 926491 w 8314659"/>
              <a:gd name="connsiteY29" fmla="*/ 675801 h 675801"/>
              <a:gd name="connsiteX30" fmla="*/ 0 w 8314659"/>
              <a:gd name="connsiteY30" fmla="*/ 675801 h 675801"/>
              <a:gd name="connsiteX31" fmla="*/ 0 w 8314659"/>
              <a:gd name="connsiteY31" fmla="*/ 331142 h 675801"/>
              <a:gd name="connsiteX32" fmla="*/ 0 w 8314659"/>
              <a:gd name="connsiteY32" fmla="*/ 0 h 675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8314659" h="675801" fill="none" extrusionOk="0">
                <a:moveTo>
                  <a:pt x="0" y="0"/>
                </a:moveTo>
                <a:cubicBezTo>
                  <a:pt x="209102" y="-72906"/>
                  <a:pt x="507618" y="13710"/>
                  <a:pt x="677051" y="0"/>
                </a:cubicBezTo>
                <a:cubicBezTo>
                  <a:pt x="846484" y="-13710"/>
                  <a:pt x="1284579" y="12626"/>
                  <a:pt x="1437248" y="0"/>
                </a:cubicBezTo>
                <a:cubicBezTo>
                  <a:pt x="1589917" y="-12626"/>
                  <a:pt x="1725915" y="37672"/>
                  <a:pt x="1864859" y="0"/>
                </a:cubicBezTo>
                <a:cubicBezTo>
                  <a:pt x="2003803" y="-37672"/>
                  <a:pt x="2383604" y="22682"/>
                  <a:pt x="2541910" y="0"/>
                </a:cubicBezTo>
                <a:cubicBezTo>
                  <a:pt x="2700216" y="-22682"/>
                  <a:pt x="2814536" y="27400"/>
                  <a:pt x="2969521" y="0"/>
                </a:cubicBezTo>
                <a:cubicBezTo>
                  <a:pt x="3124506" y="-27400"/>
                  <a:pt x="3438469" y="32148"/>
                  <a:pt x="3563425" y="0"/>
                </a:cubicBezTo>
                <a:cubicBezTo>
                  <a:pt x="3688381" y="-32148"/>
                  <a:pt x="3993721" y="70927"/>
                  <a:pt x="4240476" y="0"/>
                </a:cubicBezTo>
                <a:cubicBezTo>
                  <a:pt x="4487231" y="-70927"/>
                  <a:pt x="4432661" y="38374"/>
                  <a:pt x="4584941" y="0"/>
                </a:cubicBezTo>
                <a:cubicBezTo>
                  <a:pt x="4737221" y="-38374"/>
                  <a:pt x="4797276" y="22473"/>
                  <a:pt x="4929405" y="0"/>
                </a:cubicBezTo>
                <a:cubicBezTo>
                  <a:pt x="5061534" y="-22473"/>
                  <a:pt x="5328850" y="38354"/>
                  <a:pt x="5689602" y="0"/>
                </a:cubicBezTo>
                <a:cubicBezTo>
                  <a:pt x="6050354" y="-38354"/>
                  <a:pt x="6101469" y="16847"/>
                  <a:pt x="6283507" y="0"/>
                </a:cubicBezTo>
                <a:cubicBezTo>
                  <a:pt x="6465546" y="-16847"/>
                  <a:pt x="6540805" y="24332"/>
                  <a:pt x="6627971" y="0"/>
                </a:cubicBezTo>
                <a:cubicBezTo>
                  <a:pt x="6715137" y="-24332"/>
                  <a:pt x="6954016" y="28179"/>
                  <a:pt x="7221875" y="0"/>
                </a:cubicBezTo>
                <a:cubicBezTo>
                  <a:pt x="7489734" y="-28179"/>
                  <a:pt x="7776982" y="104266"/>
                  <a:pt x="8314659" y="0"/>
                </a:cubicBezTo>
                <a:cubicBezTo>
                  <a:pt x="8326745" y="141177"/>
                  <a:pt x="8290643" y="196817"/>
                  <a:pt x="8314659" y="331142"/>
                </a:cubicBezTo>
                <a:cubicBezTo>
                  <a:pt x="8338675" y="465467"/>
                  <a:pt x="8274064" y="579913"/>
                  <a:pt x="8314659" y="675801"/>
                </a:cubicBezTo>
                <a:cubicBezTo>
                  <a:pt x="8218930" y="682242"/>
                  <a:pt x="8128586" y="657748"/>
                  <a:pt x="7970195" y="675801"/>
                </a:cubicBezTo>
                <a:cubicBezTo>
                  <a:pt x="7811804" y="693854"/>
                  <a:pt x="7448297" y="674587"/>
                  <a:pt x="7209997" y="675801"/>
                </a:cubicBezTo>
                <a:cubicBezTo>
                  <a:pt x="6971697" y="677015"/>
                  <a:pt x="6817305" y="645453"/>
                  <a:pt x="6532946" y="675801"/>
                </a:cubicBezTo>
                <a:cubicBezTo>
                  <a:pt x="6248587" y="706149"/>
                  <a:pt x="5991355" y="650454"/>
                  <a:pt x="5855896" y="675801"/>
                </a:cubicBezTo>
                <a:cubicBezTo>
                  <a:pt x="5720437" y="701148"/>
                  <a:pt x="5317520" y="646515"/>
                  <a:pt x="5178845" y="675801"/>
                </a:cubicBezTo>
                <a:cubicBezTo>
                  <a:pt x="5040170" y="705087"/>
                  <a:pt x="4949182" y="670903"/>
                  <a:pt x="4751234" y="675801"/>
                </a:cubicBezTo>
                <a:cubicBezTo>
                  <a:pt x="4553286" y="680699"/>
                  <a:pt x="4264129" y="621905"/>
                  <a:pt x="3991036" y="675801"/>
                </a:cubicBezTo>
                <a:cubicBezTo>
                  <a:pt x="3717943" y="729697"/>
                  <a:pt x="3619058" y="617553"/>
                  <a:pt x="3397132" y="675801"/>
                </a:cubicBezTo>
                <a:cubicBezTo>
                  <a:pt x="3175206" y="734049"/>
                  <a:pt x="3213479" y="659873"/>
                  <a:pt x="3052668" y="675801"/>
                </a:cubicBezTo>
                <a:cubicBezTo>
                  <a:pt x="2891857" y="691729"/>
                  <a:pt x="2739028" y="614468"/>
                  <a:pt x="2458763" y="675801"/>
                </a:cubicBezTo>
                <a:cubicBezTo>
                  <a:pt x="2178499" y="737134"/>
                  <a:pt x="2145671" y="624527"/>
                  <a:pt x="1948006" y="675801"/>
                </a:cubicBezTo>
                <a:cubicBezTo>
                  <a:pt x="1750341" y="727075"/>
                  <a:pt x="1607536" y="620988"/>
                  <a:pt x="1437248" y="675801"/>
                </a:cubicBezTo>
                <a:cubicBezTo>
                  <a:pt x="1266960" y="730614"/>
                  <a:pt x="1078693" y="626206"/>
                  <a:pt x="926491" y="675801"/>
                </a:cubicBezTo>
                <a:cubicBezTo>
                  <a:pt x="774289" y="725396"/>
                  <a:pt x="432382" y="660878"/>
                  <a:pt x="0" y="675801"/>
                </a:cubicBezTo>
                <a:cubicBezTo>
                  <a:pt x="-27023" y="605662"/>
                  <a:pt x="1561" y="406429"/>
                  <a:pt x="0" y="331142"/>
                </a:cubicBezTo>
                <a:cubicBezTo>
                  <a:pt x="-1561" y="255855"/>
                  <a:pt x="48" y="160393"/>
                  <a:pt x="0" y="0"/>
                </a:cubicBezTo>
                <a:close/>
              </a:path>
              <a:path w="8314659" h="675801" stroke="0" extrusionOk="0">
                <a:moveTo>
                  <a:pt x="0" y="0"/>
                </a:moveTo>
                <a:cubicBezTo>
                  <a:pt x="111935" y="-20387"/>
                  <a:pt x="356259" y="42546"/>
                  <a:pt x="510758" y="0"/>
                </a:cubicBezTo>
                <a:cubicBezTo>
                  <a:pt x="665257" y="-42546"/>
                  <a:pt x="687178" y="1402"/>
                  <a:pt x="855222" y="0"/>
                </a:cubicBezTo>
                <a:cubicBezTo>
                  <a:pt x="1023266" y="-1402"/>
                  <a:pt x="1439389" y="72658"/>
                  <a:pt x="1615419" y="0"/>
                </a:cubicBezTo>
                <a:cubicBezTo>
                  <a:pt x="1791449" y="-72658"/>
                  <a:pt x="1956919" y="25186"/>
                  <a:pt x="2126177" y="0"/>
                </a:cubicBezTo>
                <a:cubicBezTo>
                  <a:pt x="2295435" y="-25186"/>
                  <a:pt x="2491790" y="57174"/>
                  <a:pt x="2636935" y="0"/>
                </a:cubicBezTo>
                <a:cubicBezTo>
                  <a:pt x="2782080" y="-57174"/>
                  <a:pt x="3108650" y="6136"/>
                  <a:pt x="3397132" y="0"/>
                </a:cubicBezTo>
                <a:cubicBezTo>
                  <a:pt x="3685614" y="-6136"/>
                  <a:pt x="3667390" y="28756"/>
                  <a:pt x="3824743" y="0"/>
                </a:cubicBezTo>
                <a:cubicBezTo>
                  <a:pt x="3982096" y="-28756"/>
                  <a:pt x="4245760" y="58937"/>
                  <a:pt x="4584941" y="0"/>
                </a:cubicBezTo>
                <a:cubicBezTo>
                  <a:pt x="4924122" y="-58937"/>
                  <a:pt x="5059928" y="24862"/>
                  <a:pt x="5345138" y="0"/>
                </a:cubicBezTo>
                <a:cubicBezTo>
                  <a:pt x="5630348" y="-24862"/>
                  <a:pt x="5783880" y="12806"/>
                  <a:pt x="5939042" y="0"/>
                </a:cubicBezTo>
                <a:cubicBezTo>
                  <a:pt x="6094204" y="-12806"/>
                  <a:pt x="6498780" y="6144"/>
                  <a:pt x="6699240" y="0"/>
                </a:cubicBezTo>
                <a:cubicBezTo>
                  <a:pt x="6899700" y="-6144"/>
                  <a:pt x="7018668" y="50389"/>
                  <a:pt x="7209997" y="0"/>
                </a:cubicBezTo>
                <a:cubicBezTo>
                  <a:pt x="7401326" y="-50389"/>
                  <a:pt x="7613575" y="40005"/>
                  <a:pt x="7720755" y="0"/>
                </a:cubicBezTo>
                <a:cubicBezTo>
                  <a:pt x="7827935" y="-40005"/>
                  <a:pt x="8069507" y="43746"/>
                  <a:pt x="8314659" y="0"/>
                </a:cubicBezTo>
                <a:cubicBezTo>
                  <a:pt x="8350760" y="130103"/>
                  <a:pt x="8313678" y="180442"/>
                  <a:pt x="8314659" y="331142"/>
                </a:cubicBezTo>
                <a:cubicBezTo>
                  <a:pt x="8315640" y="481842"/>
                  <a:pt x="8293656" y="587668"/>
                  <a:pt x="8314659" y="675801"/>
                </a:cubicBezTo>
                <a:cubicBezTo>
                  <a:pt x="8082615" y="750657"/>
                  <a:pt x="7877461" y="666497"/>
                  <a:pt x="7637608" y="675801"/>
                </a:cubicBezTo>
                <a:cubicBezTo>
                  <a:pt x="7397755" y="685105"/>
                  <a:pt x="7256679" y="650808"/>
                  <a:pt x="7043704" y="675801"/>
                </a:cubicBezTo>
                <a:cubicBezTo>
                  <a:pt x="6830729" y="700794"/>
                  <a:pt x="6839428" y="671126"/>
                  <a:pt x="6699240" y="675801"/>
                </a:cubicBezTo>
                <a:cubicBezTo>
                  <a:pt x="6559052" y="680476"/>
                  <a:pt x="6464772" y="666499"/>
                  <a:pt x="6271629" y="675801"/>
                </a:cubicBezTo>
                <a:cubicBezTo>
                  <a:pt x="6078486" y="685103"/>
                  <a:pt x="5865530" y="639616"/>
                  <a:pt x="5511431" y="675801"/>
                </a:cubicBezTo>
                <a:cubicBezTo>
                  <a:pt x="5157332" y="711986"/>
                  <a:pt x="5179255" y="666282"/>
                  <a:pt x="4917527" y="675801"/>
                </a:cubicBezTo>
                <a:cubicBezTo>
                  <a:pt x="4655799" y="685320"/>
                  <a:pt x="4682187" y="658711"/>
                  <a:pt x="4489916" y="675801"/>
                </a:cubicBezTo>
                <a:cubicBezTo>
                  <a:pt x="4297645" y="692891"/>
                  <a:pt x="4074038" y="621479"/>
                  <a:pt x="3896012" y="675801"/>
                </a:cubicBezTo>
                <a:cubicBezTo>
                  <a:pt x="3717986" y="730123"/>
                  <a:pt x="3686895" y="667968"/>
                  <a:pt x="3551547" y="675801"/>
                </a:cubicBezTo>
                <a:cubicBezTo>
                  <a:pt x="3416200" y="683634"/>
                  <a:pt x="3329755" y="645749"/>
                  <a:pt x="3207083" y="675801"/>
                </a:cubicBezTo>
                <a:cubicBezTo>
                  <a:pt x="3084411" y="705853"/>
                  <a:pt x="2794297" y="649658"/>
                  <a:pt x="2613179" y="675801"/>
                </a:cubicBezTo>
                <a:cubicBezTo>
                  <a:pt x="2432061" y="701944"/>
                  <a:pt x="2340384" y="650005"/>
                  <a:pt x="2185568" y="675801"/>
                </a:cubicBezTo>
                <a:cubicBezTo>
                  <a:pt x="2030752" y="701597"/>
                  <a:pt x="1763470" y="642668"/>
                  <a:pt x="1508517" y="675801"/>
                </a:cubicBezTo>
                <a:cubicBezTo>
                  <a:pt x="1253564" y="708934"/>
                  <a:pt x="1216610" y="651884"/>
                  <a:pt x="1080906" y="675801"/>
                </a:cubicBezTo>
                <a:cubicBezTo>
                  <a:pt x="945202" y="699718"/>
                  <a:pt x="346181" y="671063"/>
                  <a:pt x="0" y="675801"/>
                </a:cubicBezTo>
                <a:cubicBezTo>
                  <a:pt x="-18447" y="518312"/>
                  <a:pt x="31543" y="467335"/>
                  <a:pt x="0" y="358175"/>
                </a:cubicBezTo>
                <a:cubicBezTo>
                  <a:pt x="-31543" y="249015"/>
                  <a:pt x="27260" y="128860"/>
                  <a:pt x="0" y="0"/>
                </a:cubicBezTo>
                <a:close/>
              </a:path>
            </a:pathLst>
          </a:custGeom>
          <a:ln w="50800" cmpd="dbl">
            <a:solidFill>
              <a:schemeClr val="accent1"/>
            </a:solidFill>
            <a:extLst>
              <a:ext uri="{C807C97D-BFC1-408E-A445-0C87EB9F89A2}">
                <ask:lineSketchStyleProps xmlns:ask="http://schemas.microsoft.com/office/drawing/2018/sketchyshapes" sd="1219033472">
                  <a:prstGeom prst="rect">
                    <a:avLst/>
                  </a:prstGeom>
                  <ask:type>
                    <ask:lineSketchScribble/>
                  </ask:type>
                </ask:lineSketchStyleProps>
              </a:ext>
            </a:extLst>
          </a:ln>
        </p:spPr>
        <p:txBody>
          <a:bodyPr spcFirstLastPara="1" wrap="square" lIns="91425" tIns="91425" rIns="91425" bIns="91425" anchor="ctr" anchorCtr="0">
            <a:noAutofit/>
          </a:bodyPr>
          <a:lstStyle/>
          <a:p>
            <a:pPr lvl="0" algn="ctr">
              <a:spcBef>
                <a:spcPts val="0"/>
              </a:spcBef>
            </a:pPr>
            <a:r>
              <a:rPr lang="en-GB" sz="2800" dirty="0">
                <a:latin typeface="Calabri"/>
              </a:rPr>
              <a:t>EARLY HELP AND OUR RESPONSE TO SAFEGUARDING:</a:t>
            </a:r>
            <a:endParaRPr sz="2800" dirty="0">
              <a:latin typeface="Calabri"/>
            </a:endParaRPr>
          </a:p>
        </p:txBody>
      </p:sp>
      <p:pic>
        <p:nvPicPr>
          <p:cNvPr id="3" name="Picture 2">
            <a:extLst>
              <a:ext uri="{FF2B5EF4-FFF2-40B4-BE49-F238E27FC236}">
                <a16:creationId xmlns:a16="http://schemas.microsoft.com/office/drawing/2014/main" id="{0730AB89-BA71-BE9D-3508-69A5E11FF050}"/>
              </a:ext>
            </a:extLst>
          </p:cNvPr>
          <p:cNvPicPr>
            <a:picLocks noChangeAspect="1"/>
          </p:cNvPicPr>
          <p:nvPr/>
        </p:nvPicPr>
        <p:blipFill>
          <a:blip r:embed="rId4">
            <a:alphaModFix amt="36000"/>
          </a:blip>
          <a:stretch>
            <a:fillRect/>
          </a:stretch>
        </p:blipFill>
        <p:spPr>
          <a:xfrm flipV="1">
            <a:off x="7676708" y="3661643"/>
            <a:ext cx="1467292" cy="995416"/>
          </a:xfrm>
          <a:prstGeom prst="rect">
            <a:avLst/>
          </a:prstGeom>
        </p:spPr>
      </p:pic>
    </p:spTree>
    <p:extLst>
      <p:ext uri="{BB962C8B-B14F-4D97-AF65-F5344CB8AC3E}">
        <p14:creationId xmlns:p14="http://schemas.microsoft.com/office/powerpoint/2010/main" val="28391337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2">
            <a:extLst>
              <a:ext uri="{FF2B5EF4-FFF2-40B4-BE49-F238E27FC236}">
                <a16:creationId xmlns:a16="http://schemas.microsoft.com/office/drawing/2014/main" id="{9A7556B3-41CD-23EB-6608-587CB511995B}"/>
              </a:ext>
            </a:extLst>
          </p:cNvPr>
          <p:cNvGraphicFramePr>
            <a:graphicFrameLocks noGrp="1"/>
          </p:cNvGraphicFramePr>
          <p:nvPr>
            <p:ph idx="1"/>
            <p:extLst>
              <p:ext uri="{D42A27DB-BD31-4B8C-83A1-F6EECF244321}">
                <p14:modId xmlns:p14="http://schemas.microsoft.com/office/powerpoint/2010/main" val="2531878387"/>
              </p:ext>
            </p:extLst>
          </p:nvPr>
        </p:nvGraphicFramePr>
        <p:xfrm>
          <a:off x="473193" y="876660"/>
          <a:ext cx="8426258" cy="31206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267CA6AB-511F-A86E-2E57-D86D19870956}"/>
              </a:ext>
            </a:extLst>
          </p:cNvPr>
          <p:cNvSpPr txBox="1"/>
          <p:nvPr/>
        </p:nvSpPr>
        <p:spPr>
          <a:xfrm>
            <a:off x="212100" y="207473"/>
            <a:ext cx="7880562" cy="523220"/>
          </a:xfrm>
          <a:prstGeom prst="rect">
            <a:avLst/>
          </a:prstGeom>
          <a:noFill/>
        </p:spPr>
        <p:txBody>
          <a:bodyPr wrap="square">
            <a:spAutoFit/>
          </a:bodyPr>
          <a:lstStyle/>
          <a:p>
            <a:pPr algn="ctr"/>
            <a:r>
              <a:rPr lang="en-US" sz="2800" u="sng" dirty="0">
                <a:solidFill>
                  <a:schemeClr val="dk2"/>
                </a:solidFill>
                <a:latin typeface="Calabri"/>
              </a:rPr>
              <a:t>YOUR ROLE IN IDENTIFYING CONCERNS MATTERS!!!</a:t>
            </a:r>
            <a:endParaRPr lang="en-GB" sz="2800" u="sng" dirty="0">
              <a:solidFill>
                <a:schemeClr val="dk2"/>
              </a:solidFill>
              <a:latin typeface="Calabri"/>
            </a:endParaRPr>
          </a:p>
        </p:txBody>
      </p:sp>
      <p:sp>
        <p:nvSpPr>
          <p:cNvPr id="2" name="TextBox 1">
            <a:extLst>
              <a:ext uri="{FF2B5EF4-FFF2-40B4-BE49-F238E27FC236}">
                <a16:creationId xmlns:a16="http://schemas.microsoft.com/office/drawing/2014/main" id="{89DC52C2-17EF-640F-7670-16E53595BEE4}"/>
              </a:ext>
            </a:extLst>
          </p:cNvPr>
          <p:cNvSpPr txBox="1"/>
          <p:nvPr/>
        </p:nvSpPr>
        <p:spPr>
          <a:xfrm>
            <a:off x="7668555" y="1165144"/>
            <a:ext cx="712381" cy="253722"/>
          </a:xfrm>
          <a:prstGeom prst="rect">
            <a:avLst/>
          </a:prstGeom>
          <a:solidFill>
            <a:schemeClr val="bg1"/>
          </a:solidFill>
        </p:spPr>
        <p:txBody>
          <a:bodyPr wrap="square" rtlCol="0">
            <a:spAutoFit/>
          </a:bodyPr>
          <a:lstStyle/>
          <a:p>
            <a:endParaRPr lang="en-GB" dirty="0"/>
          </a:p>
        </p:txBody>
      </p:sp>
      <p:pic>
        <p:nvPicPr>
          <p:cNvPr id="4" name="Content Placeholder 3">
            <a:extLst>
              <a:ext uri="{FF2B5EF4-FFF2-40B4-BE49-F238E27FC236}">
                <a16:creationId xmlns:a16="http://schemas.microsoft.com/office/drawing/2014/main" id="{9B478DAF-BF14-ACCC-9E47-78D0BE79702C}"/>
              </a:ext>
            </a:extLst>
          </p:cNvPr>
          <p:cNvPicPr>
            <a:picLocks noChangeAspect="1"/>
          </p:cNvPicPr>
          <p:nvPr/>
        </p:nvPicPr>
        <p:blipFill>
          <a:blip r:embed="rId8">
            <a:alphaModFix amt="81000"/>
            <a:duotone>
              <a:schemeClr val="accent6">
                <a:shade val="45000"/>
                <a:satMod val="135000"/>
              </a:schemeClr>
              <a:prstClr val="white"/>
            </a:duotone>
          </a:blip>
          <a:stretch>
            <a:fillRect/>
          </a:stretch>
        </p:blipFill>
        <p:spPr>
          <a:xfrm>
            <a:off x="7963786" y="207473"/>
            <a:ext cx="1058535" cy="1058535"/>
          </a:xfrm>
          <a:prstGeom prst="rect">
            <a:avLst/>
          </a:prstGeom>
        </p:spPr>
      </p:pic>
      <p:sp>
        <p:nvSpPr>
          <p:cNvPr id="6" name="TextBox 5">
            <a:extLst>
              <a:ext uri="{FF2B5EF4-FFF2-40B4-BE49-F238E27FC236}">
                <a16:creationId xmlns:a16="http://schemas.microsoft.com/office/drawing/2014/main" id="{C68D4377-E1C6-3CDC-91F3-0A8D13CF8D92}"/>
              </a:ext>
            </a:extLst>
          </p:cNvPr>
          <p:cNvSpPr txBox="1"/>
          <p:nvPr/>
        </p:nvSpPr>
        <p:spPr>
          <a:xfrm>
            <a:off x="969555" y="4204864"/>
            <a:ext cx="7433534" cy="461665"/>
          </a:xfrm>
          <a:prstGeom prst="rect">
            <a:avLst/>
          </a:prstGeom>
          <a:noFill/>
        </p:spPr>
        <p:txBody>
          <a:bodyPr wrap="square" rtlCol="0">
            <a:spAutoFit/>
          </a:bodyPr>
          <a:lstStyle/>
          <a:p>
            <a:pPr algn="ctr"/>
            <a:r>
              <a:rPr lang="en-GB" sz="2400" u="sng" dirty="0"/>
              <a:t>“Report, Record, Seek help if we are unsure”</a:t>
            </a:r>
          </a:p>
        </p:txBody>
      </p:sp>
    </p:spTree>
    <p:extLst>
      <p:ext uri="{BB962C8B-B14F-4D97-AF65-F5344CB8AC3E}">
        <p14:creationId xmlns:p14="http://schemas.microsoft.com/office/powerpoint/2010/main" val="24345479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695"/>
        <p:cNvGrpSpPr/>
        <p:nvPr/>
      </p:nvGrpSpPr>
      <p:grpSpPr>
        <a:xfrm>
          <a:off x="0" y="0"/>
          <a:ext cx="0" cy="0"/>
          <a:chOff x="0" y="0"/>
          <a:chExt cx="0" cy="0"/>
        </a:xfrm>
      </p:grpSpPr>
      <p:sp>
        <p:nvSpPr>
          <p:cNvPr id="3" name="TextBox 2">
            <a:extLst>
              <a:ext uri="{FF2B5EF4-FFF2-40B4-BE49-F238E27FC236}">
                <a16:creationId xmlns:a16="http://schemas.microsoft.com/office/drawing/2014/main" id="{6D89F7CF-E195-45AA-0107-C6218F242D7F}"/>
              </a:ext>
            </a:extLst>
          </p:cNvPr>
          <p:cNvSpPr txBox="1"/>
          <p:nvPr/>
        </p:nvSpPr>
        <p:spPr>
          <a:xfrm>
            <a:off x="701749" y="1205779"/>
            <a:ext cx="7729870" cy="369332"/>
          </a:xfrm>
          <a:prstGeom prst="rect">
            <a:avLst/>
          </a:prstGeom>
          <a:solidFill>
            <a:schemeClr val="bg1"/>
          </a:solidFill>
        </p:spPr>
        <p:txBody>
          <a:bodyPr wrap="square" rtlCol="0">
            <a:spAutoFit/>
          </a:bodyPr>
          <a:lstStyle/>
          <a:p>
            <a:endParaRPr lang="en-GB" dirty="0"/>
          </a:p>
        </p:txBody>
      </p:sp>
      <p:pic>
        <p:nvPicPr>
          <p:cNvPr id="5" name="Google Shape;2701;p61">
            <a:extLst>
              <a:ext uri="{FF2B5EF4-FFF2-40B4-BE49-F238E27FC236}">
                <a16:creationId xmlns:a16="http://schemas.microsoft.com/office/drawing/2014/main" id="{2A86E184-EC69-7336-EE77-EA14DAE4A713}"/>
              </a:ext>
            </a:extLst>
          </p:cNvPr>
          <p:cNvPicPr preferRelativeResize="0"/>
          <p:nvPr/>
        </p:nvPicPr>
        <p:blipFill>
          <a:blip r:embed="rId3">
            <a:alphaModFix amt="52000"/>
            <a:duotone>
              <a:prstClr val="black"/>
              <a:schemeClr val="accent4">
                <a:tint val="45000"/>
                <a:satMod val="400000"/>
              </a:schemeClr>
            </a:duotone>
          </a:blip>
          <a:stretch>
            <a:fillRect/>
          </a:stretch>
        </p:blipFill>
        <p:spPr>
          <a:xfrm rot="-317847" flipH="1">
            <a:off x="3156862" y="1556825"/>
            <a:ext cx="2733548" cy="2005616"/>
          </a:xfrm>
          <a:prstGeom prst="rect">
            <a:avLst/>
          </a:prstGeom>
          <a:noFill/>
          <a:ln>
            <a:noFill/>
          </a:ln>
        </p:spPr>
      </p:pic>
      <p:pic>
        <p:nvPicPr>
          <p:cNvPr id="2" name="Picture 6">
            <a:extLst>
              <a:ext uri="{FF2B5EF4-FFF2-40B4-BE49-F238E27FC236}">
                <a16:creationId xmlns:a16="http://schemas.microsoft.com/office/drawing/2014/main" id="{7AB8CE1F-0325-FF7D-233D-0E02A58C748A}"/>
              </a:ext>
            </a:extLst>
          </p:cNvPr>
          <p:cNvPicPr>
            <a:picLocks noChangeAspect="1" noChangeArrowheads="1"/>
          </p:cNvPicPr>
          <p:nvPr/>
        </p:nvPicPr>
        <p:blipFill>
          <a:blip r:embed="rId4">
            <a:alphaModFix amt="61000"/>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177909" y="230739"/>
            <a:ext cx="3178805" cy="8784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700" name="Google Shape;2700;p61"/>
          <p:cNvPicPr preferRelativeResize="0"/>
          <p:nvPr/>
        </p:nvPicPr>
        <p:blipFill>
          <a:blip r:embed="rId5">
            <a:alphaModFix amt="52000"/>
            <a:duotone>
              <a:prstClr val="black"/>
              <a:schemeClr val="tx2">
                <a:tint val="45000"/>
                <a:satMod val="400000"/>
              </a:schemeClr>
            </a:duotone>
          </a:blip>
          <a:stretch>
            <a:fillRect/>
          </a:stretch>
        </p:blipFill>
        <p:spPr>
          <a:xfrm rot="-567114" flipH="1">
            <a:off x="6261429" y="2835429"/>
            <a:ext cx="2652591" cy="928380"/>
          </a:xfrm>
          <a:prstGeom prst="rect">
            <a:avLst/>
          </a:prstGeom>
          <a:noFill/>
          <a:ln>
            <a:noFill/>
          </a:ln>
        </p:spPr>
      </p:pic>
      <p:pic>
        <p:nvPicPr>
          <p:cNvPr id="2701" name="Google Shape;2701;p61"/>
          <p:cNvPicPr preferRelativeResize="0"/>
          <p:nvPr/>
        </p:nvPicPr>
        <p:blipFill>
          <a:blip r:embed="rId3">
            <a:alphaModFix amt="52000"/>
            <a:duotone>
              <a:prstClr val="black"/>
              <a:schemeClr val="accent5">
                <a:tint val="45000"/>
                <a:satMod val="400000"/>
              </a:schemeClr>
            </a:duotone>
          </a:blip>
          <a:stretch>
            <a:fillRect/>
          </a:stretch>
        </p:blipFill>
        <p:spPr>
          <a:xfrm rot="-317847" flipH="1">
            <a:off x="6207310" y="691911"/>
            <a:ext cx="2746503" cy="754999"/>
          </a:xfrm>
          <a:prstGeom prst="rect">
            <a:avLst/>
          </a:prstGeom>
          <a:noFill/>
          <a:ln>
            <a:noFill/>
          </a:ln>
        </p:spPr>
      </p:pic>
      <p:pic>
        <p:nvPicPr>
          <p:cNvPr id="2699" name="Google Shape;2699;p61"/>
          <p:cNvPicPr preferRelativeResize="0"/>
          <p:nvPr/>
        </p:nvPicPr>
        <p:blipFill>
          <a:blip r:embed="rId3">
            <a:alphaModFix amt="52000"/>
            <a:duotone>
              <a:prstClr val="black"/>
              <a:schemeClr val="accent6">
                <a:tint val="45000"/>
                <a:satMod val="400000"/>
              </a:schemeClr>
            </a:duotone>
          </a:blip>
          <a:stretch>
            <a:fillRect/>
          </a:stretch>
        </p:blipFill>
        <p:spPr>
          <a:xfrm rot="-317847" flipH="1">
            <a:off x="166154" y="2834681"/>
            <a:ext cx="2925239" cy="948721"/>
          </a:xfrm>
          <a:prstGeom prst="rect">
            <a:avLst/>
          </a:prstGeom>
          <a:noFill/>
          <a:ln>
            <a:noFill/>
          </a:ln>
        </p:spPr>
      </p:pic>
      <p:pic>
        <p:nvPicPr>
          <p:cNvPr id="2698" name="Google Shape;2698;p61"/>
          <p:cNvPicPr preferRelativeResize="0"/>
          <p:nvPr/>
        </p:nvPicPr>
        <p:blipFill>
          <a:blip r:embed="rId6">
            <a:alphaModFix amt="52000"/>
            <a:duotone>
              <a:prstClr val="black"/>
              <a:schemeClr val="accent1">
                <a:tint val="45000"/>
                <a:satMod val="400000"/>
              </a:schemeClr>
            </a:duotone>
          </a:blip>
          <a:stretch>
            <a:fillRect/>
          </a:stretch>
        </p:blipFill>
        <p:spPr>
          <a:xfrm rot="-531199" flipH="1">
            <a:off x="55784" y="551881"/>
            <a:ext cx="2640902" cy="821875"/>
          </a:xfrm>
          <a:prstGeom prst="rect">
            <a:avLst/>
          </a:prstGeom>
          <a:noFill/>
          <a:ln>
            <a:noFill/>
          </a:ln>
        </p:spPr>
      </p:pic>
      <p:sp>
        <p:nvSpPr>
          <p:cNvPr id="2696" name="Google Shape;2696;p61"/>
          <p:cNvSpPr/>
          <p:nvPr/>
        </p:nvSpPr>
        <p:spPr>
          <a:xfrm>
            <a:off x="3464300" y="1464575"/>
            <a:ext cx="2215500" cy="2215500"/>
          </a:xfrm>
          <a:prstGeom prst="ellipse">
            <a:avLst/>
          </a:prstGeom>
          <a:no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7" name="Google Shape;2697;p61"/>
          <p:cNvSpPr txBox="1">
            <a:spLocks noGrp="1"/>
          </p:cNvSpPr>
          <p:nvPr>
            <p:ph type="title"/>
          </p:nvPr>
        </p:nvSpPr>
        <p:spPr>
          <a:xfrm>
            <a:off x="3354990" y="1931288"/>
            <a:ext cx="2365001" cy="1266749"/>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sz="2800" b="1" u="sng" kern="1400" dirty="0">
                <a:solidFill>
                  <a:schemeClr val="accent1">
                    <a:lumMod val="50000"/>
                  </a:schemeClr>
                </a:solidFill>
                <a:latin typeface="Calibri" panose="020F0502020204030204" pitchFamily="34" charset="0"/>
              </a:rPr>
              <a:t>CHILD ABUSE</a:t>
            </a:r>
            <a:endParaRPr lang="en-GB" sz="2800" b="1" u="sng" dirty="0">
              <a:solidFill>
                <a:schemeClr val="accent1">
                  <a:lumMod val="50000"/>
                </a:schemeClr>
              </a:solidFill>
              <a:latin typeface="Calabri"/>
            </a:endParaRPr>
          </a:p>
        </p:txBody>
      </p:sp>
      <p:sp>
        <p:nvSpPr>
          <p:cNvPr id="2703" name="Google Shape;2703;p61"/>
          <p:cNvSpPr txBox="1">
            <a:spLocks noGrp="1"/>
          </p:cNvSpPr>
          <p:nvPr>
            <p:ph idx="1"/>
          </p:nvPr>
        </p:nvSpPr>
        <p:spPr>
          <a:xfrm>
            <a:off x="295907" y="1039026"/>
            <a:ext cx="2820089" cy="1266749"/>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sz="1600" dirty="0"/>
              <a:t>Harmful touch and fabricated or induced illness</a:t>
            </a:r>
          </a:p>
        </p:txBody>
      </p:sp>
      <p:sp>
        <p:nvSpPr>
          <p:cNvPr id="2702" name="Google Shape;2702;p61"/>
          <p:cNvSpPr txBox="1">
            <a:spLocks noGrp="1"/>
          </p:cNvSpPr>
          <p:nvPr>
            <p:ph type="title" idx="4294967295"/>
          </p:nvPr>
        </p:nvSpPr>
        <p:spPr>
          <a:xfrm>
            <a:off x="230905" y="669965"/>
            <a:ext cx="2336800" cy="627062"/>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000" b="1" dirty="0">
                <a:latin typeface="Calabri"/>
              </a:rPr>
              <a:t>Physical Abuse</a:t>
            </a:r>
            <a:endParaRPr sz="2000" b="1" dirty="0">
              <a:latin typeface="Calabri"/>
            </a:endParaRPr>
          </a:p>
        </p:txBody>
      </p:sp>
      <p:sp>
        <p:nvSpPr>
          <p:cNvPr id="2704" name="Google Shape;2704;p61"/>
          <p:cNvSpPr txBox="1">
            <a:spLocks noGrp="1"/>
          </p:cNvSpPr>
          <p:nvPr>
            <p:ph type="title" idx="4294967295"/>
          </p:nvPr>
        </p:nvSpPr>
        <p:spPr>
          <a:xfrm>
            <a:off x="6413500" y="760011"/>
            <a:ext cx="2643187" cy="627062"/>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000" b="1" dirty="0">
                <a:latin typeface="Calabri"/>
              </a:rPr>
              <a:t>Emotional Abuse</a:t>
            </a:r>
            <a:endParaRPr sz="2000" b="1" dirty="0">
              <a:latin typeface="Calabri"/>
            </a:endParaRPr>
          </a:p>
        </p:txBody>
      </p:sp>
      <p:sp>
        <p:nvSpPr>
          <p:cNvPr id="2705" name="Google Shape;2705;p61"/>
          <p:cNvSpPr txBox="1">
            <a:spLocks noGrp="1"/>
          </p:cNvSpPr>
          <p:nvPr>
            <p:ph type="subTitle" idx="4294967295"/>
          </p:nvPr>
        </p:nvSpPr>
        <p:spPr>
          <a:xfrm>
            <a:off x="6278563" y="1206500"/>
            <a:ext cx="2865437" cy="942975"/>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sz="1600" dirty="0"/>
              <a:t>Persistent emotional maltreatment</a:t>
            </a:r>
          </a:p>
        </p:txBody>
      </p:sp>
      <p:sp>
        <p:nvSpPr>
          <p:cNvPr id="2706" name="Google Shape;2706;p61"/>
          <p:cNvSpPr txBox="1">
            <a:spLocks noGrp="1"/>
          </p:cNvSpPr>
          <p:nvPr>
            <p:ph type="title" idx="4294967295"/>
          </p:nvPr>
        </p:nvSpPr>
        <p:spPr>
          <a:xfrm>
            <a:off x="6235700" y="2973388"/>
            <a:ext cx="2908300" cy="652462"/>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000" b="1" dirty="0">
                <a:latin typeface="Calabri"/>
              </a:rPr>
              <a:t>Neglect</a:t>
            </a:r>
            <a:endParaRPr sz="2000" b="1" dirty="0">
              <a:latin typeface="Calabri"/>
            </a:endParaRPr>
          </a:p>
        </p:txBody>
      </p:sp>
      <p:sp>
        <p:nvSpPr>
          <p:cNvPr id="2707" name="Google Shape;2707;p61"/>
          <p:cNvSpPr txBox="1">
            <a:spLocks noGrp="1"/>
          </p:cNvSpPr>
          <p:nvPr>
            <p:ph type="subTitle" idx="4294967295"/>
          </p:nvPr>
        </p:nvSpPr>
        <p:spPr>
          <a:xfrm>
            <a:off x="6326188" y="3071918"/>
            <a:ext cx="2817812" cy="1457325"/>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sz="1600" dirty="0"/>
              <a:t>Failure to meet basic needs</a:t>
            </a:r>
            <a:endParaRPr sz="1600" dirty="0"/>
          </a:p>
        </p:txBody>
      </p:sp>
      <p:sp>
        <p:nvSpPr>
          <p:cNvPr id="2708" name="Google Shape;2708;p61"/>
          <p:cNvSpPr txBox="1">
            <a:spLocks noGrp="1"/>
          </p:cNvSpPr>
          <p:nvPr>
            <p:ph type="title" idx="4294967295"/>
          </p:nvPr>
        </p:nvSpPr>
        <p:spPr>
          <a:xfrm>
            <a:off x="240656" y="2995612"/>
            <a:ext cx="2641600" cy="630238"/>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000" b="1" dirty="0">
                <a:latin typeface="Calabri"/>
              </a:rPr>
              <a:t>Sexual Abuse</a:t>
            </a:r>
            <a:endParaRPr sz="2000" b="1" dirty="0">
              <a:latin typeface="Calabri"/>
            </a:endParaRPr>
          </a:p>
        </p:txBody>
      </p:sp>
      <p:sp>
        <p:nvSpPr>
          <p:cNvPr id="2709" name="Google Shape;2709;p61"/>
          <p:cNvSpPr txBox="1">
            <a:spLocks noGrp="1"/>
          </p:cNvSpPr>
          <p:nvPr>
            <p:ph type="subTitle" idx="4294967295"/>
          </p:nvPr>
        </p:nvSpPr>
        <p:spPr>
          <a:xfrm>
            <a:off x="230905" y="3393333"/>
            <a:ext cx="2336800" cy="1046163"/>
          </a:xfrm>
          <a:prstGeom prst="rect">
            <a:avLst/>
          </a:prstGeom>
        </p:spPr>
        <p:txBody>
          <a:bodyPr spcFirstLastPara="1" wrap="square" lIns="91425" tIns="91425" rIns="91425" bIns="91425" anchor="ctr" anchorCtr="0">
            <a:noAutofit/>
          </a:bodyPr>
          <a:lstStyle/>
          <a:p>
            <a:pPr marL="0" indent="0" algn="ctr">
              <a:spcBef>
                <a:spcPts val="0"/>
              </a:spcBef>
              <a:buNone/>
            </a:pPr>
            <a:r>
              <a:rPr lang="en-GB" sz="1600" dirty="0"/>
              <a:t>Forcing or enticing a child</a:t>
            </a:r>
          </a:p>
          <a:p>
            <a:pPr marL="0" lvl="0" indent="0" algn="ctr" rtl="0">
              <a:spcBef>
                <a:spcPts val="0"/>
              </a:spcBef>
              <a:spcAft>
                <a:spcPts val="0"/>
              </a:spcAft>
              <a:buNone/>
            </a:pPr>
            <a:endParaRPr lang="en-GB" sz="1600" dirty="0"/>
          </a:p>
        </p:txBody>
      </p:sp>
      <p:sp>
        <p:nvSpPr>
          <p:cNvPr id="2710" name="Google Shape;2710;p61"/>
          <p:cNvSpPr/>
          <p:nvPr/>
        </p:nvSpPr>
        <p:spPr>
          <a:xfrm>
            <a:off x="3070119" y="1347925"/>
            <a:ext cx="695325" cy="466725"/>
          </a:xfrm>
          <a:custGeom>
            <a:avLst/>
            <a:gdLst/>
            <a:ahLst/>
            <a:cxnLst/>
            <a:rect l="l" t="t" r="r" b="b"/>
            <a:pathLst>
              <a:path w="27813" h="18669" extrusionOk="0">
                <a:moveTo>
                  <a:pt x="0" y="0"/>
                </a:moveTo>
                <a:cubicBezTo>
                  <a:pt x="8933" y="6700"/>
                  <a:pt x="17826" y="13675"/>
                  <a:pt x="27813" y="18669"/>
                </a:cubicBezTo>
              </a:path>
            </a:pathLst>
          </a:custGeom>
          <a:noFill/>
          <a:ln w="28575" cap="flat" cmpd="sng">
            <a:solidFill>
              <a:schemeClr val="dk2"/>
            </a:solidFill>
            <a:prstDash val="solid"/>
            <a:round/>
            <a:headEnd type="none" w="med" len="med"/>
            <a:tailEnd type="none" w="med" len="med"/>
          </a:ln>
        </p:spPr>
        <p:txBody>
          <a:bodyPr/>
          <a:lstStyle/>
          <a:p>
            <a:endParaRPr lang="en-GB"/>
          </a:p>
        </p:txBody>
      </p:sp>
      <p:sp>
        <p:nvSpPr>
          <p:cNvPr id="2711" name="Google Shape;2711;p61"/>
          <p:cNvSpPr/>
          <p:nvPr/>
        </p:nvSpPr>
        <p:spPr>
          <a:xfrm flipH="1">
            <a:off x="5382844" y="1347913"/>
            <a:ext cx="695325" cy="466725"/>
          </a:xfrm>
          <a:custGeom>
            <a:avLst/>
            <a:gdLst/>
            <a:ahLst/>
            <a:cxnLst/>
            <a:rect l="l" t="t" r="r" b="b"/>
            <a:pathLst>
              <a:path w="27813" h="18669" extrusionOk="0">
                <a:moveTo>
                  <a:pt x="0" y="0"/>
                </a:moveTo>
                <a:cubicBezTo>
                  <a:pt x="8933" y="6700"/>
                  <a:pt x="17826" y="13675"/>
                  <a:pt x="27813" y="18669"/>
                </a:cubicBezTo>
              </a:path>
            </a:pathLst>
          </a:custGeom>
          <a:noFill/>
          <a:ln w="28575" cap="flat" cmpd="sng">
            <a:solidFill>
              <a:schemeClr val="dk2"/>
            </a:solidFill>
            <a:prstDash val="solid"/>
            <a:round/>
            <a:headEnd type="none" w="med" len="med"/>
            <a:tailEnd type="none" w="med" len="med"/>
          </a:ln>
        </p:spPr>
        <p:txBody>
          <a:bodyPr/>
          <a:lstStyle/>
          <a:p>
            <a:endParaRPr lang="en-GB"/>
          </a:p>
        </p:txBody>
      </p:sp>
      <p:sp>
        <p:nvSpPr>
          <p:cNvPr id="2712" name="Google Shape;2712;p61"/>
          <p:cNvSpPr/>
          <p:nvPr/>
        </p:nvSpPr>
        <p:spPr>
          <a:xfrm rot="10800000">
            <a:off x="5382844" y="3338638"/>
            <a:ext cx="695325" cy="466725"/>
          </a:xfrm>
          <a:custGeom>
            <a:avLst/>
            <a:gdLst/>
            <a:ahLst/>
            <a:cxnLst/>
            <a:rect l="l" t="t" r="r" b="b"/>
            <a:pathLst>
              <a:path w="27813" h="18669" extrusionOk="0">
                <a:moveTo>
                  <a:pt x="0" y="0"/>
                </a:moveTo>
                <a:cubicBezTo>
                  <a:pt x="8933" y="6700"/>
                  <a:pt x="17826" y="13675"/>
                  <a:pt x="27813" y="18669"/>
                </a:cubicBezTo>
              </a:path>
            </a:pathLst>
          </a:custGeom>
          <a:noFill/>
          <a:ln w="28575" cap="flat" cmpd="sng">
            <a:solidFill>
              <a:schemeClr val="dk2"/>
            </a:solidFill>
            <a:prstDash val="solid"/>
            <a:round/>
            <a:headEnd type="none" w="med" len="med"/>
            <a:tailEnd type="none" w="med" len="med"/>
          </a:ln>
        </p:spPr>
        <p:txBody>
          <a:bodyPr/>
          <a:lstStyle/>
          <a:p>
            <a:endParaRPr lang="en-GB"/>
          </a:p>
        </p:txBody>
      </p:sp>
      <p:sp>
        <p:nvSpPr>
          <p:cNvPr id="2713" name="Google Shape;2713;p61"/>
          <p:cNvSpPr/>
          <p:nvPr/>
        </p:nvSpPr>
        <p:spPr>
          <a:xfrm rot="10800000" flipH="1">
            <a:off x="3070119" y="3338650"/>
            <a:ext cx="695325" cy="466725"/>
          </a:xfrm>
          <a:custGeom>
            <a:avLst/>
            <a:gdLst/>
            <a:ahLst/>
            <a:cxnLst/>
            <a:rect l="l" t="t" r="r" b="b"/>
            <a:pathLst>
              <a:path w="27813" h="18669" extrusionOk="0">
                <a:moveTo>
                  <a:pt x="0" y="0"/>
                </a:moveTo>
                <a:cubicBezTo>
                  <a:pt x="8933" y="6700"/>
                  <a:pt x="17826" y="13675"/>
                  <a:pt x="27813" y="18669"/>
                </a:cubicBezTo>
              </a:path>
            </a:pathLst>
          </a:custGeom>
          <a:noFill/>
          <a:ln w="28575" cap="flat" cmpd="sng">
            <a:solidFill>
              <a:schemeClr val="dk2"/>
            </a:solidFill>
            <a:prstDash val="solid"/>
            <a:round/>
            <a:headEnd type="none" w="med" len="med"/>
            <a:tailEnd type="none" w="med" len="med"/>
          </a:ln>
        </p:spPr>
        <p:txBody>
          <a:bodyPr/>
          <a:lstStyle/>
          <a:p>
            <a:endParaRPr lang="en-GB"/>
          </a:p>
        </p:txBody>
      </p:sp>
      <p:sp>
        <p:nvSpPr>
          <p:cNvPr id="4" name="TextBox 3">
            <a:extLst>
              <a:ext uri="{FF2B5EF4-FFF2-40B4-BE49-F238E27FC236}">
                <a16:creationId xmlns:a16="http://schemas.microsoft.com/office/drawing/2014/main" id="{764256C9-7650-363D-7074-C7CFA30609AC}"/>
              </a:ext>
            </a:extLst>
          </p:cNvPr>
          <p:cNvSpPr txBox="1"/>
          <p:nvPr/>
        </p:nvSpPr>
        <p:spPr>
          <a:xfrm>
            <a:off x="1803644" y="3967521"/>
            <a:ext cx="5439983" cy="723275"/>
          </a:xfrm>
          <a:custGeom>
            <a:avLst/>
            <a:gdLst>
              <a:gd name="connsiteX0" fmla="*/ 0 w 5439983"/>
              <a:gd name="connsiteY0" fmla="*/ 0 h 723275"/>
              <a:gd name="connsiteX1" fmla="*/ 489598 w 5439983"/>
              <a:gd name="connsiteY1" fmla="*/ 0 h 723275"/>
              <a:gd name="connsiteX2" fmla="*/ 870397 w 5439983"/>
              <a:gd name="connsiteY2" fmla="*/ 0 h 723275"/>
              <a:gd name="connsiteX3" fmla="*/ 1523195 w 5439983"/>
              <a:gd name="connsiteY3" fmla="*/ 0 h 723275"/>
              <a:gd name="connsiteX4" fmla="*/ 2012794 w 5439983"/>
              <a:gd name="connsiteY4" fmla="*/ 0 h 723275"/>
              <a:gd name="connsiteX5" fmla="*/ 2502392 w 5439983"/>
              <a:gd name="connsiteY5" fmla="*/ 0 h 723275"/>
              <a:gd name="connsiteX6" fmla="*/ 3155190 w 5439983"/>
              <a:gd name="connsiteY6" fmla="*/ 0 h 723275"/>
              <a:gd name="connsiteX7" fmla="*/ 3590389 w 5439983"/>
              <a:gd name="connsiteY7" fmla="*/ 0 h 723275"/>
              <a:gd name="connsiteX8" fmla="*/ 4243187 w 5439983"/>
              <a:gd name="connsiteY8" fmla="*/ 0 h 723275"/>
              <a:gd name="connsiteX9" fmla="*/ 4895985 w 5439983"/>
              <a:gd name="connsiteY9" fmla="*/ 0 h 723275"/>
              <a:gd name="connsiteX10" fmla="*/ 5439983 w 5439983"/>
              <a:gd name="connsiteY10" fmla="*/ 0 h 723275"/>
              <a:gd name="connsiteX11" fmla="*/ 5439983 w 5439983"/>
              <a:gd name="connsiteY11" fmla="*/ 376103 h 723275"/>
              <a:gd name="connsiteX12" fmla="*/ 5439983 w 5439983"/>
              <a:gd name="connsiteY12" fmla="*/ 723275 h 723275"/>
              <a:gd name="connsiteX13" fmla="*/ 5059184 w 5439983"/>
              <a:gd name="connsiteY13" fmla="*/ 723275 h 723275"/>
              <a:gd name="connsiteX14" fmla="*/ 4406386 w 5439983"/>
              <a:gd name="connsiteY14" fmla="*/ 723275 h 723275"/>
              <a:gd name="connsiteX15" fmla="*/ 3971188 w 5439983"/>
              <a:gd name="connsiteY15" fmla="*/ 723275 h 723275"/>
              <a:gd name="connsiteX16" fmla="*/ 3427189 w 5439983"/>
              <a:gd name="connsiteY16" fmla="*/ 723275 h 723275"/>
              <a:gd name="connsiteX17" fmla="*/ 2774391 w 5439983"/>
              <a:gd name="connsiteY17" fmla="*/ 723275 h 723275"/>
              <a:gd name="connsiteX18" fmla="*/ 2230393 w 5439983"/>
              <a:gd name="connsiteY18" fmla="*/ 723275 h 723275"/>
              <a:gd name="connsiteX19" fmla="*/ 1849594 w 5439983"/>
              <a:gd name="connsiteY19" fmla="*/ 723275 h 723275"/>
              <a:gd name="connsiteX20" fmla="*/ 1414396 w 5439983"/>
              <a:gd name="connsiteY20" fmla="*/ 723275 h 723275"/>
              <a:gd name="connsiteX21" fmla="*/ 761598 w 5439983"/>
              <a:gd name="connsiteY21" fmla="*/ 723275 h 723275"/>
              <a:gd name="connsiteX22" fmla="*/ 0 w 5439983"/>
              <a:gd name="connsiteY22" fmla="*/ 723275 h 723275"/>
              <a:gd name="connsiteX23" fmla="*/ 0 w 5439983"/>
              <a:gd name="connsiteY23" fmla="*/ 376103 h 723275"/>
              <a:gd name="connsiteX24" fmla="*/ 0 w 5439983"/>
              <a:gd name="connsiteY24" fmla="*/ 0 h 723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439983" h="723275" extrusionOk="0">
                <a:moveTo>
                  <a:pt x="0" y="0"/>
                </a:moveTo>
                <a:cubicBezTo>
                  <a:pt x="244447" y="-30116"/>
                  <a:pt x="262564" y="13617"/>
                  <a:pt x="489598" y="0"/>
                </a:cubicBezTo>
                <a:cubicBezTo>
                  <a:pt x="716632" y="-13617"/>
                  <a:pt x="747608" y="35560"/>
                  <a:pt x="870397" y="0"/>
                </a:cubicBezTo>
                <a:cubicBezTo>
                  <a:pt x="993186" y="-35560"/>
                  <a:pt x="1223630" y="45254"/>
                  <a:pt x="1523195" y="0"/>
                </a:cubicBezTo>
                <a:cubicBezTo>
                  <a:pt x="1822760" y="-45254"/>
                  <a:pt x="1839034" y="55723"/>
                  <a:pt x="2012794" y="0"/>
                </a:cubicBezTo>
                <a:cubicBezTo>
                  <a:pt x="2186554" y="-55723"/>
                  <a:pt x="2375692" y="42603"/>
                  <a:pt x="2502392" y="0"/>
                </a:cubicBezTo>
                <a:cubicBezTo>
                  <a:pt x="2629092" y="-42603"/>
                  <a:pt x="2986917" y="69504"/>
                  <a:pt x="3155190" y="0"/>
                </a:cubicBezTo>
                <a:cubicBezTo>
                  <a:pt x="3323463" y="-69504"/>
                  <a:pt x="3430310" y="19512"/>
                  <a:pt x="3590389" y="0"/>
                </a:cubicBezTo>
                <a:cubicBezTo>
                  <a:pt x="3750468" y="-19512"/>
                  <a:pt x="4090088" y="68745"/>
                  <a:pt x="4243187" y="0"/>
                </a:cubicBezTo>
                <a:cubicBezTo>
                  <a:pt x="4396286" y="-68745"/>
                  <a:pt x="4655164" y="9375"/>
                  <a:pt x="4895985" y="0"/>
                </a:cubicBezTo>
                <a:cubicBezTo>
                  <a:pt x="5136806" y="-9375"/>
                  <a:pt x="5241340" y="25506"/>
                  <a:pt x="5439983" y="0"/>
                </a:cubicBezTo>
                <a:cubicBezTo>
                  <a:pt x="5466721" y="163316"/>
                  <a:pt x="5428582" y="289312"/>
                  <a:pt x="5439983" y="376103"/>
                </a:cubicBezTo>
                <a:cubicBezTo>
                  <a:pt x="5451384" y="462894"/>
                  <a:pt x="5401391" y="559445"/>
                  <a:pt x="5439983" y="723275"/>
                </a:cubicBezTo>
                <a:cubicBezTo>
                  <a:pt x="5288796" y="768214"/>
                  <a:pt x="5213183" y="710455"/>
                  <a:pt x="5059184" y="723275"/>
                </a:cubicBezTo>
                <a:cubicBezTo>
                  <a:pt x="4905185" y="736095"/>
                  <a:pt x="4623529" y="702114"/>
                  <a:pt x="4406386" y="723275"/>
                </a:cubicBezTo>
                <a:cubicBezTo>
                  <a:pt x="4189243" y="744436"/>
                  <a:pt x="4185287" y="672587"/>
                  <a:pt x="3971188" y="723275"/>
                </a:cubicBezTo>
                <a:cubicBezTo>
                  <a:pt x="3757089" y="773963"/>
                  <a:pt x="3681320" y="723072"/>
                  <a:pt x="3427189" y="723275"/>
                </a:cubicBezTo>
                <a:cubicBezTo>
                  <a:pt x="3173058" y="723478"/>
                  <a:pt x="2922135" y="660937"/>
                  <a:pt x="2774391" y="723275"/>
                </a:cubicBezTo>
                <a:cubicBezTo>
                  <a:pt x="2626647" y="785613"/>
                  <a:pt x="2346612" y="681131"/>
                  <a:pt x="2230393" y="723275"/>
                </a:cubicBezTo>
                <a:cubicBezTo>
                  <a:pt x="2114174" y="765419"/>
                  <a:pt x="1929300" y="690894"/>
                  <a:pt x="1849594" y="723275"/>
                </a:cubicBezTo>
                <a:cubicBezTo>
                  <a:pt x="1769888" y="755656"/>
                  <a:pt x="1597839" y="704061"/>
                  <a:pt x="1414396" y="723275"/>
                </a:cubicBezTo>
                <a:cubicBezTo>
                  <a:pt x="1230953" y="742489"/>
                  <a:pt x="1057270" y="656445"/>
                  <a:pt x="761598" y="723275"/>
                </a:cubicBezTo>
                <a:cubicBezTo>
                  <a:pt x="465926" y="790105"/>
                  <a:pt x="365219" y="698031"/>
                  <a:pt x="0" y="723275"/>
                </a:cubicBezTo>
                <a:cubicBezTo>
                  <a:pt x="-35008" y="562533"/>
                  <a:pt x="33047" y="463631"/>
                  <a:pt x="0" y="376103"/>
                </a:cubicBezTo>
                <a:cubicBezTo>
                  <a:pt x="-33047" y="288575"/>
                  <a:pt x="39831" y="115935"/>
                  <a:pt x="0" y="0"/>
                </a:cubicBezTo>
                <a:close/>
              </a:path>
            </a:pathLst>
          </a:custGeom>
          <a:noFill/>
          <a:ln w="28575">
            <a:solidFill>
              <a:schemeClr val="tx2">
                <a:lumMod val="50000"/>
              </a:schemeClr>
            </a:solidFill>
            <a:extLst>
              <a:ext uri="{C807C97D-BFC1-408E-A445-0C87EB9F89A2}">
                <ask:lineSketchStyleProps xmlns:ask="http://schemas.microsoft.com/office/drawing/2018/sketchyshapes" sd="1219033472">
                  <a:prstGeom prst="rect">
                    <a:avLst/>
                  </a:prstGeom>
                  <ask:type>
                    <ask:lineSketchScribble/>
                  </ask:type>
                </ask:lineSketchStyleProps>
              </a:ext>
            </a:extLst>
          </a:ln>
        </p:spPr>
        <p:txBody>
          <a:bodyPr wrap="square">
            <a:spAutoFit/>
          </a:bodyPr>
          <a:lstStyle/>
          <a:p>
            <a:pPr algn="ctr"/>
            <a:r>
              <a:rPr lang="en-US" sz="1300" dirty="0">
                <a:solidFill>
                  <a:schemeClr val="accent2">
                    <a:lumMod val="50000"/>
                  </a:schemeClr>
                </a:solidFill>
                <a:latin typeface="Overpass Black"/>
                <a:sym typeface="Overpass Black"/>
              </a:rPr>
              <a:t>Think about the physical &amp; behavioural indicators</a:t>
            </a:r>
          </a:p>
          <a:p>
            <a:pPr algn="ctr"/>
            <a:r>
              <a:rPr lang="en-US" sz="1300" dirty="0">
                <a:solidFill>
                  <a:schemeClr val="accent2">
                    <a:lumMod val="50000"/>
                  </a:schemeClr>
                </a:solidFill>
                <a:latin typeface="Overpass Black"/>
                <a:sym typeface="Overpass Black"/>
              </a:rPr>
              <a:t>Discuss in groups what you may see, hear, be told?</a:t>
            </a:r>
          </a:p>
          <a:p>
            <a:pPr algn="ctr"/>
            <a:r>
              <a:rPr lang="en-US" sz="300" dirty="0">
                <a:solidFill>
                  <a:schemeClr val="accent6">
                    <a:lumMod val="50000"/>
                  </a:schemeClr>
                </a:solidFill>
                <a:latin typeface="Overpass Black"/>
                <a:sym typeface="Overpass Black"/>
              </a:rPr>
              <a:t>!</a:t>
            </a:r>
          </a:p>
          <a:p>
            <a:pPr algn="ctr"/>
            <a:r>
              <a:rPr lang="en-GB" sz="1200" b="1" u="sng" dirty="0">
                <a:solidFill>
                  <a:schemeClr val="dk2"/>
                </a:solidFill>
                <a:latin typeface="Open Sans"/>
                <a:ea typeface="Open Sans"/>
                <a:cs typeface="Open Sans"/>
                <a:sym typeface="Open Sans"/>
              </a:rPr>
              <a:t>Remember to consider the influence of the online community!</a:t>
            </a:r>
          </a:p>
        </p:txBody>
      </p:sp>
    </p:spTree>
    <p:extLst>
      <p:ext uri="{BB962C8B-B14F-4D97-AF65-F5344CB8AC3E}">
        <p14:creationId xmlns:p14="http://schemas.microsoft.com/office/powerpoint/2010/main" val="17448663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370015-F0E2-4C5B-9998-59446D008F68}"/>
              </a:ext>
            </a:extLst>
          </p:cNvPr>
          <p:cNvSpPr>
            <a:spLocks noGrp="1"/>
          </p:cNvSpPr>
          <p:nvPr>
            <p:ph type="ctrTitle"/>
          </p:nvPr>
        </p:nvSpPr>
        <p:spPr>
          <a:xfrm>
            <a:off x="1601067" y="213222"/>
            <a:ext cx="5941863" cy="792600"/>
          </a:xfrm>
        </p:spPr>
        <p:txBody>
          <a:bodyPr>
            <a:noAutofit/>
          </a:bodyPr>
          <a:lstStyle/>
          <a:p>
            <a:pPr algn="ctr"/>
            <a:r>
              <a:rPr lang="en-GB" sz="3200" b="1" u="sng" dirty="0">
                <a:solidFill>
                  <a:srgbClr val="002060"/>
                </a:solidFill>
              </a:rPr>
              <a:t>Learning from these case reviews </a:t>
            </a:r>
            <a:br>
              <a:rPr lang="en-GB" sz="3200" b="1" u="sng" dirty="0">
                <a:solidFill>
                  <a:srgbClr val="002060"/>
                </a:solidFill>
              </a:rPr>
            </a:br>
            <a:r>
              <a:rPr lang="en-GB" sz="3200" b="1" u="sng" dirty="0">
                <a:solidFill>
                  <a:srgbClr val="002060"/>
                </a:solidFill>
              </a:rPr>
              <a:t>emphasise that:</a:t>
            </a:r>
          </a:p>
        </p:txBody>
      </p:sp>
      <p:sp>
        <p:nvSpPr>
          <p:cNvPr id="5" name="TextBox 4">
            <a:extLst>
              <a:ext uri="{FF2B5EF4-FFF2-40B4-BE49-F238E27FC236}">
                <a16:creationId xmlns:a16="http://schemas.microsoft.com/office/drawing/2014/main" id="{0A27D30E-B2B0-44AF-BDC3-4F5E7DDB7578}"/>
              </a:ext>
            </a:extLst>
          </p:cNvPr>
          <p:cNvSpPr txBox="1"/>
          <p:nvPr/>
        </p:nvSpPr>
        <p:spPr>
          <a:xfrm>
            <a:off x="240632" y="1684041"/>
            <a:ext cx="2177716" cy="2169825"/>
          </a:xfrm>
          <a:prstGeom prst="rect">
            <a:avLst/>
          </a:prstGeom>
          <a:noFill/>
        </p:spPr>
        <p:txBody>
          <a:bodyPr wrap="square">
            <a:spAutoFit/>
          </a:bodyPr>
          <a:lstStyle/>
          <a:p>
            <a:pPr algn="ctr"/>
            <a:r>
              <a:rPr lang="en-GB" sz="2700" b="1" dirty="0">
                <a:solidFill>
                  <a:schemeClr val="bg1"/>
                </a:solidFill>
              </a:rPr>
              <a:t>Risk Factors and learning for improved practice </a:t>
            </a:r>
          </a:p>
        </p:txBody>
      </p:sp>
      <p:sp>
        <p:nvSpPr>
          <p:cNvPr id="8" name="TextBox 7">
            <a:extLst>
              <a:ext uri="{FF2B5EF4-FFF2-40B4-BE49-F238E27FC236}">
                <a16:creationId xmlns:a16="http://schemas.microsoft.com/office/drawing/2014/main" id="{11E80E67-BBC5-492C-972A-EF6B09A47F31}"/>
              </a:ext>
            </a:extLst>
          </p:cNvPr>
          <p:cNvSpPr txBox="1"/>
          <p:nvPr/>
        </p:nvSpPr>
        <p:spPr>
          <a:xfrm>
            <a:off x="9144000" y="-526024"/>
            <a:ext cx="5811252" cy="646331"/>
          </a:xfrm>
          <a:prstGeom prst="rect">
            <a:avLst/>
          </a:prstGeom>
          <a:noFill/>
        </p:spPr>
        <p:txBody>
          <a:bodyPr wrap="square" rtlCol="0">
            <a:spAutoFit/>
          </a:bodyPr>
          <a:lstStyle/>
          <a:p>
            <a:endParaRPr lang="en-GB" sz="1800" b="1" dirty="0">
              <a:solidFill>
                <a:schemeClr val="accent1">
                  <a:lumMod val="50000"/>
                </a:schemeClr>
              </a:solidFill>
            </a:endParaRPr>
          </a:p>
          <a:p>
            <a:pPr algn="r"/>
            <a:r>
              <a:rPr lang="en-GB" sz="1800" b="1" dirty="0">
                <a:solidFill>
                  <a:schemeClr val="accent1">
                    <a:lumMod val="60000"/>
                    <a:lumOff val="40000"/>
                  </a:schemeClr>
                </a:solidFill>
              </a:rPr>
              <a:t>NSPCC – November 2021</a:t>
            </a:r>
          </a:p>
        </p:txBody>
      </p:sp>
      <p:sp>
        <p:nvSpPr>
          <p:cNvPr id="3" name="TextBox 2">
            <a:extLst>
              <a:ext uri="{FF2B5EF4-FFF2-40B4-BE49-F238E27FC236}">
                <a16:creationId xmlns:a16="http://schemas.microsoft.com/office/drawing/2014/main" id="{66C76847-49A0-C5BD-8BF4-1F4FBE924BE9}"/>
              </a:ext>
            </a:extLst>
          </p:cNvPr>
          <p:cNvSpPr txBox="1"/>
          <p:nvPr/>
        </p:nvSpPr>
        <p:spPr>
          <a:xfrm>
            <a:off x="659219" y="1684041"/>
            <a:ext cx="7974418" cy="2037354"/>
          </a:xfrm>
          <a:prstGeom prst="rect">
            <a:avLst/>
          </a:prstGeom>
          <a:solidFill>
            <a:schemeClr val="bg1"/>
          </a:solidFill>
        </p:spPr>
        <p:txBody>
          <a:bodyPr wrap="square" rtlCol="0">
            <a:spAutoFit/>
          </a:bodyPr>
          <a:lstStyle/>
          <a:p>
            <a:endParaRPr lang="en-GB" dirty="0"/>
          </a:p>
        </p:txBody>
      </p:sp>
      <p:graphicFrame>
        <p:nvGraphicFramePr>
          <p:cNvPr id="4" name="Diagram 3">
            <a:extLst>
              <a:ext uri="{FF2B5EF4-FFF2-40B4-BE49-F238E27FC236}">
                <a16:creationId xmlns:a16="http://schemas.microsoft.com/office/drawing/2014/main" id="{F9099CAB-E3BC-4A70-77FA-1A623EC37830}"/>
              </a:ext>
            </a:extLst>
          </p:cNvPr>
          <p:cNvGraphicFramePr/>
          <p:nvPr>
            <p:extLst>
              <p:ext uri="{D42A27DB-BD31-4B8C-83A1-F6EECF244321}">
                <p14:modId xmlns:p14="http://schemas.microsoft.com/office/powerpoint/2010/main" val="2937154025"/>
              </p:ext>
            </p:extLst>
          </p:nvPr>
        </p:nvGraphicFramePr>
        <p:xfrm>
          <a:off x="315060" y="609522"/>
          <a:ext cx="8662736" cy="36021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a:extLst>
              <a:ext uri="{FF2B5EF4-FFF2-40B4-BE49-F238E27FC236}">
                <a16:creationId xmlns:a16="http://schemas.microsoft.com/office/drawing/2014/main" id="{5F8D08A9-0C53-A5AE-136F-5CA9925AE5D2}"/>
              </a:ext>
            </a:extLst>
          </p:cNvPr>
          <p:cNvSpPr txBox="1"/>
          <p:nvPr/>
        </p:nvSpPr>
        <p:spPr>
          <a:xfrm>
            <a:off x="882502" y="3888490"/>
            <a:ext cx="7527851" cy="646331"/>
          </a:xfrm>
          <a:prstGeom prst="rect">
            <a:avLst/>
          </a:prstGeom>
          <a:noFill/>
        </p:spPr>
        <p:txBody>
          <a:bodyPr wrap="square" rtlCol="0">
            <a:spAutoFit/>
          </a:bodyPr>
          <a:lstStyle/>
          <a:p>
            <a:pPr algn="ctr"/>
            <a:r>
              <a:rPr lang="en-GB" dirty="0">
                <a:hlinkClick r:id="rId8"/>
              </a:rPr>
              <a:t>https://www.wirralsafeguarding.co.uk/pan-merseyside-masa-practice-learning-reviews-emerging-themes/</a:t>
            </a:r>
            <a:r>
              <a:rPr lang="en-GB" dirty="0"/>
              <a:t> </a:t>
            </a:r>
          </a:p>
        </p:txBody>
      </p:sp>
    </p:spTree>
    <p:extLst>
      <p:ext uri="{BB962C8B-B14F-4D97-AF65-F5344CB8AC3E}">
        <p14:creationId xmlns:p14="http://schemas.microsoft.com/office/powerpoint/2010/main" val="2065965118"/>
      </p:ext>
    </p:extLst>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4074</TotalTime>
  <Words>5908</Words>
  <Application>Microsoft Office PowerPoint</Application>
  <PresentationFormat>On-screen Show (16:9)</PresentationFormat>
  <Paragraphs>381</Paragraphs>
  <Slides>25</Slides>
  <Notes>25</Notes>
  <HiddenSlides>0</HiddenSlides>
  <MMClips>0</MMClips>
  <ScaleCrop>false</ScaleCrop>
  <HeadingPairs>
    <vt:vector size="6" baseType="variant">
      <vt:variant>
        <vt:lpstr>Fonts Used</vt:lpstr>
      </vt:variant>
      <vt:variant>
        <vt:i4>16</vt:i4>
      </vt:variant>
      <vt:variant>
        <vt:lpstr>Theme</vt:lpstr>
      </vt:variant>
      <vt:variant>
        <vt:i4>1</vt:i4>
      </vt:variant>
      <vt:variant>
        <vt:lpstr>Slide Titles</vt:lpstr>
      </vt:variant>
      <vt:variant>
        <vt:i4>25</vt:i4>
      </vt:variant>
    </vt:vector>
  </HeadingPairs>
  <TitlesOfParts>
    <vt:vector size="42" baseType="lpstr">
      <vt:lpstr>Symbol</vt:lpstr>
      <vt:lpstr>Wingdings</vt:lpstr>
      <vt:lpstr>Calibri</vt:lpstr>
      <vt:lpstr>Overpass Black</vt:lpstr>
      <vt:lpstr>Calibri Light</vt:lpstr>
      <vt:lpstr>Calabri</vt:lpstr>
      <vt:lpstr>Work Sans</vt:lpstr>
      <vt:lpstr>Open Sans</vt:lpstr>
      <vt:lpstr>Trebuchet MS</vt:lpstr>
      <vt:lpstr>Open Sans</vt:lpstr>
      <vt:lpstr>Aptos</vt:lpstr>
      <vt:lpstr>Courier New</vt:lpstr>
      <vt:lpstr>Poppins</vt:lpstr>
      <vt:lpstr>Arial</vt:lpstr>
      <vt:lpstr>NSPCC-Regular</vt:lpstr>
      <vt:lpstr>Tondo</vt:lpstr>
      <vt:lpstr>Retrospect</vt:lpstr>
      <vt:lpstr>STAFF SAFEGUARDING TRAINING UPDATE  SEPT 2025</vt:lpstr>
      <vt:lpstr> </vt:lpstr>
      <vt:lpstr>PowerPoint Presentation</vt:lpstr>
      <vt:lpstr>PowerPoint Presentation</vt:lpstr>
      <vt:lpstr>PowerPoint Presentation</vt:lpstr>
      <vt:lpstr>EARLY HELP AND OUR RESPONSE TO SAFEGUARDING:</vt:lpstr>
      <vt:lpstr>PowerPoint Presentation</vt:lpstr>
      <vt:lpstr>CHILD ABUSE</vt:lpstr>
      <vt:lpstr>Learning from these case reviews  emphasise that:</vt:lpstr>
      <vt:lpstr>What do staff NEED to continue do?</vt:lpstr>
      <vt:lpstr>PowerPoint Presentation</vt:lpstr>
      <vt:lpstr>PowerPoint Presentation</vt:lpstr>
      <vt:lpstr>A strong, proactive safeguarding culture helps…</vt:lpstr>
      <vt:lpstr>PowerPoint Presentation</vt:lpstr>
      <vt:lpstr>ACTIVITY – HOW DO WE OVERCOME THE COMPLEX CHALLENGES FOR SEND CHILDREN? </vt:lpstr>
      <vt:lpstr>Risk and Vulnerability Factors for SEND children</vt:lpstr>
      <vt:lpstr>PowerPoint Presentation</vt:lpstr>
      <vt:lpstr>What can we expect following on Keeping Children Safe in Education 2025?</vt:lpstr>
      <vt:lpstr>PowerPoint Presentation</vt:lpstr>
      <vt:lpstr>PowerPoint Presentation</vt:lpstr>
      <vt:lpstr>PowerPoint Presentation</vt:lpstr>
      <vt:lpstr>PLEASE REMEMBER</vt:lpstr>
      <vt:lpstr>What continues make staff vulnerable and why?</vt:lpstr>
      <vt:lpstr>PowerPoint Presentation</vt:lpstr>
      <vt:lpstr>What we ALL need to continue to do?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Aqua Marketing Plan</dc:title>
  <dc:creator>Waterfall, Amanda (CYPD)</dc:creator>
  <cp:lastModifiedBy>Waterfall, Amanda (CYPD)</cp:lastModifiedBy>
  <cp:revision>80</cp:revision>
  <cp:lastPrinted>2022-06-30T07:51:50Z</cp:lastPrinted>
  <dcterms:modified xsi:type="dcterms:W3CDTF">2025-08-26T17:50:54Z</dcterms:modified>
</cp:coreProperties>
</file>