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94660"/>
  </p:normalViewPr>
  <p:slideViewPr>
    <p:cSldViewPr snapToGrid="0">
      <p:cViewPr varScale="1">
        <p:scale>
          <a:sx n="90" d="100"/>
          <a:sy n="90" d="100"/>
        </p:scale>
        <p:origin x="4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DFEE15-1B53-4CCD-AAA8-FB98001C5081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86CE2-22C9-458D-BCE9-818BDB29FD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011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C86CE2-22C9-458D-BCE9-818BDB29FD5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061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36553-ADC4-7920-6FA9-6141058253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57CCDA-5A1E-9BF1-C83E-D8215BF954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26951D-E2B2-43B6-7E4F-639023C28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A8E89-577C-4F87-9384-EA00181BE7C3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A5BC08-3C5F-FB37-A27D-6D9CC5155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AE6D28-F08F-F39B-CC33-D9BAD9ECF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A1D7F-98C1-4A41-8EC7-33EFE576B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046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EBAC2-D55A-B9F8-72F6-01DD1DEFD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7216E7-24E7-5BC1-F12E-147CE05505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153FE-BA6F-57EE-2E66-4571A3935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A8E89-577C-4F87-9384-EA00181BE7C3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CBF8D2-9DEE-03E8-D0FE-F931729CC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A659CA-D913-021C-A8C2-34D3759E6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A1D7F-98C1-4A41-8EC7-33EFE576B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283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4975CE-64BF-9EF6-3353-B484A15339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7CB384-E751-8736-676A-1CBB4BC592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B33633-04B9-0868-9388-5065D9002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A8E89-577C-4F87-9384-EA00181BE7C3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CF3E86-A2A0-0552-1D9B-525E91E51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900F17-C2D2-955B-A77E-883C54B9D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A1D7F-98C1-4A41-8EC7-33EFE576B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4925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79B11-A28B-9292-AA66-5A6D0869F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378730-691E-4C6F-5504-99AB965D8A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2CB7DE-B803-28F6-8E04-35239E0FD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A8E89-577C-4F87-9384-EA00181BE7C3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B5FD4-9439-9207-0C1B-14F251D2C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0C8711-7B78-BC82-84E9-164B29D0E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A1D7F-98C1-4A41-8EC7-33EFE576B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165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CCCFF-8C7E-BA83-1BCC-2B9547BE3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3C8776-7AE0-9AC4-94AB-C0B2716288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490100-B035-778B-679D-B21AC76D9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A8E89-577C-4F87-9384-EA00181BE7C3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32D377-6A0F-2A7D-8651-10C93ECE6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EB2AE3-1A3A-2B9E-FEF5-FFA58DA98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A1D7F-98C1-4A41-8EC7-33EFE576B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4950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96A5D-4E5C-8A9E-C402-1E57CBDF4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E11EFA-A9CD-0CD1-FB1F-110A14806B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64F6C2-00F1-F134-A572-CEF4B1FEF4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DE3D0C-BED8-5D29-AC74-96D503167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A8E89-577C-4F87-9384-EA00181BE7C3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1804F4-AA20-4C94-6594-40AF28A68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43CD72-7405-3C4E-69CB-E64E5059D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A1D7F-98C1-4A41-8EC7-33EFE576B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839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0DF5D-E6EF-FD24-D1BD-80F6496D4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12EFE3-0DC3-8265-C606-01B0D90D7F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52B040-8C38-912E-654B-FD091A1EA7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597D47-610F-2164-097B-4FAB8FE6B5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7AC3C7-C478-2DDA-C53F-4833D9EA97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837CE-E668-EAA4-2DEB-7A72F9C0F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A8E89-577C-4F87-9384-EA00181BE7C3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BBC096-CC4F-83CE-8413-D1A84FC34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AF46CC-EB88-A2A3-EBD7-37CB9BF2A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A1D7F-98C1-4A41-8EC7-33EFE576B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814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9CA62-C223-5203-AB44-69C76E2BE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F72A45-C093-5FD2-6551-3875328BE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A8E89-577C-4F87-9384-EA00181BE7C3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94E68C-15EE-6F12-A339-F35174380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6A8E52-C7FD-B163-8B68-5DCD63754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A1D7F-98C1-4A41-8EC7-33EFE576B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442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6249F8-65E5-479F-3929-8CAE9556F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A8E89-577C-4F87-9384-EA00181BE7C3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BC2961-DE96-4ED5-A0F1-ABC8D31EA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590047-EFFA-23A0-96B3-1B02D1D13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A1D7F-98C1-4A41-8EC7-33EFE576B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663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3C59C1-0EB2-C6FB-B040-D1A10BB96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19EBFC-E672-2594-7A00-03C4252A87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EF71E8-AF4C-8C55-944C-B8E13DBD66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2CE808-1F99-8B08-0A47-C92A35BF9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A8E89-577C-4F87-9384-EA00181BE7C3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24BBD5-2355-7CAF-E8EE-94EA60BB9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6F77F7-49AD-E34B-7E0B-F7D751A30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A1D7F-98C1-4A41-8EC7-33EFE576B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6959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662E3-8941-1B0B-4D2D-48D38E82A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5785BE-90EB-8C3D-004E-4016E854BB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87D9A1-D7A1-731E-8E56-F6E3FBADAB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87BF09-45B2-E772-FF1D-E2B280E62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A8E89-577C-4F87-9384-EA00181BE7C3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A8A3BE-4D10-3952-AF4D-DCB948223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AD3B17-558B-6856-3E2C-5FA3B490B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A1D7F-98C1-4A41-8EC7-33EFE576B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973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8E6191-BA2A-167D-E936-EFE30C723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F48422-C206-2B6B-35CA-B208F76EF8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0B18F6-8B5D-2C6D-4BB6-51CCB709BE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15A8E89-577C-4F87-9384-EA00181BE7C3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361EF6-039B-5DB6-D776-5CD6F5DD57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BB239-0AB4-4517-85D1-328F9A611E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FEA1D7F-98C1-4A41-8EC7-33EFE576B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608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153A6667-7608-0CD5-B637-A6728D6522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9781" y="68696"/>
            <a:ext cx="952810" cy="108939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138926E-AEC4-42B7-F986-1AA4B4E29F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1641" y="5423933"/>
            <a:ext cx="1205080" cy="6108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412F2D3-BF82-823C-97DB-E3D43668F7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39043" y="5066125"/>
            <a:ext cx="873123" cy="820640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EC7811E-8656-B61A-4F94-69E450714E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3071184"/>
              </p:ext>
            </p:extLst>
          </p:nvPr>
        </p:nvGraphicFramePr>
        <p:xfrm>
          <a:off x="71121" y="1171615"/>
          <a:ext cx="12031470" cy="56428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06294">
                  <a:extLst>
                    <a:ext uri="{9D8B030D-6E8A-4147-A177-3AD203B41FA5}">
                      <a16:colId xmlns:a16="http://schemas.microsoft.com/office/drawing/2014/main" val="1978584938"/>
                    </a:ext>
                  </a:extLst>
                </a:gridCol>
                <a:gridCol w="2406294">
                  <a:extLst>
                    <a:ext uri="{9D8B030D-6E8A-4147-A177-3AD203B41FA5}">
                      <a16:colId xmlns:a16="http://schemas.microsoft.com/office/drawing/2014/main" val="778082951"/>
                    </a:ext>
                  </a:extLst>
                </a:gridCol>
                <a:gridCol w="2406294">
                  <a:extLst>
                    <a:ext uri="{9D8B030D-6E8A-4147-A177-3AD203B41FA5}">
                      <a16:colId xmlns:a16="http://schemas.microsoft.com/office/drawing/2014/main" val="3014907872"/>
                    </a:ext>
                  </a:extLst>
                </a:gridCol>
                <a:gridCol w="2406294">
                  <a:extLst>
                    <a:ext uri="{9D8B030D-6E8A-4147-A177-3AD203B41FA5}">
                      <a16:colId xmlns:a16="http://schemas.microsoft.com/office/drawing/2014/main" val="3851956173"/>
                    </a:ext>
                  </a:extLst>
                </a:gridCol>
                <a:gridCol w="2406294">
                  <a:extLst>
                    <a:ext uri="{9D8B030D-6E8A-4147-A177-3AD203B41FA5}">
                      <a16:colId xmlns:a16="http://schemas.microsoft.com/office/drawing/2014/main" val="65270557"/>
                    </a:ext>
                  </a:extLst>
                </a:gridCol>
              </a:tblGrid>
              <a:tr h="737998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Monday</a:t>
                      </a:r>
                    </a:p>
                    <a:p>
                      <a:pPr algn="ctr"/>
                      <a:r>
                        <a:rPr lang="en-GB" b="1" dirty="0"/>
                        <a:t>25/11/2024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Tuesday</a:t>
                      </a:r>
                    </a:p>
                    <a:p>
                      <a:pPr algn="ctr"/>
                      <a:r>
                        <a:rPr lang="en-GB" b="1" dirty="0"/>
                        <a:t>26/11/2024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Wednesday</a:t>
                      </a:r>
                    </a:p>
                    <a:p>
                      <a:pPr algn="ctr"/>
                      <a:r>
                        <a:rPr lang="en-GB" b="1" dirty="0"/>
                        <a:t>27/11/2024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Thursday </a:t>
                      </a:r>
                    </a:p>
                    <a:p>
                      <a:pPr algn="ctr"/>
                      <a:r>
                        <a:rPr lang="en-GB" b="1" dirty="0"/>
                        <a:t>28/11/2024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Friday </a:t>
                      </a:r>
                    </a:p>
                    <a:p>
                      <a:pPr algn="ctr"/>
                      <a:r>
                        <a:rPr lang="en-GB" b="1" dirty="0"/>
                        <a:t>29/11/2024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47185131"/>
                  </a:ext>
                </a:extLst>
              </a:tr>
              <a:tr h="93830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FF33CC"/>
                          </a:solidFill>
                          <a:effectLst/>
                          <a:latin typeface="Calibri" panose="020F0502020204030204" pitchFamily="34" charset="0"/>
                        </a:rPr>
                        <a:t>Tomorrow's Women Launch</a:t>
                      </a:r>
                      <a:b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000" b="0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Paul Lavelle Healthy Relationships in Schools</a:t>
                      </a:r>
                      <a:br>
                        <a:rPr lang="en-GB" sz="1000" b="0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000" b="0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RASA Hypnotherapy for Empowerment and Increased Self-Esteem 10:00-11:30</a:t>
                      </a:r>
                    </a:p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WUTH Awareness Raising Ward Walk</a:t>
                      </a:r>
                    </a:p>
                  </a:txBody>
                  <a:tcPr marL="9525" marR="9525" marT="9525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Paul Lavelle Healthy Relationships in Schools</a:t>
                      </a:r>
                    </a:p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</a:rPr>
                        <a:t>Stall Event at VCH, Mill Lane 1-3pm</a:t>
                      </a:r>
                      <a:br>
                        <a:rPr lang="en-GB" sz="1000" b="0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000" b="0" i="0" u="none" strike="noStrike" dirty="0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WWTR Health Huddle Evening 5-8pm</a:t>
                      </a:r>
                      <a:br>
                        <a:rPr lang="en-GB" sz="1000" b="0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000" b="0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RASA VAWG Canvas &amp; Coffee Session 11:30-12:30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WUTH Awareness Raising Ward Walk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CAB Event VCH 1-3pm</a:t>
                      </a:r>
                      <a:endParaRPr lang="en-GB" sz="1000" b="0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Paul Lavelle Healthy Relationships in Schools</a:t>
                      </a:r>
                      <a:b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Lighthouse R&amp;R</a:t>
                      </a:r>
                      <a:b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000" b="0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RASA </a:t>
                      </a:r>
                      <a:r>
                        <a:rPr lang="en-GB" sz="1000" b="0" i="0" u="none" strike="noStrike" dirty="0" err="1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Womens</a:t>
                      </a:r>
                      <a:r>
                        <a:rPr lang="en-GB" sz="1000" b="0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 Trauma Informed Yoga 12:00-13:00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WUTH Awareness Raising Ward Walk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Paul Lavelle Healthy Relationships in Schools</a:t>
                      </a:r>
                      <a:br>
                        <a:rPr lang="en-GB" sz="1000" b="0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000" b="0" i="0" u="none" strike="noStrike" dirty="0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WWTR Nightingales Café 10-2</a:t>
                      </a:r>
                      <a:br>
                        <a:rPr lang="en-GB" sz="1000" b="0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000" b="0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RASA Therapeutic Journalling 18:00-20:00 16yrs+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WUTH Awareness Raising Ward Walk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Paul Lavelle Healthy Relationships in Schools</a:t>
                      </a:r>
                      <a:b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Lighthouse Coffee Morning</a:t>
                      </a:r>
                      <a:b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000" b="0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RASA VAWG Forum / Healing trauma through exercise 10-1pm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WUTH Awareness Raising Ward Walk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9126742"/>
                  </a:ext>
                </a:extLst>
              </a:tr>
              <a:tr h="737998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Monday</a:t>
                      </a:r>
                    </a:p>
                    <a:p>
                      <a:pPr algn="ctr"/>
                      <a:r>
                        <a:rPr lang="en-GB" b="1" dirty="0"/>
                        <a:t>02/12/2024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Tuesday </a:t>
                      </a:r>
                    </a:p>
                    <a:p>
                      <a:pPr algn="ctr"/>
                      <a:r>
                        <a:rPr lang="en-GB" b="1" dirty="0"/>
                        <a:t>03/12/2024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Wednesday</a:t>
                      </a:r>
                    </a:p>
                    <a:p>
                      <a:pPr algn="ctr"/>
                      <a:r>
                        <a:rPr lang="en-GB" b="1" dirty="0"/>
                        <a:t>04/12/2024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Thursday</a:t>
                      </a:r>
                    </a:p>
                    <a:p>
                      <a:pPr algn="ctr"/>
                      <a:r>
                        <a:rPr lang="en-GB" b="1" dirty="0"/>
                        <a:t>05/12/2024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Friday</a:t>
                      </a:r>
                    </a:p>
                    <a:p>
                      <a:pPr algn="ctr"/>
                      <a:r>
                        <a:rPr lang="en-GB" b="1" dirty="0"/>
                        <a:t>06/12/2024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5059858"/>
                  </a:ext>
                </a:extLst>
              </a:tr>
              <a:tr h="112385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Paul Lavelle Healthy Relationships in Schools</a:t>
                      </a:r>
                      <a:br>
                        <a:rPr lang="en-GB" sz="1000" b="0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000" b="0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RASA Hypnotherapy for Empowerment and Increased Self-Esteem 10:00-11:30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WUTH Awareness Raising Ward Walk</a:t>
                      </a:r>
                    </a:p>
                    <a:p>
                      <a:pPr algn="ctr" fontAlgn="b"/>
                      <a:endParaRPr lang="en-GB" sz="1000" b="0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Paul Lavelle Healthy Relationships in Schools</a:t>
                      </a:r>
                    </a:p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</a:rPr>
                        <a:t>Magenta Information and Engagement Event 11am – 2pm</a:t>
                      </a:r>
                      <a:b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000" b="0" i="0" u="none" strike="noStrike" dirty="0">
                          <a:solidFill>
                            <a:srgbClr val="FF33CC"/>
                          </a:solidFill>
                          <a:effectLst/>
                          <a:latin typeface="Calibri" panose="020F0502020204030204" pitchFamily="34" charset="0"/>
                        </a:rPr>
                        <a:t>Tomorrow's Women Evening Event 'One For The Girls' - Future Yard (Evening)</a:t>
                      </a:r>
                      <a:b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000" b="0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RASA VAWG Canvas &amp; Coffee Session 11:30-12:30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WUTH Awareness Raising Ward Walk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Paul Lavelle Healthy Relationships in Schools</a:t>
                      </a:r>
                      <a:b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Lighthouse R&amp;R</a:t>
                      </a:r>
                      <a:b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 Strategy Workshop - Tranmere Rovers (for professionals)</a:t>
                      </a:r>
                      <a:b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000" b="0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RASA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0" i="0" u="none" strike="noStrike" dirty="0" err="1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Womens</a:t>
                      </a:r>
                      <a:r>
                        <a:rPr lang="en-GB" sz="1000" b="0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 Yoga 12:00-13:00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WUTH Awareness Raising Ward Walk</a:t>
                      </a:r>
                    </a:p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Paul Lavelle Healthy Relationships in Schools</a:t>
                      </a:r>
                      <a:br>
                        <a:rPr lang="en-GB" sz="1000" b="0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000" b="0" i="0" u="none" strike="noStrike" dirty="0">
                          <a:solidFill>
                            <a:srgbClr val="92D050"/>
                          </a:solidFill>
                          <a:effectLst/>
                          <a:latin typeface="Calibri" panose="020F0502020204030204" pitchFamily="34" charset="0"/>
                        </a:rPr>
                        <a:t>WWTR Nightingales Café 10-2</a:t>
                      </a:r>
                      <a:br>
                        <a:rPr lang="en-GB" sz="1000" b="0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000" b="0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RASA Draw Your Emotions 18:00-20:00 16yrs+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WUTH Awareness Raising Ward Walk</a:t>
                      </a:r>
                    </a:p>
                    <a:p>
                      <a:pPr algn="ctr" fontAlgn="b"/>
                      <a:endParaRPr lang="en-GB" sz="1000" b="0" i="0" u="none" strike="noStrike" dirty="0">
                        <a:solidFill>
                          <a:srgbClr val="4472C4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Paul Lavelle Healthy Relationships in Schools</a:t>
                      </a:r>
                      <a:b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Calibri" panose="020F0502020204030204" pitchFamily="34" charset="0"/>
                        </a:rPr>
                        <a:t>Lighthouse Coffee Morning</a:t>
                      </a:r>
                      <a:b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0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  <a:t>Merseyrail station activity (evening)</a:t>
                      </a:r>
                      <a:b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000" b="0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RASA VAWG Forum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WUTH Awareness Raising Ward Walk</a:t>
                      </a:r>
                    </a:p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6598091"/>
                  </a:ext>
                </a:extLst>
              </a:tr>
              <a:tr h="737998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Monday </a:t>
                      </a:r>
                    </a:p>
                    <a:p>
                      <a:pPr algn="ctr"/>
                      <a:r>
                        <a:rPr lang="en-GB" b="1" dirty="0"/>
                        <a:t>09/12/2024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Tuesday </a:t>
                      </a:r>
                    </a:p>
                    <a:p>
                      <a:pPr algn="ctr"/>
                      <a:r>
                        <a:rPr lang="en-GB" b="1" dirty="0"/>
                        <a:t>10/12/2024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algn="ctr"/>
                      <a:endParaRPr lang="en-GB" b="1" dirty="0"/>
                    </a:p>
                  </a:txBody>
                  <a:tcPr anchor="ctr"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en-GB" b="1" dirty="0"/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pPr algn="ctr"/>
                      <a:endParaRPr lang="en-GB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47013136"/>
                  </a:ext>
                </a:extLst>
              </a:tr>
              <a:tr h="112385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Paul Lavelle Healthy Relationships in Schools</a:t>
                      </a:r>
                      <a:br>
                        <a:rPr lang="en-GB" sz="1000" b="0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000" b="0" i="0" u="none" strike="noStrike" dirty="0">
                          <a:solidFill>
                            <a:srgbClr val="00B0F0"/>
                          </a:solidFill>
                          <a:effectLst/>
                          <a:latin typeface="Calibri" panose="020F0502020204030204" pitchFamily="34" charset="0"/>
                        </a:rPr>
                        <a:t>Merseyrail Station activity</a:t>
                      </a:r>
                      <a:br>
                        <a:rPr lang="en-GB" sz="1000" b="0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000" b="0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RASA Women's Circle 10:00-12:00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WUTH Awareness Raising Ward Walk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Paul Lavelle Healthy Relationships in Schools</a:t>
                      </a:r>
                      <a:b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000" b="0" i="0" u="none" strike="noStrike" dirty="0">
                          <a:solidFill>
                            <a:srgbClr val="ED7D31"/>
                          </a:solidFill>
                          <a:effectLst/>
                          <a:latin typeface="Calibri" panose="020F0502020204030204" pitchFamily="34" charset="0"/>
                        </a:rPr>
                        <a:t>White Ribbon Walk - Birkenhead Park 2pm</a:t>
                      </a:r>
                      <a:br>
                        <a:rPr lang="en-GB" sz="1000" b="0" i="0" u="none" strike="noStrike" dirty="0">
                          <a:solidFill>
                            <a:srgbClr val="ED7D3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000" b="0" i="0" u="none" strike="noStrike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RASA VAWG Canvas &amp; Coffee Session 11:30-12:30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WUTH Awareness Raising Ward Walk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pPr algn="ctr"/>
                      <a:endParaRPr lang="en-GB" b="1"/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lang="en-GB" b="1" dirty="0"/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lang="en-GB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5762044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2625623-CFB7-A671-7388-EDF347390EC6}"/>
              </a:ext>
            </a:extLst>
          </p:cNvPr>
          <p:cNvSpPr txBox="1"/>
          <p:nvPr/>
        </p:nvSpPr>
        <p:spPr>
          <a:xfrm>
            <a:off x="210312" y="210312"/>
            <a:ext cx="118140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Wirral 16 Days of Action Events Timetable 2024</a:t>
            </a:r>
          </a:p>
          <a:p>
            <a:pPr algn="ctr"/>
            <a:r>
              <a:rPr lang="en-GB" sz="2800" b="1" dirty="0">
                <a:solidFill>
                  <a:schemeClr val="tx2">
                    <a:lumMod val="50000"/>
                    <a:lumOff val="50000"/>
                  </a:schemeClr>
                </a:solidFill>
              </a:rPr>
              <a:t>16 Days of Action Against Gender-Based Violence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86BA6E4-6F16-D90D-1A8F-4DC31BEAEE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9800" y="5018585"/>
            <a:ext cx="1248242" cy="25750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3648E65-34FF-C796-B590-D172211DD2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48789" y="6258355"/>
            <a:ext cx="910278" cy="47492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60C4D30-2493-EFA2-3315-6A19BABE28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96247" y="5043086"/>
            <a:ext cx="817572" cy="79713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AD2EAA2-02E8-4274-AA6B-E31E0ABBB34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20065" y="6074277"/>
            <a:ext cx="873124" cy="65900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8479F16-0043-1ECD-C295-D12D22402EC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874719" y="5583166"/>
            <a:ext cx="1069757" cy="103085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C38704-12C2-FA4D-8ACE-5B972174A4D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563637" y="6115193"/>
            <a:ext cx="1242484" cy="44782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E92644B-2E2D-2454-1AC6-8EC7BA4D056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281045" y="5090022"/>
            <a:ext cx="1743315" cy="44782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E50A090-B768-F347-940A-46214E51455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154187" y="5966412"/>
            <a:ext cx="901568" cy="78418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F6F44E6-5C6F-CC55-6F43-ECE019B809A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068706" y="5326436"/>
            <a:ext cx="817572" cy="86331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F560764-72EE-768D-9A05-97340D723C5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143838" y="5958052"/>
            <a:ext cx="1205080" cy="762106"/>
          </a:xfrm>
          <a:prstGeom prst="rect">
            <a:avLst/>
          </a:prstGeom>
        </p:spPr>
      </p:pic>
      <p:pic>
        <p:nvPicPr>
          <p:cNvPr id="1026" name="Picture 2" descr="Eastham Youth Space">
            <a:extLst>
              <a:ext uri="{FF2B5EF4-FFF2-40B4-BE49-F238E27FC236}">
                <a16:creationId xmlns:a16="http://schemas.microsoft.com/office/drawing/2014/main" id="{2DA748EF-A3C9-9CAD-8C2D-ABEE405B1D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6634" y="4966486"/>
            <a:ext cx="719899" cy="719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2">
            <a:extLst>
              <a:ext uri="{FF2B5EF4-FFF2-40B4-BE49-F238E27FC236}">
                <a16:creationId xmlns:a16="http://schemas.microsoft.com/office/drawing/2014/main" id="{ABE5846C-035B-E6C6-9B16-50E246A55C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1882" y="4845899"/>
            <a:ext cx="644461" cy="443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08023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364</Words>
  <Application>Microsoft Office PowerPoint</Application>
  <PresentationFormat>Widescreen</PresentationFormat>
  <Paragraphs>54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Calibri</vt:lpstr>
      <vt:lpstr>Office Theme</vt:lpstr>
      <vt:lpstr>PowerPoint Presentation</vt:lpstr>
    </vt:vector>
  </TitlesOfParts>
  <Company>Wirral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Graham, Emma</dc:creator>
  <cp:lastModifiedBy>Waterfall, Amanda (CYPD)</cp:lastModifiedBy>
  <cp:revision>2</cp:revision>
  <dcterms:created xsi:type="dcterms:W3CDTF">2024-08-30T10:38:38Z</dcterms:created>
  <dcterms:modified xsi:type="dcterms:W3CDTF">2024-10-24T14:49:25Z</dcterms:modified>
</cp:coreProperties>
</file>