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28" r:id="rId1"/>
  </p:sldMasterIdLst>
  <p:notesMasterIdLst>
    <p:notesMasterId r:id="rId19"/>
  </p:notesMasterIdLst>
  <p:sldIdLst>
    <p:sldId id="539" r:id="rId2"/>
    <p:sldId id="580" r:id="rId3"/>
    <p:sldId id="457" r:id="rId4"/>
    <p:sldId id="568" r:id="rId5"/>
    <p:sldId id="466" r:id="rId6"/>
    <p:sldId id="512" r:id="rId7"/>
    <p:sldId id="260" r:id="rId8"/>
    <p:sldId id="581" r:id="rId9"/>
    <p:sldId id="592" r:id="rId10"/>
    <p:sldId id="554" r:id="rId11"/>
    <p:sldId id="546" r:id="rId12"/>
    <p:sldId id="543" r:id="rId13"/>
    <p:sldId id="587" r:id="rId14"/>
    <p:sldId id="525" r:id="rId15"/>
    <p:sldId id="462" r:id="rId16"/>
    <p:sldId id="508" r:id="rId17"/>
    <p:sldId id="551" r:id="rId18"/>
  </p:sldIdLst>
  <p:sldSz cx="9144000" cy="5143500" type="screen16x9"/>
  <p:notesSz cx="6797675" cy="9926638"/>
  <p:embeddedFontLst>
    <p:embeddedFont>
      <p:font typeface="Aptos ExtraBold" panose="020B0004020202020204" pitchFamily="34" charset="0"/>
      <p:bold r:id="rId20"/>
      <p:boldItalic r:id="rId21"/>
    </p:embeddedFont>
    <p:embeddedFont>
      <p:font typeface="Lato" panose="020F0502020204030203" pitchFamily="34" charset="0"/>
      <p:regular r:id="rId22"/>
      <p:bold r:id="rId23"/>
      <p:italic r:id="rId24"/>
      <p:boldItalic r:id="rId25"/>
    </p:embeddedFont>
    <p:embeddedFont>
      <p:font typeface="Open Sans" panose="020B0606030504020204" pitchFamily="34" charset="0"/>
      <p:regular r:id="rId26"/>
      <p:bold r:id="rId27"/>
      <p:italic r:id="rId28"/>
      <p:boldItalic r:id="rId29"/>
    </p:embeddedFont>
    <p:embeddedFont>
      <p:font typeface="Open Sans" panose="020B0606030504020204" pitchFamily="34" charset="0"/>
      <p:regular r:id="rId26"/>
      <p:bold r:id="rId27"/>
      <p:italic r:id="rId28"/>
      <p:boldItalic r:id="rId29"/>
    </p:embeddedFont>
    <p:embeddedFont>
      <p:font typeface="Overpass Black" panose="020B0604020202020204" charset="0"/>
      <p:bold r:id="rId30"/>
      <p:boldItalic r:id="rId31"/>
    </p:embeddedFont>
    <p:embeddedFont>
      <p:font typeface="Segoe UI" panose="020B0502040204020203" pitchFamily="34" charset="0"/>
      <p:regular r:id="rId32"/>
      <p:bold r:id="rId33"/>
      <p:italic r:id="rId34"/>
      <p:boldItalic r:id="rId35"/>
    </p:embeddedFont>
    <p:embeddedFont>
      <p:font typeface="Trebuchet MS" panose="020B0603020202020204" pitchFamily="34" charset="0"/>
      <p:regular r:id="rId36"/>
      <p:bold r:id="rId37"/>
      <p:italic r:id="rId38"/>
      <p:boldItalic r:id="rId3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A84C89-E885-451D-B5EB-FDC33FE5678A}" v="232" dt="2024-08-31T14:54:46.258"/>
  </p1510:revLst>
</p1510:revInfo>
</file>

<file path=ppt/tableStyles.xml><?xml version="1.0" encoding="utf-8"?>
<a:tblStyleLst xmlns:a="http://schemas.openxmlformats.org/drawingml/2006/main" def="{9283DCD7-4B67-4F6F-AC3E-A907D79D0CA5}">
  <a:tblStyle styleId="{9283DCD7-4B67-4F6F-AC3E-A907D79D0CA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553" autoAdjust="0"/>
  </p:normalViewPr>
  <p:slideViewPr>
    <p:cSldViewPr snapToGrid="0">
      <p:cViewPr varScale="1">
        <p:scale>
          <a:sx n="90" d="100"/>
          <a:sy n="90" d="100"/>
        </p:scale>
        <p:origin x="28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openxmlformats.org/officeDocument/2006/relationships/font" Target="fonts/font20.fntdata"/><Relationship Id="rId21" Type="http://schemas.openxmlformats.org/officeDocument/2006/relationships/font" Target="fonts/font2.fntdata"/><Relationship Id="rId34" Type="http://schemas.openxmlformats.org/officeDocument/2006/relationships/font" Target="fonts/font15.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font" Target="fonts/font18.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font" Target="fonts/font17.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font" Target="fonts/font16.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font" Target="fonts/font19.fntdata"/><Relationship Id="rId20" Type="http://schemas.openxmlformats.org/officeDocument/2006/relationships/font" Target="fonts/font1.fntdata"/><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terfall, Amanda (CYPD)" userId="fbd73246-6e8f-42fb-8534-28c4d1cd8e15" providerId="ADAL" clId="{57A84C89-E885-451D-B5EB-FDC33FE5678A}"/>
    <pc:docChg chg="undo custSel addSld delSld modSld sldOrd modMainMaster">
      <pc:chgData name="Waterfall, Amanda (CYPD)" userId="fbd73246-6e8f-42fb-8534-28c4d1cd8e15" providerId="ADAL" clId="{57A84C89-E885-451D-B5EB-FDC33FE5678A}" dt="2024-08-31T14:54:51.442" v="865" actId="14100"/>
      <pc:docMkLst>
        <pc:docMk/>
      </pc:docMkLst>
      <pc:sldChg chg="del ord">
        <pc:chgData name="Waterfall, Amanda (CYPD)" userId="fbd73246-6e8f-42fb-8534-28c4d1cd8e15" providerId="ADAL" clId="{57A84C89-E885-451D-B5EB-FDC33FE5678A}" dt="2024-08-31T14:17:10.025" v="441" actId="47"/>
        <pc:sldMkLst>
          <pc:docMk/>
          <pc:sldMk cId="0" sldId="257"/>
        </pc:sldMkLst>
      </pc:sldChg>
      <pc:sldChg chg="addSp modSp mod modNotesTx">
        <pc:chgData name="Waterfall, Amanda (CYPD)" userId="fbd73246-6e8f-42fb-8534-28c4d1cd8e15" providerId="ADAL" clId="{57A84C89-E885-451D-B5EB-FDC33FE5678A}" dt="2024-08-31T14:46:05.303" v="793" actId="167"/>
        <pc:sldMkLst>
          <pc:docMk/>
          <pc:sldMk cId="0" sldId="260"/>
        </pc:sldMkLst>
        <pc:spChg chg="mod">
          <ac:chgData name="Waterfall, Amanda (CYPD)" userId="fbd73246-6e8f-42fb-8534-28c4d1cd8e15" providerId="ADAL" clId="{57A84C89-E885-451D-B5EB-FDC33FE5678A}" dt="2024-08-31T14:37:05.295" v="664" actId="14100"/>
          <ac:spMkLst>
            <pc:docMk/>
            <pc:sldMk cId="0" sldId="260"/>
            <ac:spMk id="3" creationId="{CB4F44C0-5FAF-2418-FA14-96435F077D1E}"/>
          </ac:spMkLst>
        </pc:spChg>
        <pc:spChg chg="add mod ord">
          <ac:chgData name="Waterfall, Amanda (CYPD)" userId="fbd73246-6e8f-42fb-8534-28c4d1cd8e15" providerId="ADAL" clId="{57A84C89-E885-451D-B5EB-FDC33FE5678A}" dt="2024-08-31T14:46:05.303" v="793" actId="167"/>
          <ac:spMkLst>
            <pc:docMk/>
            <pc:sldMk cId="0" sldId="260"/>
            <ac:spMk id="6" creationId="{E0F7613A-C985-C11E-C2B9-B1D3F53C5290}"/>
          </ac:spMkLst>
        </pc:spChg>
        <pc:graphicFrameChg chg="mod">
          <ac:chgData name="Waterfall, Amanda (CYPD)" userId="fbd73246-6e8f-42fb-8534-28c4d1cd8e15" providerId="ADAL" clId="{57A84C89-E885-451D-B5EB-FDC33FE5678A}" dt="2024-08-31T14:11:45.943" v="346" actId="20577"/>
          <ac:graphicFrameMkLst>
            <pc:docMk/>
            <pc:sldMk cId="0" sldId="260"/>
            <ac:graphicFrameMk id="2" creationId="{744B9181-C073-7F51-85F7-911F9AF390D0}"/>
          </ac:graphicFrameMkLst>
        </pc:graphicFrameChg>
        <pc:picChg chg="mod">
          <ac:chgData name="Waterfall, Amanda (CYPD)" userId="fbd73246-6e8f-42fb-8534-28c4d1cd8e15" providerId="ADAL" clId="{57A84C89-E885-451D-B5EB-FDC33FE5678A}" dt="2024-08-31T14:37:17.612" v="666" actId="1076"/>
          <ac:picMkLst>
            <pc:docMk/>
            <pc:sldMk cId="0" sldId="260"/>
            <ac:picMk id="5" creationId="{908DD085-E6F1-BB76-E680-A4F863E6E30A}"/>
          </ac:picMkLst>
        </pc:picChg>
      </pc:sldChg>
      <pc:sldChg chg="del ord modNotesTx">
        <pc:chgData name="Waterfall, Amanda (CYPD)" userId="fbd73246-6e8f-42fb-8534-28c4d1cd8e15" providerId="ADAL" clId="{57A84C89-E885-451D-B5EB-FDC33FE5678A}" dt="2024-08-31T14:18:01.660" v="444" actId="47"/>
        <pc:sldMkLst>
          <pc:docMk/>
          <pc:sldMk cId="0" sldId="279"/>
        </pc:sldMkLst>
      </pc:sldChg>
      <pc:sldChg chg="del">
        <pc:chgData name="Waterfall, Amanda (CYPD)" userId="fbd73246-6e8f-42fb-8534-28c4d1cd8e15" providerId="ADAL" clId="{57A84C89-E885-451D-B5EB-FDC33FE5678A}" dt="2024-08-31T14:17:00.840" v="438" actId="47"/>
        <pc:sldMkLst>
          <pc:docMk/>
          <pc:sldMk cId="0" sldId="284"/>
        </pc:sldMkLst>
      </pc:sldChg>
      <pc:sldChg chg="del">
        <pc:chgData name="Waterfall, Amanda (CYPD)" userId="fbd73246-6e8f-42fb-8534-28c4d1cd8e15" providerId="ADAL" clId="{57A84C89-E885-451D-B5EB-FDC33FE5678A}" dt="2024-08-31T14:17:26.642" v="443" actId="47"/>
        <pc:sldMkLst>
          <pc:docMk/>
          <pc:sldMk cId="3457142648" sldId="312"/>
        </pc:sldMkLst>
      </pc:sldChg>
      <pc:sldChg chg="del">
        <pc:chgData name="Waterfall, Amanda (CYPD)" userId="fbd73246-6e8f-42fb-8534-28c4d1cd8e15" providerId="ADAL" clId="{57A84C89-E885-451D-B5EB-FDC33FE5678A}" dt="2024-08-31T14:15:07.953" v="428" actId="47"/>
        <pc:sldMkLst>
          <pc:docMk/>
          <pc:sldMk cId="2866980228" sldId="314"/>
        </pc:sldMkLst>
      </pc:sldChg>
      <pc:sldChg chg="del">
        <pc:chgData name="Waterfall, Amanda (CYPD)" userId="fbd73246-6e8f-42fb-8534-28c4d1cd8e15" providerId="ADAL" clId="{57A84C89-E885-451D-B5EB-FDC33FE5678A}" dt="2024-08-31T14:12:08.864" v="350" actId="47"/>
        <pc:sldMkLst>
          <pc:docMk/>
          <pc:sldMk cId="3641195072" sldId="316"/>
        </pc:sldMkLst>
      </pc:sldChg>
      <pc:sldChg chg="modSp mod modNotesTx">
        <pc:chgData name="Waterfall, Amanda (CYPD)" userId="fbd73246-6e8f-42fb-8534-28c4d1cd8e15" providerId="ADAL" clId="{57A84C89-E885-451D-B5EB-FDC33FE5678A}" dt="2024-08-31T14:48:14.358" v="810" actId="1076"/>
        <pc:sldMkLst>
          <pc:docMk/>
          <pc:sldMk cId="747988233" sldId="457"/>
        </pc:sldMkLst>
        <pc:spChg chg="mod">
          <ac:chgData name="Waterfall, Amanda (CYPD)" userId="fbd73246-6e8f-42fb-8534-28c4d1cd8e15" providerId="ADAL" clId="{57A84C89-E885-451D-B5EB-FDC33FE5678A}" dt="2024-08-31T14:48:14.358" v="810" actId="1076"/>
          <ac:spMkLst>
            <pc:docMk/>
            <pc:sldMk cId="747988233" sldId="457"/>
            <ac:spMk id="3" creationId="{83028176-DB5F-CF48-0489-EF18C043F9FC}"/>
          </ac:spMkLst>
        </pc:spChg>
        <pc:picChg chg="mod">
          <ac:chgData name="Waterfall, Amanda (CYPD)" userId="fbd73246-6e8f-42fb-8534-28c4d1cd8e15" providerId="ADAL" clId="{57A84C89-E885-451D-B5EB-FDC33FE5678A}" dt="2024-08-31T14:48:04.075" v="809" actId="14100"/>
          <ac:picMkLst>
            <pc:docMk/>
            <pc:sldMk cId="747988233" sldId="457"/>
            <ac:picMk id="2" creationId="{7DCCD31C-3D2A-3BEC-3F0E-13181BEE14FD}"/>
          </ac:picMkLst>
        </pc:picChg>
      </pc:sldChg>
      <pc:sldChg chg="del">
        <pc:chgData name="Waterfall, Amanda (CYPD)" userId="fbd73246-6e8f-42fb-8534-28c4d1cd8e15" providerId="ADAL" clId="{57A84C89-E885-451D-B5EB-FDC33FE5678A}" dt="2024-08-31T14:13:34.615" v="405" actId="47"/>
        <pc:sldMkLst>
          <pc:docMk/>
          <pc:sldMk cId="889449073" sldId="458"/>
        </pc:sldMkLst>
      </pc:sldChg>
      <pc:sldChg chg="addSp modSp mod">
        <pc:chgData name="Waterfall, Amanda (CYPD)" userId="fbd73246-6e8f-42fb-8534-28c4d1cd8e15" providerId="ADAL" clId="{57A84C89-E885-451D-B5EB-FDC33FE5678A}" dt="2024-08-31T14:53:38.589" v="858" actId="14100"/>
        <pc:sldMkLst>
          <pc:docMk/>
          <pc:sldMk cId="211491831" sldId="462"/>
        </pc:sldMkLst>
        <pc:spChg chg="mod">
          <ac:chgData name="Waterfall, Amanda (CYPD)" userId="fbd73246-6e8f-42fb-8534-28c4d1cd8e15" providerId="ADAL" clId="{57A84C89-E885-451D-B5EB-FDC33FE5678A}" dt="2024-08-31T14:33:42.852" v="635" actId="1076"/>
          <ac:spMkLst>
            <pc:docMk/>
            <pc:sldMk cId="211491831" sldId="462"/>
            <ac:spMk id="3" creationId="{CE73B364-EBE6-1376-82B2-101B8691DA28}"/>
          </ac:spMkLst>
        </pc:spChg>
        <pc:spChg chg="add mod ord">
          <ac:chgData name="Waterfall, Amanda (CYPD)" userId="fbd73246-6e8f-42fb-8534-28c4d1cd8e15" providerId="ADAL" clId="{57A84C89-E885-451D-B5EB-FDC33FE5678A}" dt="2024-08-31T14:52:05.953" v="851" actId="167"/>
          <ac:spMkLst>
            <pc:docMk/>
            <pc:sldMk cId="211491831" sldId="462"/>
            <ac:spMk id="5" creationId="{FA49770D-FAE4-86D6-A6B1-7D5612701620}"/>
          </ac:spMkLst>
        </pc:spChg>
        <pc:graphicFrameChg chg="mod">
          <ac:chgData name="Waterfall, Amanda (CYPD)" userId="fbd73246-6e8f-42fb-8534-28c4d1cd8e15" providerId="ADAL" clId="{57A84C89-E885-451D-B5EB-FDC33FE5678A}" dt="2024-08-31T14:53:38.589" v="858" actId="14100"/>
          <ac:graphicFrameMkLst>
            <pc:docMk/>
            <pc:sldMk cId="211491831" sldId="462"/>
            <ac:graphicFrameMk id="4" creationId="{A6F04FA5-53F2-AFA8-3F0D-8A7211B61D6D}"/>
          </ac:graphicFrameMkLst>
        </pc:graphicFrameChg>
      </pc:sldChg>
      <pc:sldChg chg="del">
        <pc:chgData name="Waterfall, Amanda (CYPD)" userId="fbd73246-6e8f-42fb-8534-28c4d1cd8e15" providerId="ADAL" clId="{57A84C89-E885-451D-B5EB-FDC33FE5678A}" dt="2024-08-31T14:17:14.641" v="442" actId="47"/>
        <pc:sldMkLst>
          <pc:docMk/>
          <pc:sldMk cId="1683643293" sldId="465"/>
        </pc:sldMkLst>
      </pc:sldChg>
      <pc:sldChg chg="addSp modSp mod modNotesTx">
        <pc:chgData name="Waterfall, Amanda (CYPD)" userId="fbd73246-6e8f-42fb-8534-28c4d1cd8e15" providerId="ADAL" clId="{57A84C89-E885-451D-B5EB-FDC33FE5678A}" dt="2024-08-31T14:46:37.654" v="798" actId="14100"/>
        <pc:sldMkLst>
          <pc:docMk/>
          <pc:sldMk cId="2434547919" sldId="466"/>
        </pc:sldMkLst>
        <pc:spChg chg="add mod">
          <ac:chgData name="Waterfall, Amanda (CYPD)" userId="fbd73246-6e8f-42fb-8534-28c4d1cd8e15" providerId="ADAL" clId="{57A84C89-E885-451D-B5EB-FDC33FE5678A}" dt="2024-08-31T14:46:37.654" v="798" actId="14100"/>
          <ac:spMkLst>
            <pc:docMk/>
            <pc:sldMk cId="2434547919" sldId="466"/>
            <ac:spMk id="2" creationId="{89DC52C2-17EF-640F-7670-16E53595BEE4}"/>
          </ac:spMkLst>
        </pc:spChg>
        <pc:graphicFrameChg chg="mod">
          <ac:chgData name="Waterfall, Amanda (CYPD)" userId="fbd73246-6e8f-42fb-8534-28c4d1cd8e15" providerId="ADAL" clId="{57A84C89-E885-451D-B5EB-FDC33FE5678A}" dt="2024-08-31T14:45:39.887" v="790" actId="14100"/>
          <ac:graphicFrameMkLst>
            <pc:docMk/>
            <pc:sldMk cId="2434547919" sldId="466"/>
            <ac:graphicFrameMk id="3" creationId="{9A7556B3-41CD-23EB-6608-587CB511995B}"/>
          </ac:graphicFrameMkLst>
        </pc:graphicFrameChg>
      </pc:sldChg>
      <pc:sldChg chg="del">
        <pc:chgData name="Waterfall, Amanda (CYPD)" userId="fbd73246-6e8f-42fb-8534-28c4d1cd8e15" providerId="ADAL" clId="{57A84C89-E885-451D-B5EB-FDC33FE5678A}" dt="2024-08-31T14:14:18.834" v="419" actId="47"/>
        <pc:sldMkLst>
          <pc:docMk/>
          <pc:sldMk cId="1050662060" sldId="473"/>
        </pc:sldMkLst>
      </pc:sldChg>
      <pc:sldChg chg="addSp modSp mod">
        <pc:chgData name="Waterfall, Amanda (CYPD)" userId="fbd73246-6e8f-42fb-8534-28c4d1cd8e15" providerId="ADAL" clId="{57A84C89-E885-451D-B5EB-FDC33FE5678A}" dt="2024-08-31T14:54:51.442" v="865" actId="14100"/>
        <pc:sldMkLst>
          <pc:docMk/>
          <pc:sldMk cId="331487396" sldId="508"/>
        </pc:sldMkLst>
        <pc:spChg chg="add mod ord">
          <ac:chgData name="Waterfall, Amanda (CYPD)" userId="fbd73246-6e8f-42fb-8534-28c4d1cd8e15" providerId="ADAL" clId="{57A84C89-E885-451D-B5EB-FDC33FE5678A}" dt="2024-08-31T14:52:26.385" v="854" actId="167"/>
          <ac:spMkLst>
            <pc:docMk/>
            <pc:sldMk cId="331487396" sldId="508"/>
            <ac:spMk id="5" creationId="{DCA0E1D9-6ABB-56DE-79AB-A49A19A36C93}"/>
          </ac:spMkLst>
        </pc:spChg>
        <pc:graphicFrameChg chg="mod">
          <ac:chgData name="Waterfall, Amanda (CYPD)" userId="fbd73246-6e8f-42fb-8534-28c4d1cd8e15" providerId="ADAL" clId="{57A84C89-E885-451D-B5EB-FDC33FE5678A}" dt="2024-08-31T14:54:51.442" v="865" actId="14100"/>
          <ac:graphicFrameMkLst>
            <pc:docMk/>
            <pc:sldMk cId="331487396" sldId="508"/>
            <ac:graphicFrameMk id="3" creationId="{EB47C4E5-D871-970A-2673-BC9B4FB92E63}"/>
          </ac:graphicFrameMkLst>
        </pc:graphicFrameChg>
        <pc:picChg chg="mod">
          <ac:chgData name="Waterfall, Amanda (CYPD)" userId="fbd73246-6e8f-42fb-8534-28c4d1cd8e15" providerId="ADAL" clId="{57A84C89-E885-451D-B5EB-FDC33FE5678A}" dt="2024-08-31T14:54:46.258" v="864"/>
          <ac:picMkLst>
            <pc:docMk/>
            <pc:sldMk cId="331487396" sldId="508"/>
            <ac:picMk id="4" creationId="{FDECB915-4A8E-45E0-9B89-B1CDA411AE33}"/>
          </ac:picMkLst>
        </pc:picChg>
      </pc:sldChg>
      <pc:sldChg chg="del">
        <pc:chgData name="Waterfall, Amanda (CYPD)" userId="fbd73246-6e8f-42fb-8534-28c4d1cd8e15" providerId="ADAL" clId="{57A84C89-E885-451D-B5EB-FDC33FE5678A}" dt="2024-08-31T14:14:34.134" v="422" actId="47"/>
        <pc:sldMkLst>
          <pc:docMk/>
          <pc:sldMk cId="3534627523" sldId="511"/>
        </pc:sldMkLst>
      </pc:sldChg>
      <pc:sldChg chg="addSp delSp modSp mod">
        <pc:chgData name="Waterfall, Amanda (CYPD)" userId="fbd73246-6e8f-42fb-8534-28c4d1cd8e15" providerId="ADAL" clId="{57A84C89-E885-451D-B5EB-FDC33FE5678A}" dt="2024-08-31T14:45:25.050" v="789" actId="1076"/>
        <pc:sldMkLst>
          <pc:docMk/>
          <pc:sldMk cId="162283079" sldId="512"/>
        </pc:sldMkLst>
        <pc:spChg chg="mod">
          <ac:chgData name="Waterfall, Amanda (CYPD)" userId="fbd73246-6e8f-42fb-8534-28c4d1cd8e15" providerId="ADAL" clId="{57A84C89-E885-451D-B5EB-FDC33FE5678A}" dt="2024-08-31T14:39:09.067" v="703" actId="1076"/>
          <ac:spMkLst>
            <pc:docMk/>
            <pc:sldMk cId="162283079" sldId="512"/>
            <ac:spMk id="4" creationId="{635ABC84-8DDE-A9BB-24BE-F59862D74C85}"/>
          </ac:spMkLst>
        </pc:spChg>
        <pc:spChg chg="add mod">
          <ac:chgData name="Waterfall, Amanda (CYPD)" userId="fbd73246-6e8f-42fb-8534-28c4d1cd8e15" providerId="ADAL" clId="{57A84C89-E885-451D-B5EB-FDC33FE5678A}" dt="2024-08-31T14:42:43.793" v="709" actId="207"/>
          <ac:spMkLst>
            <pc:docMk/>
            <pc:sldMk cId="162283079" sldId="512"/>
            <ac:spMk id="5" creationId="{28106F51-10EC-81F4-18A1-2455D8010DBC}"/>
          </ac:spMkLst>
        </pc:spChg>
        <pc:spChg chg="mod">
          <ac:chgData name="Waterfall, Amanda (CYPD)" userId="fbd73246-6e8f-42fb-8534-28c4d1cd8e15" providerId="ADAL" clId="{57A84C89-E885-451D-B5EB-FDC33FE5678A}" dt="2024-08-31T14:45:25.050" v="789" actId="1076"/>
          <ac:spMkLst>
            <pc:docMk/>
            <pc:sldMk cId="162283079" sldId="512"/>
            <ac:spMk id="7" creationId="{05917B67-9354-B5A3-C8A0-20B1C717AF7B}"/>
          </ac:spMkLst>
        </pc:spChg>
        <pc:picChg chg="del mod">
          <ac:chgData name="Waterfall, Amanda (CYPD)" userId="fbd73246-6e8f-42fb-8534-28c4d1cd8e15" providerId="ADAL" clId="{57A84C89-E885-451D-B5EB-FDC33FE5678A}" dt="2024-08-31T14:42:33.309" v="706" actId="478"/>
          <ac:picMkLst>
            <pc:docMk/>
            <pc:sldMk cId="162283079" sldId="512"/>
            <ac:picMk id="2" creationId="{EE719C33-2821-15F7-0900-86278E04C230}"/>
          </ac:picMkLst>
        </pc:picChg>
        <pc:picChg chg="mod">
          <ac:chgData name="Waterfall, Amanda (CYPD)" userId="fbd73246-6e8f-42fb-8534-28c4d1cd8e15" providerId="ADAL" clId="{57A84C89-E885-451D-B5EB-FDC33FE5678A}" dt="2024-08-31T14:39:01.566" v="701"/>
          <ac:picMkLst>
            <pc:docMk/>
            <pc:sldMk cId="162283079" sldId="512"/>
            <ac:picMk id="3074" creationId="{EB94688A-976D-E965-8E69-23D638454D1C}"/>
          </ac:picMkLst>
        </pc:picChg>
      </pc:sldChg>
      <pc:sldChg chg="del">
        <pc:chgData name="Waterfall, Amanda (CYPD)" userId="fbd73246-6e8f-42fb-8534-28c4d1cd8e15" providerId="ADAL" clId="{57A84C89-E885-451D-B5EB-FDC33FE5678A}" dt="2024-08-31T14:14:30.651" v="420" actId="47"/>
        <pc:sldMkLst>
          <pc:docMk/>
          <pc:sldMk cId="3192621172" sldId="515"/>
        </pc:sldMkLst>
      </pc:sldChg>
      <pc:sldChg chg="del">
        <pc:chgData name="Waterfall, Amanda (CYPD)" userId="fbd73246-6e8f-42fb-8534-28c4d1cd8e15" providerId="ADAL" clId="{57A84C89-E885-451D-B5EB-FDC33FE5678A}" dt="2024-08-31T14:14:32.484" v="421" actId="47"/>
        <pc:sldMkLst>
          <pc:docMk/>
          <pc:sldMk cId="422591856" sldId="516"/>
        </pc:sldMkLst>
      </pc:sldChg>
      <pc:sldChg chg="addSp modSp add del mod">
        <pc:chgData name="Waterfall, Amanda (CYPD)" userId="fbd73246-6e8f-42fb-8534-28c4d1cd8e15" providerId="ADAL" clId="{57A84C89-E885-451D-B5EB-FDC33FE5678A}" dt="2024-08-31T14:51:40.468" v="848" actId="207"/>
        <pc:sldMkLst>
          <pc:docMk/>
          <pc:sldMk cId="2882855338" sldId="525"/>
        </pc:sldMkLst>
        <pc:spChg chg="mod">
          <ac:chgData name="Waterfall, Amanda (CYPD)" userId="fbd73246-6e8f-42fb-8534-28c4d1cd8e15" providerId="ADAL" clId="{57A84C89-E885-451D-B5EB-FDC33FE5678A}" dt="2024-08-31T14:33:51.304" v="636" actId="1076"/>
          <ac:spMkLst>
            <pc:docMk/>
            <pc:sldMk cId="2882855338" sldId="525"/>
            <ac:spMk id="2" creationId="{E5BF0820-E595-9935-5654-F33F0676CCE6}"/>
          </ac:spMkLst>
        </pc:spChg>
        <pc:spChg chg="add mod ord">
          <ac:chgData name="Waterfall, Amanda (CYPD)" userId="fbd73246-6e8f-42fb-8534-28c4d1cd8e15" providerId="ADAL" clId="{57A84C89-E885-451D-B5EB-FDC33FE5678A}" dt="2024-08-31T14:51:10.315" v="843" actId="167"/>
          <ac:spMkLst>
            <pc:docMk/>
            <pc:sldMk cId="2882855338" sldId="525"/>
            <ac:spMk id="3" creationId="{B5B10069-5C1D-D97E-7F7C-B323C80E89CE}"/>
          </ac:spMkLst>
        </pc:spChg>
        <pc:spChg chg="mod">
          <ac:chgData name="Waterfall, Amanda (CYPD)" userId="fbd73246-6e8f-42fb-8534-28c4d1cd8e15" providerId="ADAL" clId="{57A84C89-E885-451D-B5EB-FDC33FE5678A}" dt="2024-08-31T14:51:34.717" v="847" actId="255"/>
          <ac:spMkLst>
            <pc:docMk/>
            <pc:sldMk cId="2882855338" sldId="525"/>
            <ac:spMk id="4" creationId="{D8C69A28-614C-E4B6-98F6-F4E4C7D7DC34}"/>
          </ac:spMkLst>
        </pc:spChg>
        <pc:spChg chg="mod">
          <ac:chgData name="Waterfall, Amanda (CYPD)" userId="fbd73246-6e8f-42fb-8534-28c4d1cd8e15" providerId="ADAL" clId="{57A84C89-E885-451D-B5EB-FDC33FE5678A}" dt="2024-08-31T14:51:40.468" v="848" actId="207"/>
          <ac:spMkLst>
            <pc:docMk/>
            <pc:sldMk cId="2882855338" sldId="525"/>
            <ac:spMk id="6" creationId="{40303554-BFC9-94FC-4611-8F1C44866620}"/>
          </ac:spMkLst>
        </pc:spChg>
      </pc:sldChg>
      <pc:sldChg chg="del">
        <pc:chgData name="Waterfall, Amanda (CYPD)" userId="fbd73246-6e8f-42fb-8534-28c4d1cd8e15" providerId="ADAL" clId="{57A84C89-E885-451D-B5EB-FDC33FE5678A}" dt="2024-08-31T14:16:18.672" v="435" actId="47"/>
        <pc:sldMkLst>
          <pc:docMk/>
          <pc:sldMk cId="2462359997" sldId="529"/>
        </pc:sldMkLst>
      </pc:sldChg>
      <pc:sldChg chg="del">
        <pc:chgData name="Waterfall, Amanda (CYPD)" userId="fbd73246-6e8f-42fb-8534-28c4d1cd8e15" providerId="ADAL" clId="{57A84C89-E885-451D-B5EB-FDC33FE5678A}" dt="2024-08-31T14:12:05.927" v="349" actId="47"/>
        <pc:sldMkLst>
          <pc:docMk/>
          <pc:sldMk cId="543832684" sldId="533"/>
        </pc:sldMkLst>
      </pc:sldChg>
      <pc:sldChg chg="del">
        <pc:chgData name="Waterfall, Amanda (CYPD)" userId="fbd73246-6e8f-42fb-8534-28c4d1cd8e15" providerId="ADAL" clId="{57A84C89-E885-451D-B5EB-FDC33FE5678A}" dt="2024-08-31T14:16:25.815" v="436" actId="47"/>
        <pc:sldMkLst>
          <pc:docMk/>
          <pc:sldMk cId="940701518" sldId="537"/>
        </pc:sldMkLst>
      </pc:sldChg>
      <pc:sldChg chg="del">
        <pc:chgData name="Waterfall, Amanda (CYPD)" userId="fbd73246-6e8f-42fb-8534-28c4d1cd8e15" providerId="ADAL" clId="{57A84C89-E885-451D-B5EB-FDC33FE5678A}" dt="2024-08-31T14:06:24.113" v="0" actId="47"/>
        <pc:sldMkLst>
          <pc:docMk/>
          <pc:sldMk cId="1621476396" sldId="538"/>
        </pc:sldMkLst>
      </pc:sldChg>
      <pc:sldChg chg="addSp modSp mod modNotesTx">
        <pc:chgData name="Waterfall, Amanda (CYPD)" userId="fbd73246-6e8f-42fb-8534-28c4d1cd8e15" providerId="ADAL" clId="{57A84C89-E885-451D-B5EB-FDC33FE5678A}" dt="2024-08-31T14:54:28.224" v="862"/>
        <pc:sldMkLst>
          <pc:docMk/>
          <pc:sldMk cId="3419770807" sldId="539"/>
        </pc:sldMkLst>
        <pc:spChg chg="mod">
          <ac:chgData name="Waterfall, Amanda (CYPD)" userId="fbd73246-6e8f-42fb-8534-28c4d1cd8e15" providerId="ADAL" clId="{57A84C89-E885-451D-B5EB-FDC33FE5678A}" dt="2024-08-31T14:27:59.771" v="594" actId="1076"/>
          <ac:spMkLst>
            <pc:docMk/>
            <pc:sldMk cId="3419770807" sldId="539"/>
            <ac:spMk id="2" creationId="{00000000-0000-0000-0000-000000000000}"/>
          </ac:spMkLst>
        </pc:spChg>
        <pc:spChg chg="add mod">
          <ac:chgData name="Waterfall, Amanda (CYPD)" userId="fbd73246-6e8f-42fb-8534-28c4d1cd8e15" providerId="ADAL" clId="{57A84C89-E885-451D-B5EB-FDC33FE5678A}" dt="2024-08-31T14:46:50.471" v="800" actId="207"/>
          <ac:spMkLst>
            <pc:docMk/>
            <pc:sldMk cId="3419770807" sldId="539"/>
            <ac:spMk id="4" creationId="{5D63A269-D959-236C-997B-EC9AB4C46BFE}"/>
          </ac:spMkLst>
        </pc:spChg>
        <pc:spChg chg="mod">
          <ac:chgData name="Waterfall, Amanda (CYPD)" userId="fbd73246-6e8f-42fb-8534-28c4d1cd8e15" providerId="ADAL" clId="{57A84C89-E885-451D-B5EB-FDC33FE5678A}" dt="2024-08-31T14:47:23.322" v="803" actId="255"/>
          <ac:spMkLst>
            <pc:docMk/>
            <pc:sldMk cId="3419770807" sldId="539"/>
            <ac:spMk id="7" creationId="{00000000-0000-0000-0000-000000000000}"/>
          </ac:spMkLst>
        </pc:spChg>
        <pc:picChg chg="mod">
          <ac:chgData name="Waterfall, Amanda (CYPD)" userId="fbd73246-6e8f-42fb-8534-28c4d1cd8e15" providerId="ADAL" clId="{57A84C89-E885-451D-B5EB-FDC33FE5678A}" dt="2024-08-31T14:54:28.224" v="862"/>
          <ac:picMkLst>
            <pc:docMk/>
            <pc:sldMk cId="3419770807" sldId="539"/>
            <ac:picMk id="3" creationId="{83071DF3-DB1D-6738-31D7-511F221F8D3F}"/>
          </ac:picMkLst>
        </pc:picChg>
      </pc:sldChg>
      <pc:sldChg chg="del">
        <pc:chgData name="Waterfall, Amanda (CYPD)" userId="fbd73246-6e8f-42fb-8534-28c4d1cd8e15" providerId="ADAL" clId="{57A84C89-E885-451D-B5EB-FDC33FE5678A}" dt="2024-08-31T14:15:05.835" v="427" actId="47"/>
        <pc:sldMkLst>
          <pc:docMk/>
          <pc:sldMk cId="2571539759" sldId="541"/>
        </pc:sldMkLst>
      </pc:sldChg>
      <pc:sldChg chg="addSp modSp mod modNotesTx">
        <pc:chgData name="Waterfall, Amanda (CYPD)" userId="fbd73246-6e8f-42fb-8534-28c4d1cd8e15" providerId="ADAL" clId="{57A84C89-E885-451D-B5EB-FDC33FE5678A}" dt="2024-08-31T14:50:17.263" v="837" actId="167"/>
        <pc:sldMkLst>
          <pc:docMk/>
          <pc:sldMk cId="1451326475" sldId="543"/>
        </pc:sldMkLst>
        <pc:spChg chg="add mod ord">
          <ac:chgData name="Waterfall, Amanda (CYPD)" userId="fbd73246-6e8f-42fb-8534-28c4d1cd8e15" providerId="ADAL" clId="{57A84C89-E885-451D-B5EB-FDC33FE5678A}" dt="2024-08-31T14:50:17.263" v="837" actId="167"/>
          <ac:spMkLst>
            <pc:docMk/>
            <pc:sldMk cId="1451326475" sldId="543"/>
            <ac:spMk id="5" creationId="{6E6B23BB-892D-9475-FEB8-A433A86DE9F2}"/>
          </ac:spMkLst>
        </pc:spChg>
        <pc:graphicFrameChg chg="mod">
          <ac:chgData name="Waterfall, Amanda (CYPD)" userId="fbd73246-6e8f-42fb-8534-28c4d1cd8e15" providerId="ADAL" clId="{57A84C89-E885-451D-B5EB-FDC33FE5678A}" dt="2024-08-31T14:33:26.484" v="633" actId="12269"/>
          <ac:graphicFrameMkLst>
            <pc:docMk/>
            <pc:sldMk cId="1451326475" sldId="543"/>
            <ac:graphicFrameMk id="2" creationId="{A2423E36-55AC-E5AF-754E-804C1B47D192}"/>
          </ac:graphicFrameMkLst>
        </pc:graphicFrameChg>
        <pc:picChg chg="mod">
          <ac:chgData name="Waterfall, Amanda (CYPD)" userId="fbd73246-6e8f-42fb-8534-28c4d1cd8e15" providerId="ADAL" clId="{57A84C89-E885-451D-B5EB-FDC33FE5678A}" dt="2024-08-31T14:33:33.985" v="634"/>
          <ac:picMkLst>
            <pc:docMk/>
            <pc:sldMk cId="1451326475" sldId="543"/>
            <ac:picMk id="4" creationId="{FD19BB20-ADA0-4AAF-9FB8-F09CFBF64448}"/>
          </ac:picMkLst>
        </pc:picChg>
      </pc:sldChg>
      <pc:sldChg chg="addSp modSp mod">
        <pc:chgData name="Waterfall, Amanda (CYPD)" userId="fbd73246-6e8f-42fb-8534-28c4d1cd8e15" providerId="ADAL" clId="{57A84C89-E885-451D-B5EB-FDC33FE5678A}" dt="2024-08-31T14:34:28.905" v="642" actId="1076"/>
        <pc:sldMkLst>
          <pc:docMk/>
          <pc:sldMk cId="2113812010" sldId="546"/>
        </pc:sldMkLst>
        <pc:spChg chg="mod">
          <ac:chgData name="Waterfall, Amanda (CYPD)" userId="fbd73246-6e8f-42fb-8534-28c4d1cd8e15" providerId="ADAL" clId="{57A84C89-E885-451D-B5EB-FDC33FE5678A}" dt="2024-08-31T14:20:31.201" v="449" actId="1076"/>
          <ac:spMkLst>
            <pc:docMk/>
            <pc:sldMk cId="2113812010" sldId="546"/>
            <ac:spMk id="2" creationId="{0C2E5D34-B69B-4A9B-9ED5-B3645B37DD71}"/>
          </ac:spMkLst>
        </pc:spChg>
        <pc:spChg chg="add mod">
          <ac:chgData name="Waterfall, Amanda (CYPD)" userId="fbd73246-6e8f-42fb-8534-28c4d1cd8e15" providerId="ADAL" clId="{57A84C89-E885-451D-B5EB-FDC33FE5678A}" dt="2024-08-31T14:34:28.905" v="642" actId="1076"/>
          <ac:spMkLst>
            <pc:docMk/>
            <pc:sldMk cId="2113812010" sldId="546"/>
            <ac:spMk id="4" creationId="{BEFA7A3B-80ED-B40E-07F3-40488487AFC3}"/>
          </ac:spMkLst>
        </pc:spChg>
      </pc:sldChg>
      <pc:sldChg chg="modSp mod">
        <pc:chgData name="Waterfall, Amanda (CYPD)" userId="fbd73246-6e8f-42fb-8534-28c4d1cd8e15" providerId="ADAL" clId="{57A84C89-E885-451D-B5EB-FDC33FE5678A}" dt="2024-08-31T14:53:17.671" v="857" actId="207"/>
        <pc:sldMkLst>
          <pc:docMk/>
          <pc:sldMk cId="729591819" sldId="551"/>
        </pc:sldMkLst>
        <pc:graphicFrameChg chg="mod modGraphic">
          <ac:chgData name="Waterfall, Amanda (CYPD)" userId="fbd73246-6e8f-42fb-8534-28c4d1cd8e15" providerId="ADAL" clId="{57A84C89-E885-451D-B5EB-FDC33FE5678A}" dt="2024-08-31T14:53:17.671" v="857" actId="207"/>
          <ac:graphicFrameMkLst>
            <pc:docMk/>
            <pc:sldMk cId="729591819" sldId="551"/>
            <ac:graphicFrameMk id="16" creationId="{97AB01D1-84F9-4646-B9C6-D95A162A2C4C}"/>
          </ac:graphicFrameMkLst>
        </pc:graphicFrameChg>
      </pc:sldChg>
      <pc:sldChg chg="modSp mod">
        <pc:chgData name="Waterfall, Amanda (CYPD)" userId="fbd73246-6e8f-42fb-8534-28c4d1cd8e15" providerId="ADAL" clId="{57A84C89-E885-451D-B5EB-FDC33FE5678A}" dt="2024-08-31T14:54:10.608" v="861" actId="207"/>
        <pc:sldMkLst>
          <pc:docMk/>
          <pc:sldMk cId="2117031336" sldId="554"/>
        </pc:sldMkLst>
        <pc:spChg chg="mod">
          <ac:chgData name="Waterfall, Amanda (CYPD)" userId="fbd73246-6e8f-42fb-8534-28c4d1cd8e15" providerId="ADAL" clId="{57A84C89-E885-451D-B5EB-FDC33FE5678A}" dt="2024-08-31T14:32:51.301" v="629" actId="1076"/>
          <ac:spMkLst>
            <pc:docMk/>
            <pc:sldMk cId="2117031336" sldId="554"/>
            <ac:spMk id="2" creationId="{A349D9FD-6AB7-D2D7-2ED9-BA4B345F4347}"/>
          </ac:spMkLst>
        </pc:spChg>
        <pc:graphicFrameChg chg="mod modGraphic">
          <ac:chgData name="Waterfall, Amanda (CYPD)" userId="fbd73246-6e8f-42fb-8534-28c4d1cd8e15" providerId="ADAL" clId="{57A84C89-E885-451D-B5EB-FDC33FE5678A}" dt="2024-08-31T14:54:10.608" v="861" actId="207"/>
          <ac:graphicFrameMkLst>
            <pc:docMk/>
            <pc:sldMk cId="2117031336" sldId="554"/>
            <ac:graphicFrameMk id="4" creationId="{D63E9856-E410-5D66-52A1-FCEBEC37133A}"/>
          </ac:graphicFrameMkLst>
        </pc:graphicFrameChg>
      </pc:sldChg>
      <pc:sldChg chg="del">
        <pc:chgData name="Waterfall, Amanda (CYPD)" userId="fbd73246-6e8f-42fb-8534-28c4d1cd8e15" providerId="ADAL" clId="{57A84C89-E885-451D-B5EB-FDC33FE5678A}" dt="2024-08-31T14:14:36.601" v="423" actId="47"/>
        <pc:sldMkLst>
          <pc:docMk/>
          <pc:sldMk cId="1367919594" sldId="561"/>
        </pc:sldMkLst>
      </pc:sldChg>
      <pc:sldChg chg="del">
        <pc:chgData name="Waterfall, Amanda (CYPD)" userId="fbd73246-6e8f-42fb-8534-28c4d1cd8e15" providerId="ADAL" clId="{57A84C89-E885-451D-B5EB-FDC33FE5678A}" dt="2024-08-31T14:12:02.494" v="348" actId="47"/>
        <pc:sldMkLst>
          <pc:docMk/>
          <pc:sldMk cId="2954981367" sldId="567"/>
        </pc:sldMkLst>
      </pc:sldChg>
      <pc:sldChg chg="addSp modSp mod ord modNotesTx">
        <pc:chgData name="Waterfall, Amanda (CYPD)" userId="fbd73246-6e8f-42fb-8534-28c4d1cd8e15" providerId="ADAL" clId="{57A84C89-E885-451D-B5EB-FDC33FE5678A}" dt="2024-08-31T14:48:30.059" v="813" actId="167"/>
        <pc:sldMkLst>
          <pc:docMk/>
          <pc:sldMk cId="1744866363" sldId="568"/>
        </pc:sldMkLst>
        <pc:spChg chg="add mod ord">
          <ac:chgData name="Waterfall, Amanda (CYPD)" userId="fbd73246-6e8f-42fb-8534-28c4d1cd8e15" providerId="ADAL" clId="{57A84C89-E885-451D-B5EB-FDC33FE5678A}" dt="2024-08-31T14:48:30.059" v="813" actId="167"/>
          <ac:spMkLst>
            <pc:docMk/>
            <pc:sldMk cId="1744866363" sldId="568"/>
            <ac:spMk id="3" creationId="{6D89F7CF-E195-45AA-0107-C6218F242D7F}"/>
          </ac:spMkLst>
        </pc:spChg>
        <pc:spChg chg="mod">
          <ac:chgData name="Waterfall, Amanda (CYPD)" userId="fbd73246-6e8f-42fb-8534-28c4d1cd8e15" providerId="ADAL" clId="{57A84C89-E885-451D-B5EB-FDC33FE5678A}" dt="2024-08-31T14:31:11.862" v="623" actId="255"/>
          <ac:spMkLst>
            <pc:docMk/>
            <pc:sldMk cId="1744866363" sldId="568"/>
            <ac:spMk id="4" creationId="{764256C9-7650-363D-7074-C7CFA30609AC}"/>
          </ac:spMkLst>
        </pc:spChg>
        <pc:spChg chg="mod">
          <ac:chgData name="Waterfall, Amanda (CYPD)" userId="fbd73246-6e8f-42fb-8534-28c4d1cd8e15" providerId="ADAL" clId="{57A84C89-E885-451D-B5EB-FDC33FE5678A}" dt="2024-08-31T14:29:08.924" v="604" actId="1076"/>
          <ac:spMkLst>
            <pc:docMk/>
            <pc:sldMk cId="1744866363" sldId="568"/>
            <ac:spMk id="2702" creationId="{00000000-0000-0000-0000-000000000000}"/>
          </ac:spMkLst>
        </pc:spChg>
        <pc:spChg chg="mod">
          <ac:chgData name="Waterfall, Amanda (CYPD)" userId="fbd73246-6e8f-42fb-8534-28c4d1cd8e15" providerId="ADAL" clId="{57A84C89-E885-451D-B5EB-FDC33FE5678A}" dt="2024-08-31T14:29:57.309" v="614" actId="1076"/>
          <ac:spMkLst>
            <pc:docMk/>
            <pc:sldMk cId="1744866363" sldId="568"/>
            <ac:spMk id="2704" creationId="{00000000-0000-0000-0000-000000000000}"/>
          </ac:spMkLst>
        </pc:spChg>
        <pc:spChg chg="mod">
          <ac:chgData name="Waterfall, Amanda (CYPD)" userId="fbd73246-6e8f-42fb-8534-28c4d1cd8e15" providerId="ADAL" clId="{57A84C89-E885-451D-B5EB-FDC33FE5678A}" dt="2024-08-31T14:30:24.694" v="620" actId="1076"/>
          <ac:spMkLst>
            <pc:docMk/>
            <pc:sldMk cId="1744866363" sldId="568"/>
            <ac:spMk id="2705" creationId="{00000000-0000-0000-0000-000000000000}"/>
          </ac:spMkLst>
        </pc:spChg>
        <pc:spChg chg="mod">
          <ac:chgData name="Waterfall, Amanda (CYPD)" userId="fbd73246-6e8f-42fb-8534-28c4d1cd8e15" providerId="ADAL" clId="{57A84C89-E885-451D-B5EB-FDC33FE5678A}" dt="2024-08-31T14:30:05.959" v="616" actId="1076"/>
          <ac:spMkLst>
            <pc:docMk/>
            <pc:sldMk cId="1744866363" sldId="568"/>
            <ac:spMk id="2706" creationId="{00000000-0000-0000-0000-000000000000}"/>
          </ac:spMkLst>
        </pc:spChg>
        <pc:spChg chg="mod">
          <ac:chgData name="Waterfall, Amanda (CYPD)" userId="fbd73246-6e8f-42fb-8534-28c4d1cd8e15" providerId="ADAL" clId="{57A84C89-E885-451D-B5EB-FDC33FE5678A}" dt="2024-08-31T14:30:15.727" v="618" actId="14100"/>
          <ac:spMkLst>
            <pc:docMk/>
            <pc:sldMk cId="1744866363" sldId="568"/>
            <ac:spMk id="2707" creationId="{00000000-0000-0000-0000-000000000000}"/>
          </ac:spMkLst>
        </pc:spChg>
        <pc:spChg chg="mod">
          <ac:chgData name="Waterfall, Amanda (CYPD)" userId="fbd73246-6e8f-42fb-8534-28c4d1cd8e15" providerId="ADAL" clId="{57A84C89-E885-451D-B5EB-FDC33FE5678A}" dt="2024-08-31T14:29:17.092" v="606" actId="1076"/>
          <ac:spMkLst>
            <pc:docMk/>
            <pc:sldMk cId="1744866363" sldId="568"/>
            <ac:spMk id="2708" creationId="{00000000-0000-0000-0000-000000000000}"/>
          </ac:spMkLst>
        </pc:spChg>
        <pc:spChg chg="mod">
          <ac:chgData name="Waterfall, Amanda (CYPD)" userId="fbd73246-6e8f-42fb-8534-28c4d1cd8e15" providerId="ADAL" clId="{57A84C89-E885-451D-B5EB-FDC33FE5678A}" dt="2024-08-31T14:29:21.458" v="607" actId="1076"/>
          <ac:spMkLst>
            <pc:docMk/>
            <pc:sldMk cId="1744866363" sldId="568"/>
            <ac:spMk id="2709" creationId="{00000000-0000-0000-0000-000000000000}"/>
          </ac:spMkLst>
        </pc:spChg>
        <pc:picChg chg="mod">
          <ac:chgData name="Waterfall, Amanda (CYPD)" userId="fbd73246-6e8f-42fb-8534-28c4d1cd8e15" providerId="ADAL" clId="{57A84C89-E885-451D-B5EB-FDC33FE5678A}" dt="2024-08-31T14:29:04.773" v="603" actId="1076"/>
          <ac:picMkLst>
            <pc:docMk/>
            <pc:sldMk cId="1744866363" sldId="568"/>
            <ac:picMk id="2" creationId="{7AB8CE1F-0325-FF7D-233D-0E02A58C748A}"/>
          </ac:picMkLst>
        </pc:picChg>
        <pc:picChg chg="mod">
          <ac:chgData name="Waterfall, Amanda (CYPD)" userId="fbd73246-6e8f-42fb-8534-28c4d1cd8e15" providerId="ADAL" clId="{57A84C89-E885-451D-B5EB-FDC33FE5678A}" dt="2024-08-31T14:30:01.710" v="615"/>
          <ac:picMkLst>
            <pc:docMk/>
            <pc:sldMk cId="1744866363" sldId="568"/>
            <ac:picMk id="5" creationId="{2A86E184-EC69-7336-EE77-EA14DAE4A713}"/>
          </ac:picMkLst>
        </pc:picChg>
        <pc:picChg chg="mod">
          <ac:chgData name="Waterfall, Amanda (CYPD)" userId="fbd73246-6e8f-42fb-8534-28c4d1cd8e15" providerId="ADAL" clId="{57A84C89-E885-451D-B5EB-FDC33FE5678A}" dt="2024-08-31T14:29:43.458" v="611"/>
          <ac:picMkLst>
            <pc:docMk/>
            <pc:sldMk cId="1744866363" sldId="568"/>
            <ac:picMk id="2698" creationId="{00000000-0000-0000-0000-000000000000}"/>
          </ac:picMkLst>
        </pc:picChg>
        <pc:picChg chg="mod">
          <ac:chgData name="Waterfall, Amanda (CYPD)" userId="fbd73246-6e8f-42fb-8534-28c4d1cd8e15" providerId="ADAL" clId="{57A84C89-E885-451D-B5EB-FDC33FE5678A}" dt="2024-08-31T14:29:48.524" v="612"/>
          <ac:picMkLst>
            <pc:docMk/>
            <pc:sldMk cId="1744866363" sldId="568"/>
            <ac:picMk id="2699" creationId="{00000000-0000-0000-0000-000000000000}"/>
          </ac:picMkLst>
        </pc:picChg>
        <pc:picChg chg="mod">
          <ac:chgData name="Waterfall, Amanda (CYPD)" userId="fbd73246-6e8f-42fb-8534-28c4d1cd8e15" providerId="ADAL" clId="{57A84C89-E885-451D-B5EB-FDC33FE5678A}" dt="2024-08-31T14:30:43.294" v="621"/>
          <ac:picMkLst>
            <pc:docMk/>
            <pc:sldMk cId="1744866363" sldId="568"/>
            <ac:picMk id="2700" creationId="{00000000-0000-0000-0000-000000000000}"/>
          </ac:picMkLst>
        </pc:picChg>
        <pc:picChg chg="mod">
          <ac:chgData name="Waterfall, Amanda (CYPD)" userId="fbd73246-6e8f-42fb-8534-28c4d1cd8e15" providerId="ADAL" clId="{57A84C89-E885-451D-B5EB-FDC33FE5678A}" dt="2024-08-31T14:29:53.477" v="613"/>
          <ac:picMkLst>
            <pc:docMk/>
            <pc:sldMk cId="1744866363" sldId="568"/>
            <ac:picMk id="2701" creationId="{00000000-0000-0000-0000-000000000000}"/>
          </ac:picMkLst>
        </pc:picChg>
      </pc:sldChg>
      <pc:sldChg chg="del">
        <pc:chgData name="Waterfall, Amanda (CYPD)" userId="fbd73246-6e8f-42fb-8534-28c4d1cd8e15" providerId="ADAL" clId="{57A84C89-E885-451D-B5EB-FDC33FE5678A}" dt="2024-08-31T14:07:15.899" v="36" actId="47"/>
        <pc:sldMkLst>
          <pc:docMk/>
          <pc:sldMk cId="860884217" sldId="578"/>
        </pc:sldMkLst>
      </pc:sldChg>
      <pc:sldChg chg="del">
        <pc:chgData name="Waterfall, Amanda (CYPD)" userId="fbd73246-6e8f-42fb-8534-28c4d1cd8e15" providerId="ADAL" clId="{57A84C89-E885-451D-B5EB-FDC33FE5678A}" dt="2024-08-31T14:07:17.881" v="37" actId="47"/>
        <pc:sldMkLst>
          <pc:docMk/>
          <pc:sldMk cId="4008183526" sldId="579"/>
        </pc:sldMkLst>
      </pc:sldChg>
      <pc:sldChg chg="addSp modSp mod modNotesTx">
        <pc:chgData name="Waterfall, Amanda (CYPD)" userId="fbd73246-6e8f-42fb-8534-28c4d1cd8e15" providerId="ADAL" clId="{57A84C89-E885-451D-B5EB-FDC33FE5678A}" dt="2024-08-31T14:47:51.323" v="808" actId="167"/>
        <pc:sldMkLst>
          <pc:docMk/>
          <pc:sldMk cId="1836845657" sldId="580"/>
        </pc:sldMkLst>
        <pc:spChg chg="add mod ord">
          <ac:chgData name="Waterfall, Amanda (CYPD)" userId="fbd73246-6e8f-42fb-8534-28c4d1cd8e15" providerId="ADAL" clId="{57A84C89-E885-451D-B5EB-FDC33FE5678A}" dt="2024-08-31T14:47:51.323" v="808" actId="167"/>
          <ac:spMkLst>
            <pc:docMk/>
            <pc:sldMk cId="1836845657" sldId="580"/>
            <ac:spMk id="10" creationId="{5E5352CD-FEFB-0D24-D2B7-D8EA68A82690}"/>
          </ac:spMkLst>
        </pc:spChg>
        <pc:spChg chg="mod">
          <ac:chgData name="Waterfall, Amanda (CYPD)" userId="fbd73246-6e8f-42fb-8534-28c4d1cd8e15" providerId="ADAL" clId="{57A84C89-E885-451D-B5EB-FDC33FE5678A}" dt="2024-08-31T14:44:57.715" v="786" actId="255"/>
          <ac:spMkLst>
            <pc:docMk/>
            <pc:sldMk cId="1836845657" sldId="580"/>
            <ac:spMk id="17" creationId="{1EA52950-D7C0-CD7B-5396-4C8BC7FCCD09}"/>
          </ac:spMkLst>
        </pc:spChg>
        <pc:spChg chg="mod">
          <ac:chgData name="Waterfall, Amanda (CYPD)" userId="fbd73246-6e8f-42fb-8534-28c4d1cd8e15" providerId="ADAL" clId="{57A84C89-E885-451D-B5EB-FDC33FE5678A}" dt="2024-08-31T14:44:42.717" v="784" actId="1076"/>
          <ac:spMkLst>
            <pc:docMk/>
            <pc:sldMk cId="1836845657" sldId="580"/>
            <ac:spMk id="25" creationId="{534ABCAC-97FA-3539-B71E-3A15D753EB77}"/>
          </ac:spMkLst>
        </pc:spChg>
        <pc:grpChg chg="mod">
          <ac:chgData name="Waterfall, Amanda (CYPD)" userId="fbd73246-6e8f-42fb-8534-28c4d1cd8e15" providerId="ADAL" clId="{57A84C89-E885-451D-B5EB-FDC33FE5678A}" dt="2024-08-31T14:44:47.017" v="785" actId="1076"/>
          <ac:grpSpMkLst>
            <pc:docMk/>
            <pc:sldMk cId="1836845657" sldId="580"/>
            <ac:grpSpMk id="18" creationId="{24356590-BD64-29A1-B4D5-99159331BA4B}"/>
          </ac:grpSpMkLst>
        </pc:grpChg>
        <pc:grpChg chg="mod">
          <ac:chgData name="Waterfall, Amanda (CYPD)" userId="fbd73246-6e8f-42fb-8534-28c4d1cd8e15" providerId="ADAL" clId="{57A84C89-E885-451D-B5EB-FDC33FE5678A}" dt="2024-08-31T14:47:34.257" v="804" actId="1076"/>
          <ac:grpSpMkLst>
            <pc:docMk/>
            <pc:sldMk cId="1836845657" sldId="580"/>
            <ac:grpSpMk id="19" creationId="{F6C1C0DF-C790-5EE9-F1E0-5B074355EAC3}"/>
          </ac:grpSpMkLst>
        </pc:grpChg>
        <pc:grpChg chg="mod">
          <ac:chgData name="Waterfall, Amanda (CYPD)" userId="fbd73246-6e8f-42fb-8534-28c4d1cd8e15" providerId="ADAL" clId="{57A84C89-E885-451D-B5EB-FDC33FE5678A}" dt="2024-08-31T14:45:11.134" v="788" actId="14100"/>
          <ac:grpSpMkLst>
            <pc:docMk/>
            <pc:sldMk cId="1836845657" sldId="580"/>
            <ac:grpSpMk id="20" creationId="{59947607-C1C5-AF29-83E3-904D8D185E69}"/>
          </ac:grpSpMkLst>
        </pc:grpChg>
        <pc:grpChg chg="mod">
          <ac:chgData name="Waterfall, Amanda (CYPD)" userId="fbd73246-6e8f-42fb-8534-28c4d1cd8e15" providerId="ADAL" clId="{57A84C89-E885-451D-B5EB-FDC33FE5678A}" dt="2024-08-31T14:45:04.833" v="787" actId="1076"/>
          <ac:grpSpMkLst>
            <pc:docMk/>
            <pc:sldMk cId="1836845657" sldId="580"/>
            <ac:grpSpMk id="21" creationId="{6B37CCF6-1A29-75AF-25D5-A27548AE9FC9}"/>
          </ac:grpSpMkLst>
        </pc:grpChg>
        <pc:picChg chg="mod">
          <ac:chgData name="Waterfall, Amanda (CYPD)" userId="fbd73246-6e8f-42fb-8534-28c4d1cd8e15" providerId="ADAL" clId="{57A84C89-E885-451D-B5EB-FDC33FE5678A}" dt="2024-08-31T14:28:43.589" v="600" actId="1076"/>
          <ac:picMkLst>
            <pc:docMk/>
            <pc:sldMk cId="1836845657" sldId="580"/>
            <ac:picMk id="3" creationId="{B978B04E-72A7-364F-7D6B-A31B351C70A9}"/>
          </ac:picMkLst>
        </pc:picChg>
        <pc:picChg chg="mod">
          <ac:chgData name="Waterfall, Amanda (CYPD)" userId="fbd73246-6e8f-42fb-8534-28c4d1cd8e15" providerId="ADAL" clId="{57A84C89-E885-451D-B5EB-FDC33FE5678A}" dt="2024-08-31T14:28:46.323" v="601" actId="1076"/>
          <ac:picMkLst>
            <pc:docMk/>
            <pc:sldMk cId="1836845657" sldId="580"/>
            <ac:picMk id="7" creationId="{AB53A53E-1FE5-D169-37F0-2303763130C9}"/>
          </ac:picMkLst>
        </pc:picChg>
        <pc:picChg chg="mod">
          <ac:chgData name="Waterfall, Amanda (CYPD)" userId="fbd73246-6e8f-42fb-8534-28c4d1cd8e15" providerId="ADAL" clId="{57A84C89-E885-451D-B5EB-FDC33FE5678A}" dt="2024-08-31T14:44:34.598" v="782"/>
          <ac:picMkLst>
            <pc:docMk/>
            <pc:sldMk cId="1836845657" sldId="580"/>
            <ac:picMk id="8" creationId="{1C4397C8-9F01-691D-6758-A5F8A08E1CC3}"/>
          </ac:picMkLst>
        </pc:picChg>
      </pc:sldChg>
      <pc:sldChg chg="addSp modSp mod modNotesTx">
        <pc:chgData name="Waterfall, Amanda (CYPD)" userId="fbd73246-6e8f-42fb-8534-28c4d1cd8e15" providerId="ADAL" clId="{57A84C89-E885-451D-B5EB-FDC33FE5678A}" dt="2024-08-31T14:48:53.310" v="816" actId="167"/>
        <pc:sldMkLst>
          <pc:docMk/>
          <pc:sldMk cId="1783279148" sldId="581"/>
        </pc:sldMkLst>
        <pc:spChg chg="mod">
          <ac:chgData name="Waterfall, Amanda (CYPD)" userId="fbd73246-6e8f-42fb-8534-28c4d1cd8e15" providerId="ADAL" clId="{57A84C89-E885-451D-B5EB-FDC33FE5678A}" dt="2024-08-31T14:37:42.116" v="669" actId="255"/>
          <ac:spMkLst>
            <pc:docMk/>
            <pc:sldMk cId="1783279148" sldId="581"/>
            <ac:spMk id="3" creationId="{68C968AA-7AC2-9A10-E9BA-7E735005C4C1}"/>
          </ac:spMkLst>
        </pc:spChg>
        <pc:spChg chg="add mod ord">
          <ac:chgData name="Waterfall, Amanda (CYPD)" userId="fbd73246-6e8f-42fb-8534-28c4d1cd8e15" providerId="ADAL" clId="{57A84C89-E885-451D-B5EB-FDC33FE5678A}" dt="2024-08-31T14:48:53.310" v="816" actId="167"/>
          <ac:spMkLst>
            <pc:docMk/>
            <pc:sldMk cId="1783279148" sldId="581"/>
            <ac:spMk id="4" creationId="{79702F15-CDCA-F001-9C80-720841218BAA}"/>
          </ac:spMkLst>
        </pc:spChg>
        <pc:spChg chg="mod">
          <ac:chgData name="Waterfall, Amanda (CYPD)" userId="fbd73246-6e8f-42fb-8534-28c4d1cd8e15" providerId="ADAL" clId="{57A84C89-E885-451D-B5EB-FDC33FE5678A}" dt="2024-08-31T14:37:30.662" v="667" actId="255"/>
          <ac:spMkLst>
            <pc:docMk/>
            <pc:sldMk cId="1783279148" sldId="581"/>
            <ac:spMk id="5" creationId="{EB595947-1D28-1D90-0416-3AB0AB2A5D43}"/>
          </ac:spMkLst>
        </pc:spChg>
        <pc:spChg chg="mod">
          <ac:chgData name="Waterfall, Amanda (CYPD)" userId="fbd73246-6e8f-42fb-8534-28c4d1cd8e15" providerId="ADAL" clId="{57A84C89-E885-451D-B5EB-FDC33FE5678A}" dt="2024-08-31T14:37:37.364" v="668" actId="255"/>
          <ac:spMkLst>
            <pc:docMk/>
            <pc:sldMk cId="1783279148" sldId="581"/>
            <ac:spMk id="7" creationId="{3A55E04A-585D-5357-6894-257BECB5920E}"/>
          </ac:spMkLst>
        </pc:spChg>
        <pc:spChg chg="mod">
          <ac:chgData name="Waterfall, Amanda (CYPD)" userId="fbd73246-6e8f-42fb-8534-28c4d1cd8e15" providerId="ADAL" clId="{57A84C89-E885-451D-B5EB-FDC33FE5678A}" dt="2024-08-31T14:38:28.665" v="678" actId="255"/>
          <ac:spMkLst>
            <pc:docMk/>
            <pc:sldMk cId="1783279148" sldId="581"/>
            <ac:spMk id="9" creationId="{73EF9A73-5815-0B4F-30A2-94FF2DD300DD}"/>
          </ac:spMkLst>
        </pc:spChg>
        <pc:spChg chg="mod">
          <ac:chgData name="Waterfall, Amanda (CYPD)" userId="fbd73246-6e8f-42fb-8534-28c4d1cd8e15" providerId="ADAL" clId="{57A84C89-E885-451D-B5EB-FDC33FE5678A}" dt="2024-08-31T14:38:16.345" v="675" actId="255"/>
          <ac:spMkLst>
            <pc:docMk/>
            <pc:sldMk cId="1783279148" sldId="581"/>
            <ac:spMk id="12" creationId="{479F46C4-03CE-ABB4-529B-355FF431E4E3}"/>
          </ac:spMkLst>
        </pc:spChg>
        <pc:spChg chg="mod">
          <ac:chgData name="Waterfall, Amanda (CYPD)" userId="fbd73246-6e8f-42fb-8534-28c4d1cd8e15" providerId="ADAL" clId="{57A84C89-E885-451D-B5EB-FDC33FE5678A}" dt="2024-08-31T14:38:20.616" v="676" actId="255"/>
          <ac:spMkLst>
            <pc:docMk/>
            <pc:sldMk cId="1783279148" sldId="581"/>
            <ac:spMk id="13" creationId="{230D552A-3C0B-AC43-D9E8-907B69FD955E}"/>
          </ac:spMkLst>
        </pc:spChg>
        <pc:spChg chg="mod">
          <ac:chgData name="Waterfall, Amanda (CYPD)" userId="fbd73246-6e8f-42fb-8534-28c4d1cd8e15" providerId="ADAL" clId="{57A84C89-E885-451D-B5EB-FDC33FE5678A}" dt="2024-08-31T14:38:11.364" v="674" actId="255"/>
          <ac:spMkLst>
            <pc:docMk/>
            <pc:sldMk cId="1783279148" sldId="581"/>
            <ac:spMk id="14" creationId="{0695EF56-462E-FCD4-B343-5AD6AA28B7A9}"/>
          </ac:spMkLst>
        </pc:spChg>
        <pc:spChg chg="mod">
          <ac:chgData name="Waterfall, Amanda (CYPD)" userId="fbd73246-6e8f-42fb-8534-28c4d1cd8e15" providerId="ADAL" clId="{57A84C89-E885-451D-B5EB-FDC33FE5678A}" dt="2024-08-31T14:37:51.247" v="671" actId="255"/>
          <ac:spMkLst>
            <pc:docMk/>
            <pc:sldMk cId="1783279148" sldId="581"/>
            <ac:spMk id="15" creationId="{DA22A4A7-2A31-8A5F-71F8-35B9AECB86DD}"/>
          </ac:spMkLst>
        </pc:spChg>
        <pc:spChg chg="mod">
          <ac:chgData name="Waterfall, Amanda (CYPD)" userId="fbd73246-6e8f-42fb-8534-28c4d1cd8e15" providerId="ADAL" clId="{57A84C89-E885-451D-B5EB-FDC33FE5678A}" dt="2024-08-31T14:37:46.731" v="670" actId="255"/>
          <ac:spMkLst>
            <pc:docMk/>
            <pc:sldMk cId="1783279148" sldId="581"/>
            <ac:spMk id="16" creationId="{5EC656A5-CA72-7879-9CE7-118860125675}"/>
          </ac:spMkLst>
        </pc:spChg>
        <pc:spChg chg="mod">
          <ac:chgData name="Waterfall, Amanda (CYPD)" userId="fbd73246-6e8f-42fb-8534-28c4d1cd8e15" providerId="ADAL" clId="{57A84C89-E885-451D-B5EB-FDC33FE5678A}" dt="2024-08-31T14:37:57.431" v="672" actId="255"/>
          <ac:spMkLst>
            <pc:docMk/>
            <pc:sldMk cId="1783279148" sldId="581"/>
            <ac:spMk id="17" creationId="{1C978C5D-027D-1C78-64C9-EA5E4ED3543D}"/>
          </ac:spMkLst>
        </pc:spChg>
        <pc:spChg chg="mod">
          <ac:chgData name="Waterfall, Amanda (CYPD)" userId="fbd73246-6e8f-42fb-8534-28c4d1cd8e15" providerId="ADAL" clId="{57A84C89-E885-451D-B5EB-FDC33FE5678A}" dt="2024-08-31T14:38:46.766" v="700" actId="20577"/>
          <ac:spMkLst>
            <pc:docMk/>
            <pc:sldMk cId="1783279148" sldId="581"/>
            <ac:spMk id="19" creationId="{7DB60D43-30BD-C0DF-0EE4-D837E669B306}"/>
          </ac:spMkLst>
        </pc:spChg>
        <pc:spChg chg="mod">
          <ac:chgData name="Waterfall, Amanda (CYPD)" userId="fbd73246-6e8f-42fb-8534-28c4d1cd8e15" providerId="ADAL" clId="{57A84C89-E885-451D-B5EB-FDC33FE5678A}" dt="2024-08-31T14:38:05.114" v="673" actId="255"/>
          <ac:spMkLst>
            <pc:docMk/>
            <pc:sldMk cId="1783279148" sldId="581"/>
            <ac:spMk id="20" creationId="{1B179299-2599-5C49-FF59-C9B7C0911739}"/>
          </ac:spMkLst>
        </pc:spChg>
        <pc:grpChg chg="mod">
          <ac:chgData name="Waterfall, Amanda (CYPD)" userId="fbd73246-6e8f-42fb-8534-28c4d1cd8e15" providerId="ADAL" clId="{57A84C89-E885-451D-B5EB-FDC33FE5678A}" dt="2024-08-31T14:38:38.166" v="679" actId="1076"/>
          <ac:grpSpMkLst>
            <pc:docMk/>
            <pc:sldMk cId="1783279148" sldId="581"/>
            <ac:grpSpMk id="2" creationId="{DFF0FC2D-0072-AF46-2628-307E4E4C9EB9}"/>
          </ac:grpSpMkLst>
        </pc:grpChg>
      </pc:sldChg>
      <pc:sldChg chg="addSp modSp mod modNotesTx">
        <pc:chgData name="Waterfall, Amanda (CYPD)" userId="fbd73246-6e8f-42fb-8534-28c4d1cd8e15" providerId="ADAL" clId="{57A84C89-E885-451D-B5EB-FDC33FE5678A}" dt="2024-08-31T14:50:40.097" v="840" actId="167"/>
        <pc:sldMkLst>
          <pc:docMk/>
          <pc:sldMk cId="2323061802" sldId="587"/>
        </pc:sldMkLst>
        <pc:spChg chg="add mod ord">
          <ac:chgData name="Waterfall, Amanda (CYPD)" userId="fbd73246-6e8f-42fb-8534-28c4d1cd8e15" providerId="ADAL" clId="{57A84C89-E885-451D-B5EB-FDC33FE5678A}" dt="2024-08-31T14:50:40.097" v="840" actId="167"/>
          <ac:spMkLst>
            <pc:docMk/>
            <pc:sldMk cId="2323061802" sldId="587"/>
            <ac:spMk id="2" creationId="{EFE89AE7-02F3-E9AB-2372-418EB5097D56}"/>
          </ac:spMkLst>
        </pc:spChg>
        <pc:spChg chg="mod">
          <ac:chgData name="Waterfall, Amanda (CYPD)" userId="fbd73246-6e8f-42fb-8534-28c4d1cd8e15" providerId="ADAL" clId="{57A84C89-E885-451D-B5EB-FDC33FE5678A}" dt="2024-08-31T14:34:09.120" v="638" actId="1076"/>
          <ac:spMkLst>
            <pc:docMk/>
            <pc:sldMk cId="2323061802" sldId="587"/>
            <ac:spMk id="5" creationId="{513E2ED2-D76B-3C55-CECF-9240E6768CD3}"/>
          </ac:spMkLst>
        </pc:spChg>
        <pc:spChg chg="mod">
          <ac:chgData name="Waterfall, Amanda (CYPD)" userId="fbd73246-6e8f-42fb-8534-28c4d1cd8e15" providerId="ADAL" clId="{57A84C89-E885-451D-B5EB-FDC33FE5678A}" dt="2024-08-31T14:34:04.587" v="637" actId="14100"/>
          <ac:spMkLst>
            <pc:docMk/>
            <pc:sldMk cId="2323061802" sldId="587"/>
            <ac:spMk id="6" creationId="{252EACDA-4404-F878-8F3E-FD612598371D}"/>
          </ac:spMkLst>
        </pc:spChg>
      </pc:sldChg>
      <pc:sldChg chg="del">
        <pc:chgData name="Waterfall, Amanda (CYPD)" userId="fbd73246-6e8f-42fb-8534-28c4d1cd8e15" providerId="ADAL" clId="{57A84C89-E885-451D-B5EB-FDC33FE5678A}" dt="2024-08-31T14:16:52.541" v="437" actId="47"/>
        <pc:sldMkLst>
          <pc:docMk/>
          <pc:sldMk cId="3692479948" sldId="589"/>
        </pc:sldMkLst>
      </pc:sldChg>
      <pc:sldChg chg="addSp modSp mod">
        <pc:chgData name="Waterfall, Amanda (CYPD)" userId="fbd73246-6e8f-42fb-8534-28c4d1cd8e15" providerId="ADAL" clId="{57A84C89-E885-451D-B5EB-FDC33FE5678A}" dt="2024-08-31T14:49:51.316" v="834" actId="122"/>
        <pc:sldMkLst>
          <pc:docMk/>
          <pc:sldMk cId="2102698189" sldId="592"/>
        </pc:sldMkLst>
        <pc:spChg chg="mod">
          <ac:chgData name="Waterfall, Amanda (CYPD)" userId="fbd73246-6e8f-42fb-8534-28c4d1cd8e15" providerId="ADAL" clId="{57A84C89-E885-451D-B5EB-FDC33FE5678A}" dt="2024-08-31T14:27:26.668" v="589" actId="27636"/>
          <ac:spMkLst>
            <pc:docMk/>
            <pc:sldMk cId="2102698189" sldId="592"/>
            <ac:spMk id="2" creationId="{AC26B43A-7D7F-4559-9F53-34413ED88841}"/>
          </ac:spMkLst>
        </pc:spChg>
        <pc:spChg chg="add mod ord">
          <ac:chgData name="Waterfall, Amanda (CYPD)" userId="fbd73246-6e8f-42fb-8534-28c4d1cd8e15" providerId="ADAL" clId="{57A84C89-E885-451D-B5EB-FDC33FE5678A}" dt="2024-08-31T14:49:37.878" v="831" actId="167"/>
          <ac:spMkLst>
            <pc:docMk/>
            <pc:sldMk cId="2102698189" sldId="592"/>
            <ac:spMk id="3" creationId="{A7F818D5-7347-D2C6-D143-5CE697C29939}"/>
          </ac:spMkLst>
        </pc:spChg>
        <pc:spChg chg="mod">
          <ac:chgData name="Waterfall, Amanda (CYPD)" userId="fbd73246-6e8f-42fb-8534-28c4d1cd8e15" providerId="ADAL" clId="{57A84C89-E885-451D-B5EB-FDC33FE5678A}" dt="2024-08-31T14:49:51.316" v="834" actId="122"/>
          <ac:spMkLst>
            <pc:docMk/>
            <pc:sldMk cId="2102698189" sldId="592"/>
            <ac:spMk id="9" creationId="{7858DFDD-2B73-415D-6FD4-FCE33E15B58D}"/>
          </ac:spMkLst>
        </pc:spChg>
        <pc:spChg chg="mod">
          <ac:chgData name="Waterfall, Amanda (CYPD)" userId="fbd73246-6e8f-42fb-8534-28c4d1cd8e15" providerId="ADAL" clId="{57A84C89-E885-451D-B5EB-FDC33FE5678A}" dt="2024-08-31T14:36:07.309" v="654" actId="1076"/>
          <ac:spMkLst>
            <pc:docMk/>
            <pc:sldMk cId="2102698189" sldId="592"/>
            <ac:spMk id="10" creationId="{C556EC3C-FCD4-CB3E-6581-EE74E21BC343}"/>
          </ac:spMkLst>
        </pc:spChg>
        <pc:graphicFrameChg chg="mod modGraphic">
          <ac:chgData name="Waterfall, Amanda (CYPD)" userId="fbd73246-6e8f-42fb-8534-28c4d1cd8e15" providerId="ADAL" clId="{57A84C89-E885-451D-B5EB-FDC33FE5678A}" dt="2024-08-31T14:36:42.177" v="658" actId="1076"/>
          <ac:graphicFrameMkLst>
            <pc:docMk/>
            <pc:sldMk cId="2102698189" sldId="592"/>
            <ac:graphicFrameMk id="6" creationId="{163296CC-3EA8-DE92-41DB-2E357A0A6DCE}"/>
          </ac:graphicFrameMkLst>
        </pc:graphicFrameChg>
      </pc:sldChg>
      <pc:sldMasterChg chg="modSldLayout">
        <pc:chgData name="Waterfall, Amanda (CYPD)" userId="fbd73246-6e8f-42fb-8534-28c4d1cd8e15" providerId="ADAL" clId="{57A84C89-E885-451D-B5EB-FDC33FE5678A}" dt="2024-08-31T14:27:26.468" v="588"/>
        <pc:sldMasterMkLst>
          <pc:docMk/>
          <pc:sldMasterMk cId="2457112451" sldId="2147483728"/>
        </pc:sldMasterMkLst>
        <pc:sldLayoutChg chg="addSp">
          <pc:chgData name="Waterfall, Amanda (CYPD)" userId="fbd73246-6e8f-42fb-8534-28c4d1cd8e15" providerId="ADAL" clId="{57A84C89-E885-451D-B5EB-FDC33FE5678A}" dt="2024-08-31T14:27:26.468" v="588"/>
          <pc:sldLayoutMkLst>
            <pc:docMk/>
            <pc:sldMasterMk cId="2457112451" sldId="2147483728"/>
            <pc:sldLayoutMk cId="139362443" sldId="2147483729"/>
          </pc:sldLayoutMkLst>
          <pc:spChg chg="add">
            <ac:chgData name="Waterfall, Amanda (CYPD)" userId="fbd73246-6e8f-42fb-8534-28c4d1cd8e15" providerId="ADAL" clId="{57A84C89-E885-451D-B5EB-FDC33FE5678A}" dt="2024-08-31T14:27:26.468" v="588"/>
            <ac:spMkLst>
              <pc:docMk/>
              <pc:sldMasterMk cId="2457112451" sldId="2147483728"/>
              <pc:sldLayoutMk cId="139362443" sldId="2147483729"/>
              <ac:spMk id="11" creationId="{8E2776BF-8723-3B07-81AB-08201304CFA1}"/>
            </ac:spMkLst>
          </pc:spChg>
          <pc:spChg chg="add">
            <ac:chgData name="Waterfall, Amanda (CYPD)" userId="fbd73246-6e8f-42fb-8534-28c4d1cd8e15" providerId="ADAL" clId="{57A84C89-E885-451D-B5EB-FDC33FE5678A}" dt="2024-08-31T14:27:26.468" v="588"/>
            <ac:spMkLst>
              <pc:docMk/>
              <pc:sldMasterMk cId="2457112451" sldId="2147483728"/>
              <pc:sldLayoutMk cId="139362443" sldId="2147483729"/>
              <ac:spMk id="12" creationId="{CD4DEE7F-65F5-8DFC-0DCB-3C0578ABC02A}"/>
            </ac:spMkLst>
          </pc:spChg>
          <pc:spChg chg="add">
            <ac:chgData name="Waterfall, Amanda (CYPD)" userId="fbd73246-6e8f-42fb-8534-28c4d1cd8e15" providerId="ADAL" clId="{57A84C89-E885-451D-B5EB-FDC33FE5678A}" dt="2024-08-31T14:27:26.468" v="588"/>
            <ac:spMkLst>
              <pc:docMk/>
              <pc:sldMasterMk cId="2457112451" sldId="2147483728"/>
              <pc:sldLayoutMk cId="139362443" sldId="2147483729"/>
              <ac:spMk id="13" creationId="{1D88905F-FA1F-0FD3-CB01-A67F6829A7D6}"/>
            </ac:spMkLst>
          </pc:spChg>
          <pc:spChg chg="add">
            <ac:chgData name="Waterfall, Amanda (CYPD)" userId="fbd73246-6e8f-42fb-8534-28c4d1cd8e15" providerId="ADAL" clId="{57A84C89-E885-451D-B5EB-FDC33FE5678A}" dt="2024-08-31T14:27:26.468" v="588"/>
            <ac:spMkLst>
              <pc:docMk/>
              <pc:sldMasterMk cId="2457112451" sldId="2147483728"/>
              <pc:sldLayoutMk cId="139362443" sldId="2147483729"/>
              <ac:spMk id="14" creationId="{775F6304-9BA7-A3D2-69FC-B364D4AA6ED7}"/>
            </ac:spMkLst>
          </pc:spChg>
          <pc:cxnChg chg="add">
            <ac:chgData name="Waterfall, Amanda (CYPD)" userId="fbd73246-6e8f-42fb-8534-28c4d1cd8e15" providerId="ADAL" clId="{57A84C89-E885-451D-B5EB-FDC33FE5678A}" dt="2024-08-31T14:27:26.468" v="588"/>
            <ac:cxnSpMkLst>
              <pc:docMk/>
              <pc:sldMasterMk cId="2457112451" sldId="2147483728"/>
              <pc:sldLayoutMk cId="139362443" sldId="2147483729"/>
              <ac:cxnSpMk id="10" creationId="{39602E51-C7F3-641C-1B3D-74A49904FA5D}"/>
            </ac:cxnSpMkLst>
          </pc:cxnChg>
        </pc:sldLayoutChg>
        <pc:sldLayoutChg chg="addSp">
          <pc:chgData name="Waterfall, Amanda (CYPD)" userId="fbd73246-6e8f-42fb-8534-28c4d1cd8e15" providerId="ADAL" clId="{57A84C89-E885-451D-B5EB-FDC33FE5678A}" dt="2024-08-31T14:27:26.468" v="588"/>
          <pc:sldLayoutMkLst>
            <pc:docMk/>
            <pc:sldMasterMk cId="2457112451" sldId="2147483728"/>
            <pc:sldLayoutMk cId="1044547581" sldId="2147483730"/>
          </pc:sldLayoutMkLst>
          <pc:spChg chg="add">
            <ac:chgData name="Waterfall, Amanda (CYPD)" userId="fbd73246-6e8f-42fb-8534-28c4d1cd8e15" providerId="ADAL" clId="{57A84C89-E885-451D-B5EB-FDC33FE5678A}" dt="2024-08-31T14:27:26.468" v="588"/>
            <ac:spMkLst>
              <pc:docMk/>
              <pc:sldMasterMk cId="2457112451" sldId="2147483728"/>
              <pc:sldLayoutMk cId="1044547581" sldId="2147483730"/>
              <ac:spMk id="7" creationId="{B7CD7B2F-BB9E-5DB3-4BE0-9125049DA223}"/>
            </ac:spMkLst>
          </pc:spChg>
          <pc:spChg chg="add">
            <ac:chgData name="Waterfall, Amanda (CYPD)" userId="fbd73246-6e8f-42fb-8534-28c4d1cd8e15" providerId="ADAL" clId="{57A84C89-E885-451D-B5EB-FDC33FE5678A}" dt="2024-08-31T14:27:26.468" v="588"/>
            <ac:spMkLst>
              <pc:docMk/>
              <pc:sldMasterMk cId="2457112451" sldId="2147483728"/>
              <pc:sldLayoutMk cId="1044547581" sldId="2147483730"/>
              <ac:spMk id="8" creationId="{BE189E0D-F12B-29E4-0A88-C956FB43C543}"/>
            </ac:spMkLst>
          </pc:spChg>
          <pc:spChg chg="add">
            <ac:chgData name="Waterfall, Amanda (CYPD)" userId="fbd73246-6e8f-42fb-8534-28c4d1cd8e15" providerId="ADAL" clId="{57A84C89-E885-451D-B5EB-FDC33FE5678A}" dt="2024-08-31T14:27:26.468" v="588"/>
            <ac:spMkLst>
              <pc:docMk/>
              <pc:sldMasterMk cId="2457112451" sldId="2147483728"/>
              <pc:sldLayoutMk cId="1044547581" sldId="2147483730"/>
              <ac:spMk id="9" creationId="{330CE669-0B8B-4C45-F933-E7C44528EFA3}"/>
            </ac:spMkLst>
          </pc:spChg>
          <pc:spChg chg="add">
            <ac:chgData name="Waterfall, Amanda (CYPD)" userId="fbd73246-6e8f-42fb-8534-28c4d1cd8e15" providerId="ADAL" clId="{57A84C89-E885-451D-B5EB-FDC33FE5678A}" dt="2024-08-31T14:27:26.468" v="588"/>
            <ac:spMkLst>
              <pc:docMk/>
              <pc:sldMasterMk cId="2457112451" sldId="2147483728"/>
              <pc:sldLayoutMk cId="1044547581" sldId="2147483730"/>
              <ac:spMk id="10" creationId="{A4F7D634-D948-C242-332B-FEF7C490CEBC}"/>
            </ac:spMkLst>
          </pc:spChg>
        </pc:sldLayoutChg>
      </pc:sldMasterChg>
    </pc:docChg>
  </pc:docChgLst>
</pc:chgInfo>
</file>

<file path=ppt/diagrams/_rels/data7.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ata8.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_rels/drawing7.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8.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svg"/><Relationship Id="rId1" Type="http://schemas.openxmlformats.org/officeDocument/2006/relationships/image" Target="../media/image27.png"/><Relationship Id="rId6" Type="http://schemas.openxmlformats.org/officeDocument/2006/relationships/image" Target="../media/image32.sv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35C6C8-F3A5-46AE-8DF7-720578596DE4}" type="doc">
      <dgm:prSet loTypeId="urn:microsoft.com/office/officeart/2005/8/layout/vProcess5" loCatId="process" qsTypeId="urn:microsoft.com/office/officeart/2005/8/quickstyle/simple4" qsCatId="simple" csTypeId="urn:microsoft.com/office/officeart/2005/8/colors/colorful5" csCatId="colorful" phldr="1"/>
      <dgm:spPr/>
      <dgm:t>
        <a:bodyPr/>
        <a:lstStyle/>
        <a:p>
          <a:endParaRPr lang="en-US"/>
        </a:p>
      </dgm:t>
    </dgm:pt>
    <dgm:pt modelId="{46F3ECBF-C72A-4950-8225-CB39F0664BA7}">
      <dgm:prSet custT="1"/>
      <dgm:spPr>
        <a:solidFill>
          <a:schemeClr val="accent5">
            <a:lumMod val="40000"/>
            <a:lumOff val="60000"/>
          </a:schemeClr>
        </a:solidFill>
      </dgm:spPr>
      <dgm:t>
        <a:bodyPr/>
        <a:lstStyle/>
        <a:p>
          <a:r>
            <a:rPr lang="en-GB" sz="3600" dirty="0">
              <a:solidFill>
                <a:schemeClr val="accent5">
                  <a:lumMod val="50000"/>
                </a:schemeClr>
              </a:solidFill>
            </a:rPr>
            <a:t>What we see...</a:t>
          </a:r>
          <a:endParaRPr lang="en-US" sz="3600" dirty="0">
            <a:solidFill>
              <a:schemeClr val="accent5">
                <a:lumMod val="50000"/>
              </a:schemeClr>
            </a:solidFill>
          </a:endParaRPr>
        </a:p>
      </dgm:t>
    </dgm:pt>
    <dgm:pt modelId="{4B4DAAAD-C8F1-4334-B8CF-93AEC627F7C2}" type="parTrans" cxnId="{0EA66B50-FA3D-41AE-A328-6FFB481870E2}">
      <dgm:prSet/>
      <dgm:spPr/>
      <dgm:t>
        <a:bodyPr/>
        <a:lstStyle/>
        <a:p>
          <a:endParaRPr lang="en-US"/>
        </a:p>
      </dgm:t>
    </dgm:pt>
    <dgm:pt modelId="{C396A13A-8673-4464-B649-4F83041C839C}" type="sibTrans" cxnId="{0EA66B50-FA3D-41AE-A328-6FFB481870E2}">
      <dgm:prSet/>
      <dgm:spPr>
        <a:solidFill>
          <a:schemeClr val="tx1">
            <a:lumMod val="50000"/>
            <a:lumOff val="50000"/>
            <a:alpha val="90000"/>
          </a:schemeClr>
        </a:solidFill>
      </dgm:spPr>
      <dgm:t>
        <a:bodyPr/>
        <a:lstStyle/>
        <a:p>
          <a:endParaRPr lang="en-US"/>
        </a:p>
      </dgm:t>
    </dgm:pt>
    <dgm:pt modelId="{1FDA149B-043D-4665-A7E2-316A0D92B2FB}">
      <dgm:prSet custT="1"/>
      <dgm:spPr>
        <a:solidFill>
          <a:schemeClr val="accent1">
            <a:lumMod val="40000"/>
            <a:lumOff val="60000"/>
          </a:schemeClr>
        </a:solidFill>
      </dgm:spPr>
      <dgm:t>
        <a:bodyPr/>
        <a:lstStyle/>
        <a:p>
          <a:r>
            <a:rPr lang="en-GB" sz="3600" dirty="0">
              <a:solidFill>
                <a:schemeClr val="accent1">
                  <a:lumMod val="50000"/>
                </a:schemeClr>
              </a:solidFill>
            </a:rPr>
            <a:t>What we hear…</a:t>
          </a:r>
          <a:endParaRPr lang="en-US" sz="3600" dirty="0">
            <a:solidFill>
              <a:schemeClr val="accent1">
                <a:lumMod val="50000"/>
              </a:schemeClr>
            </a:solidFill>
          </a:endParaRPr>
        </a:p>
      </dgm:t>
    </dgm:pt>
    <dgm:pt modelId="{27060C8D-7518-4EF0-AF6C-3C63D354FEC7}" type="parTrans" cxnId="{7C824534-B6EB-40AA-BA21-F5AFB89976B6}">
      <dgm:prSet/>
      <dgm:spPr/>
      <dgm:t>
        <a:bodyPr/>
        <a:lstStyle/>
        <a:p>
          <a:endParaRPr lang="en-US"/>
        </a:p>
      </dgm:t>
    </dgm:pt>
    <dgm:pt modelId="{556C7771-0E82-4466-B7B4-365B50F1203E}" type="sibTrans" cxnId="{7C824534-B6EB-40AA-BA21-F5AFB89976B6}">
      <dgm:prSet/>
      <dgm:spPr>
        <a:solidFill>
          <a:schemeClr val="tx1">
            <a:lumMod val="50000"/>
            <a:lumOff val="50000"/>
            <a:alpha val="90000"/>
          </a:schemeClr>
        </a:solidFill>
      </dgm:spPr>
      <dgm:t>
        <a:bodyPr/>
        <a:lstStyle/>
        <a:p>
          <a:endParaRPr lang="en-US"/>
        </a:p>
      </dgm:t>
    </dgm:pt>
    <dgm:pt modelId="{814715BB-4583-4BED-9EE8-05CFC3D7EF67}">
      <dgm:prSet custT="1"/>
      <dgm:spPr>
        <a:solidFill>
          <a:schemeClr val="accent6">
            <a:lumMod val="60000"/>
            <a:lumOff val="40000"/>
          </a:schemeClr>
        </a:solidFill>
      </dgm:spPr>
      <dgm:t>
        <a:bodyPr/>
        <a:lstStyle/>
        <a:p>
          <a:r>
            <a:rPr lang="en-GB" sz="3200" dirty="0">
              <a:solidFill>
                <a:schemeClr val="accent6">
                  <a:lumMod val="50000"/>
                </a:schemeClr>
              </a:solidFill>
            </a:rPr>
            <a:t>What we are told…</a:t>
          </a:r>
          <a:endParaRPr lang="en-US" sz="3200" dirty="0">
            <a:solidFill>
              <a:schemeClr val="accent6">
                <a:lumMod val="50000"/>
              </a:schemeClr>
            </a:solidFill>
          </a:endParaRPr>
        </a:p>
      </dgm:t>
    </dgm:pt>
    <dgm:pt modelId="{7FDA06B8-7D8F-4F4E-BFB1-637DD075ACE4}" type="parTrans" cxnId="{FE24B83C-5104-4A7E-AD04-657C4DAA323A}">
      <dgm:prSet/>
      <dgm:spPr/>
      <dgm:t>
        <a:bodyPr/>
        <a:lstStyle/>
        <a:p>
          <a:endParaRPr lang="en-US"/>
        </a:p>
      </dgm:t>
    </dgm:pt>
    <dgm:pt modelId="{52DCFB91-AFD1-4567-82E4-035D1832F3BC}" type="sibTrans" cxnId="{FE24B83C-5104-4A7E-AD04-657C4DAA323A}">
      <dgm:prSet/>
      <dgm:spPr/>
      <dgm:t>
        <a:bodyPr/>
        <a:lstStyle/>
        <a:p>
          <a:endParaRPr lang="en-US"/>
        </a:p>
      </dgm:t>
    </dgm:pt>
    <dgm:pt modelId="{37002EEA-AA86-44DB-905D-55FF6F6C5A79}" type="pres">
      <dgm:prSet presAssocID="{5E35C6C8-F3A5-46AE-8DF7-720578596DE4}" presName="outerComposite" presStyleCnt="0">
        <dgm:presLayoutVars>
          <dgm:chMax val="5"/>
          <dgm:dir/>
          <dgm:resizeHandles val="exact"/>
        </dgm:presLayoutVars>
      </dgm:prSet>
      <dgm:spPr/>
    </dgm:pt>
    <dgm:pt modelId="{D73B7DE8-D5D1-44E5-9048-525DFB07D1FF}" type="pres">
      <dgm:prSet presAssocID="{5E35C6C8-F3A5-46AE-8DF7-720578596DE4}" presName="dummyMaxCanvas" presStyleCnt="0">
        <dgm:presLayoutVars/>
      </dgm:prSet>
      <dgm:spPr/>
    </dgm:pt>
    <dgm:pt modelId="{F57E7587-0AE7-408D-B1FF-5503C81476F8}" type="pres">
      <dgm:prSet presAssocID="{5E35C6C8-F3A5-46AE-8DF7-720578596DE4}" presName="ThreeNodes_1" presStyleLbl="node1" presStyleIdx="0" presStyleCnt="3">
        <dgm:presLayoutVars>
          <dgm:bulletEnabled val="1"/>
        </dgm:presLayoutVars>
      </dgm:prSet>
      <dgm:spPr/>
    </dgm:pt>
    <dgm:pt modelId="{0A19ECB7-17A4-4C4E-8A25-FC72BBBE76C6}" type="pres">
      <dgm:prSet presAssocID="{5E35C6C8-F3A5-46AE-8DF7-720578596DE4}" presName="ThreeNodes_2" presStyleLbl="node1" presStyleIdx="1" presStyleCnt="3">
        <dgm:presLayoutVars>
          <dgm:bulletEnabled val="1"/>
        </dgm:presLayoutVars>
      </dgm:prSet>
      <dgm:spPr/>
    </dgm:pt>
    <dgm:pt modelId="{F5C18235-968E-4303-8591-817BB2F2AF22}" type="pres">
      <dgm:prSet presAssocID="{5E35C6C8-F3A5-46AE-8DF7-720578596DE4}" presName="ThreeNodes_3" presStyleLbl="node1" presStyleIdx="2" presStyleCnt="3">
        <dgm:presLayoutVars>
          <dgm:bulletEnabled val="1"/>
        </dgm:presLayoutVars>
      </dgm:prSet>
      <dgm:spPr/>
    </dgm:pt>
    <dgm:pt modelId="{9476A585-E999-4507-A445-4ED6DFDFDF2C}" type="pres">
      <dgm:prSet presAssocID="{5E35C6C8-F3A5-46AE-8DF7-720578596DE4}" presName="ThreeConn_1-2" presStyleLbl="fgAccFollowNode1" presStyleIdx="0" presStyleCnt="2">
        <dgm:presLayoutVars>
          <dgm:bulletEnabled val="1"/>
        </dgm:presLayoutVars>
      </dgm:prSet>
      <dgm:spPr/>
    </dgm:pt>
    <dgm:pt modelId="{D70BCC38-B6C5-41B9-BF49-F95A781362D8}" type="pres">
      <dgm:prSet presAssocID="{5E35C6C8-F3A5-46AE-8DF7-720578596DE4}" presName="ThreeConn_2-3" presStyleLbl="fgAccFollowNode1" presStyleIdx="1" presStyleCnt="2">
        <dgm:presLayoutVars>
          <dgm:bulletEnabled val="1"/>
        </dgm:presLayoutVars>
      </dgm:prSet>
      <dgm:spPr/>
    </dgm:pt>
    <dgm:pt modelId="{1E5A8548-4793-4B3F-82F0-2852C4F76E14}" type="pres">
      <dgm:prSet presAssocID="{5E35C6C8-F3A5-46AE-8DF7-720578596DE4}" presName="ThreeNodes_1_text" presStyleLbl="node1" presStyleIdx="2" presStyleCnt="3">
        <dgm:presLayoutVars>
          <dgm:bulletEnabled val="1"/>
        </dgm:presLayoutVars>
      </dgm:prSet>
      <dgm:spPr/>
    </dgm:pt>
    <dgm:pt modelId="{51D87F38-DB0A-40AC-BE0A-E803665B8B2E}" type="pres">
      <dgm:prSet presAssocID="{5E35C6C8-F3A5-46AE-8DF7-720578596DE4}" presName="ThreeNodes_2_text" presStyleLbl="node1" presStyleIdx="2" presStyleCnt="3">
        <dgm:presLayoutVars>
          <dgm:bulletEnabled val="1"/>
        </dgm:presLayoutVars>
      </dgm:prSet>
      <dgm:spPr/>
    </dgm:pt>
    <dgm:pt modelId="{AD920065-46C4-4D2B-9A9D-F561F352E7AC}" type="pres">
      <dgm:prSet presAssocID="{5E35C6C8-F3A5-46AE-8DF7-720578596DE4}" presName="ThreeNodes_3_text" presStyleLbl="node1" presStyleIdx="2" presStyleCnt="3">
        <dgm:presLayoutVars>
          <dgm:bulletEnabled val="1"/>
        </dgm:presLayoutVars>
      </dgm:prSet>
      <dgm:spPr/>
    </dgm:pt>
  </dgm:ptLst>
  <dgm:cxnLst>
    <dgm:cxn modelId="{D3F8741B-9CA3-4791-8D7C-A2C8D82EE581}" type="presOf" srcId="{556C7771-0E82-4466-B7B4-365B50F1203E}" destId="{D70BCC38-B6C5-41B9-BF49-F95A781362D8}" srcOrd="0" destOrd="0" presId="urn:microsoft.com/office/officeart/2005/8/layout/vProcess5"/>
    <dgm:cxn modelId="{7C824534-B6EB-40AA-BA21-F5AFB89976B6}" srcId="{5E35C6C8-F3A5-46AE-8DF7-720578596DE4}" destId="{1FDA149B-043D-4665-A7E2-316A0D92B2FB}" srcOrd="1" destOrd="0" parTransId="{27060C8D-7518-4EF0-AF6C-3C63D354FEC7}" sibTransId="{556C7771-0E82-4466-B7B4-365B50F1203E}"/>
    <dgm:cxn modelId="{34CB8337-AEAA-4BFF-A654-C365C33ABB57}" type="presOf" srcId="{1FDA149B-043D-4665-A7E2-316A0D92B2FB}" destId="{0A19ECB7-17A4-4C4E-8A25-FC72BBBE76C6}" srcOrd="0" destOrd="0" presId="urn:microsoft.com/office/officeart/2005/8/layout/vProcess5"/>
    <dgm:cxn modelId="{FE24B83C-5104-4A7E-AD04-657C4DAA323A}" srcId="{5E35C6C8-F3A5-46AE-8DF7-720578596DE4}" destId="{814715BB-4583-4BED-9EE8-05CFC3D7EF67}" srcOrd="2" destOrd="0" parTransId="{7FDA06B8-7D8F-4F4E-BFB1-637DD075ACE4}" sibTransId="{52DCFB91-AFD1-4567-82E4-035D1832F3BC}"/>
    <dgm:cxn modelId="{3F948049-E0FB-44F2-ADD4-81AD9C7B20E0}" type="presOf" srcId="{814715BB-4583-4BED-9EE8-05CFC3D7EF67}" destId="{AD920065-46C4-4D2B-9A9D-F561F352E7AC}" srcOrd="1" destOrd="0" presId="urn:microsoft.com/office/officeart/2005/8/layout/vProcess5"/>
    <dgm:cxn modelId="{230C074C-2106-42C0-ACA0-FB000D5350C1}" type="presOf" srcId="{46F3ECBF-C72A-4950-8225-CB39F0664BA7}" destId="{F57E7587-0AE7-408D-B1FF-5503C81476F8}" srcOrd="0" destOrd="0" presId="urn:microsoft.com/office/officeart/2005/8/layout/vProcess5"/>
    <dgm:cxn modelId="{0EA66B50-FA3D-41AE-A328-6FFB481870E2}" srcId="{5E35C6C8-F3A5-46AE-8DF7-720578596DE4}" destId="{46F3ECBF-C72A-4950-8225-CB39F0664BA7}" srcOrd="0" destOrd="0" parTransId="{4B4DAAAD-C8F1-4334-B8CF-93AEC627F7C2}" sibTransId="{C396A13A-8673-4464-B649-4F83041C839C}"/>
    <dgm:cxn modelId="{AD49FA82-BE43-4195-8032-ADB8C2177774}" type="presOf" srcId="{46F3ECBF-C72A-4950-8225-CB39F0664BA7}" destId="{1E5A8548-4793-4B3F-82F0-2852C4F76E14}" srcOrd="1" destOrd="0" presId="urn:microsoft.com/office/officeart/2005/8/layout/vProcess5"/>
    <dgm:cxn modelId="{82524685-7382-430D-8761-E40D9B069575}" type="presOf" srcId="{814715BB-4583-4BED-9EE8-05CFC3D7EF67}" destId="{F5C18235-968E-4303-8591-817BB2F2AF22}" srcOrd="0" destOrd="0" presId="urn:microsoft.com/office/officeart/2005/8/layout/vProcess5"/>
    <dgm:cxn modelId="{23D30C8E-609B-4FC3-A090-AE341E8B7B96}" type="presOf" srcId="{5E35C6C8-F3A5-46AE-8DF7-720578596DE4}" destId="{37002EEA-AA86-44DB-905D-55FF6F6C5A79}" srcOrd="0" destOrd="0" presId="urn:microsoft.com/office/officeart/2005/8/layout/vProcess5"/>
    <dgm:cxn modelId="{D29FAB9C-76D6-43B0-8BAB-05B21F1C6AED}" type="presOf" srcId="{C396A13A-8673-4464-B649-4F83041C839C}" destId="{9476A585-E999-4507-A445-4ED6DFDFDF2C}" srcOrd="0" destOrd="0" presId="urn:microsoft.com/office/officeart/2005/8/layout/vProcess5"/>
    <dgm:cxn modelId="{F0ADBBFF-275C-40AF-B9C2-C5924131FE34}" type="presOf" srcId="{1FDA149B-043D-4665-A7E2-316A0D92B2FB}" destId="{51D87F38-DB0A-40AC-BE0A-E803665B8B2E}" srcOrd="1" destOrd="0" presId="urn:microsoft.com/office/officeart/2005/8/layout/vProcess5"/>
    <dgm:cxn modelId="{07F504F8-512F-4056-96B6-7B314CEA42D9}" type="presParOf" srcId="{37002EEA-AA86-44DB-905D-55FF6F6C5A79}" destId="{D73B7DE8-D5D1-44E5-9048-525DFB07D1FF}" srcOrd="0" destOrd="0" presId="urn:microsoft.com/office/officeart/2005/8/layout/vProcess5"/>
    <dgm:cxn modelId="{B4C65489-891B-4BA6-A484-22F399452411}" type="presParOf" srcId="{37002EEA-AA86-44DB-905D-55FF6F6C5A79}" destId="{F57E7587-0AE7-408D-B1FF-5503C81476F8}" srcOrd="1" destOrd="0" presId="urn:microsoft.com/office/officeart/2005/8/layout/vProcess5"/>
    <dgm:cxn modelId="{EFB98B81-3019-48D8-9BF3-05EBD9379138}" type="presParOf" srcId="{37002EEA-AA86-44DB-905D-55FF6F6C5A79}" destId="{0A19ECB7-17A4-4C4E-8A25-FC72BBBE76C6}" srcOrd="2" destOrd="0" presId="urn:microsoft.com/office/officeart/2005/8/layout/vProcess5"/>
    <dgm:cxn modelId="{EB223BA3-97F3-46F8-AC80-8CB91FD8B5FA}" type="presParOf" srcId="{37002EEA-AA86-44DB-905D-55FF6F6C5A79}" destId="{F5C18235-968E-4303-8591-817BB2F2AF22}" srcOrd="3" destOrd="0" presId="urn:microsoft.com/office/officeart/2005/8/layout/vProcess5"/>
    <dgm:cxn modelId="{5A2D3C3F-D890-4821-9952-69929CCF6A3A}" type="presParOf" srcId="{37002EEA-AA86-44DB-905D-55FF6F6C5A79}" destId="{9476A585-E999-4507-A445-4ED6DFDFDF2C}" srcOrd="4" destOrd="0" presId="urn:microsoft.com/office/officeart/2005/8/layout/vProcess5"/>
    <dgm:cxn modelId="{E9650FF9-0607-4300-A036-CB8ABE4D12A8}" type="presParOf" srcId="{37002EEA-AA86-44DB-905D-55FF6F6C5A79}" destId="{D70BCC38-B6C5-41B9-BF49-F95A781362D8}" srcOrd="5" destOrd="0" presId="urn:microsoft.com/office/officeart/2005/8/layout/vProcess5"/>
    <dgm:cxn modelId="{985A2F9F-FEE0-48E6-8F81-F267F7EEA22B}" type="presParOf" srcId="{37002EEA-AA86-44DB-905D-55FF6F6C5A79}" destId="{1E5A8548-4793-4B3F-82F0-2852C4F76E14}" srcOrd="6" destOrd="0" presId="urn:microsoft.com/office/officeart/2005/8/layout/vProcess5"/>
    <dgm:cxn modelId="{4A47F82A-9010-4BE6-A2BB-251CA2309E96}" type="presParOf" srcId="{37002EEA-AA86-44DB-905D-55FF6F6C5A79}" destId="{51D87F38-DB0A-40AC-BE0A-E803665B8B2E}" srcOrd="7" destOrd="0" presId="urn:microsoft.com/office/officeart/2005/8/layout/vProcess5"/>
    <dgm:cxn modelId="{DDC2B840-29DF-48EC-B939-72510D5DAF49}" type="presParOf" srcId="{37002EEA-AA86-44DB-905D-55FF6F6C5A79}" destId="{AD920065-46C4-4D2B-9A9D-F561F352E7A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32990A-0F90-4951-93E4-E7AF725AF11B}" type="doc">
      <dgm:prSet loTypeId="urn:microsoft.com/office/officeart/2005/8/layout/arrow5" loCatId="relationship" qsTypeId="urn:microsoft.com/office/officeart/2005/8/quickstyle/simple3" qsCatId="simple" csTypeId="urn:microsoft.com/office/officeart/2005/8/colors/accent1_2" csCatId="accent1" phldr="1"/>
      <dgm:spPr/>
      <dgm:t>
        <a:bodyPr/>
        <a:lstStyle/>
        <a:p>
          <a:endParaRPr lang="en-US"/>
        </a:p>
      </dgm:t>
    </dgm:pt>
    <dgm:pt modelId="{34ADD4B4-F0CF-4927-98E7-94A64C57200C}">
      <dgm:prSet custT="1"/>
      <dgm:spPr/>
      <dgm:t>
        <a:bodyPr/>
        <a:lstStyle/>
        <a:p>
          <a:r>
            <a:rPr lang="en-GB" sz="1200" b="1" dirty="0"/>
            <a:t>Responding to concerns</a:t>
          </a:r>
          <a:endParaRPr lang="en-US" sz="1200" b="1" dirty="0"/>
        </a:p>
      </dgm:t>
    </dgm:pt>
    <dgm:pt modelId="{43D8011E-7DC0-44A0-A56C-0CA461147AB1}" type="parTrans" cxnId="{7F04A4B2-97F4-4FE8-87C0-C2DF2A053E07}">
      <dgm:prSet/>
      <dgm:spPr/>
      <dgm:t>
        <a:bodyPr/>
        <a:lstStyle/>
        <a:p>
          <a:endParaRPr lang="en-US"/>
        </a:p>
      </dgm:t>
    </dgm:pt>
    <dgm:pt modelId="{C6777516-126B-448B-A018-FF84FD79A6D4}" type="sibTrans" cxnId="{7F04A4B2-97F4-4FE8-87C0-C2DF2A053E07}">
      <dgm:prSet/>
      <dgm:spPr/>
      <dgm:t>
        <a:bodyPr/>
        <a:lstStyle/>
        <a:p>
          <a:endParaRPr lang="en-US"/>
        </a:p>
      </dgm:t>
    </dgm:pt>
    <dgm:pt modelId="{3588C755-7FE6-41BA-A21D-CB20A17408D6}">
      <dgm:prSet custT="1"/>
      <dgm:spPr/>
      <dgm:t>
        <a:bodyPr/>
        <a:lstStyle/>
        <a:p>
          <a:r>
            <a:rPr lang="en-GB" sz="1100" b="1" dirty="0"/>
            <a:t>Concerns about all adults in a position of trust posing a risk of harm to children</a:t>
          </a:r>
          <a:endParaRPr lang="en-US" sz="1100" b="1" dirty="0"/>
        </a:p>
      </dgm:t>
    </dgm:pt>
    <dgm:pt modelId="{58AB4602-EC26-42F0-A526-7770B18701AC}" type="parTrans" cxnId="{7C509F1B-7AB7-4A11-9086-FBF2C627B15B}">
      <dgm:prSet/>
      <dgm:spPr/>
      <dgm:t>
        <a:bodyPr/>
        <a:lstStyle/>
        <a:p>
          <a:endParaRPr lang="en-US"/>
        </a:p>
      </dgm:t>
    </dgm:pt>
    <dgm:pt modelId="{F47C558A-9137-4B40-A087-77C49016038E}" type="sibTrans" cxnId="{7C509F1B-7AB7-4A11-9086-FBF2C627B15B}">
      <dgm:prSet/>
      <dgm:spPr/>
      <dgm:t>
        <a:bodyPr/>
        <a:lstStyle/>
        <a:p>
          <a:endParaRPr lang="en-US"/>
        </a:p>
      </dgm:t>
    </dgm:pt>
    <dgm:pt modelId="{D08D6523-5433-44CE-8005-F3A2BD7ED7C5}">
      <dgm:prSet custT="1"/>
      <dgm:spPr/>
      <dgm:t>
        <a:bodyPr/>
        <a:lstStyle/>
        <a:p>
          <a:r>
            <a:rPr lang="en-GB" sz="1100" b="1" dirty="0"/>
            <a:t>If a child is in immediate danger or at risk of harm</a:t>
          </a:r>
          <a:endParaRPr lang="en-US" sz="1100" b="1" dirty="0"/>
        </a:p>
      </dgm:t>
    </dgm:pt>
    <dgm:pt modelId="{18BD17FE-A529-481F-A667-91B4FB5D599A}" type="parTrans" cxnId="{D517BF4A-F48C-463E-8172-3D474377B3D4}">
      <dgm:prSet/>
      <dgm:spPr/>
      <dgm:t>
        <a:bodyPr/>
        <a:lstStyle/>
        <a:p>
          <a:endParaRPr lang="en-US"/>
        </a:p>
      </dgm:t>
    </dgm:pt>
    <dgm:pt modelId="{F3DFEC4C-CE42-40B7-9220-A1113A667D8B}" type="sibTrans" cxnId="{D517BF4A-F48C-463E-8172-3D474377B3D4}">
      <dgm:prSet/>
      <dgm:spPr/>
      <dgm:t>
        <a:bodyPr/>
        <a:lstStyle/>
        <a:p>
          <a:endParaRPr lang="en-US"/>
        </a:p>
      </dgm:t>
    </dgm:pt>
    <dgm:pt modelId="{15B732A7-542E-40B9-B97D-FAD60CAC59AD}" type="pres">
      <dgm:prSet presAssocID="{8D32990A-0F90-4951-93E4-E7AF725AF11B}" presName="diagram" presStyleCnt="0">
        <dgm:presLayoutVars>
          <dgm:dir/>
          <dgm:resizeHandles val="exact"/>
        </dgm:presLayoutVars>
      </dgm:prSet>
      <dgm:spPr/>
    </dgm:pt>
    <dgm:pt modelId="{1AE74220-F21C-41A8-8C80-A5A2E1FC3C6C}" type="pres">
      <dgm:prSet presAssocID="{34ADD4B4-F0CF-4927-98E7-94A64C57200C}" presName="arrow" presStyleLbl="node1" presStyleIdx="0" presStyleCnt="3" custScaleX="117155" custScaleY="103667">
        <dgm:presLayoutVars>
          <dgm:bulletEnabled val="1"/>
        </dgm:presLayoutVars>
      </dgm:prSet>
      <dgm:spPr/>
    </dgm:pt>
    <dgm:pt modelId="{213F56F6-B09C-49C7-A8D5-A4ED316183F7}" type="pres">
      <dgm:prSet presAssocID="{3588C755-7FE6-41BA-A21D-CB20A17408D6}" presName="arrow" presStyleLbl="node1" presStyleIdx="1" presStyleCnt="3" custScaleX="117155" custScaleY="103667">
        <dgm:presLayoutVars>
          <dgm:bulletEnabled val="1"/>
        </dgm:presLayoutVars>
      </dgm:prSet>
      <dgm:spPr/>
    </dgm:pt>
    <dgm:pt modelId="{602BEF3F-6E81-46D0-BB1B-960A2911D6BE}" type="pres">
      <dgm:prSet presAssocID="{D08D6523-5433-44CE-8005-F3A2BD7ED7C5}" presName="arrow" presStyleLbl="node1" presStyleIdx="2" presStyleCnt="3" custScaleX="117155" custScaleY="103667" custRadScaleRad="97462" custRadScaleInc="826">
        <dgm:presLayoutVars>
          <dgm:bulletEnabled val="1"/>
        </dgm:presLayoutVars>
      </dgm:prSet>
      <dgm:spPr/>
    </dgm:pt>
  </dgm:ptLst>
  <dgm:cxnLst>
    <dgm:cxn modelId="{7C509F1B-7AB7-4A11-9086-FBF2C627B15B}" srcId="{8D32990A-0F90-4951-93E4-E7AF725AF11B}" destId="{3588C755-7FE6-41BA-A21D-CB20A17408D6}" srcOrd="1" destOrd="0" parTransId="{58AB4602-EC26-42F0-A526-7770B18701AC}" sibTransId="{F47C558A-9137-4B40-A087-77C49016038E}"/>
    <dgm:cxn modelId="{D517BF4A-F48C-463E-8172-3D474377B3D4}" srcId="{8D32990A-0F90-4951-93E4-E7AF725AF11B}" destId="{D08D6523-5433-44CE-8005-F3A2BD7ED7C5}" srcOrd="2" destOrd="0" parTransId="{18BD17FE-A529-481F-A667-91B4FB5D599A}" sibTransId="{F3DFEC4C-CE42-40B7-9220-A1113A667D8B}"/>
    <dgm:cxn modelId="{0C7C186E-F5AF-4A4F-B9E8-1DC8A76C1869}" type="presOf" srcId="{34ADD4B4-F0CF-4927-98E7-94A64C57200C}" destId="{1AE74220-F21C-41A8-8C80-A5A2E1FC3C6C}" srcOrd="0" destOrd="0" presId="urn:microsoft.com/office/officeart/2005/8/layout/arrow5"/>
    <dgm:cxn modelId="{CFB3C680-2B87-4FDE-A218-539171E1B51C}" type="presOf" srcId="{D08D6523-5433-44CE-8005-F3A2BD7ED7C5}" destId="{602BEF3F-6E81-46D0-BB1B-960A2911D6BE}" srcOrd="0" destOrd="0" presId="urn:microsoft.com/office/officeart/2005/8/layout/arrow5"/>
    <dgm:cxn modelId="{256A2994-D097-4855-A4C8-C53BAA55B88F}" type="presOf" srcId="{3588C755-7FE6-41BA-A21D-CB20A17408D6}" destId="{213F56F6-B09C-49C7-A8D5-A4ED316183F7}" srcOrd="0" destOrd="0" presId="urn:microsoft.com/office/officeart/2005/8/layout/arrow5"/>
    <dgm:cxn modelId="{E22DCFA1-A26D-4E65-83DF-873E73C8ACFA}" type="presOf" srcId="{8D32990A-0F90-4951-93E4-E7AF725AF11B}" destId="{15B732A7-542E-40B9-B97D-FAD60CAC59AD}" srcOrd="0" destOrd="0" presId="urn:microsoft.com/office/officeart/2005/8/layout/arrow5"/>
    <dgm:cxn modelId="{7F04A4B2-97F4-4FE8-87C0-C2DF2A053E07}" srcId="{8D32990A-0F90-4951-93E4-E7AF725AF11B}" destId="{34ADD4B4-F0CF-4927-98E7-94A64C57200C}" srcOrd="0" destOrd="0" parTransId="{43D8011E-7DC0-44A0-A56C-0CA461147AB1}" sibTransId="{C6777516-126B-448B-A018-FF84FD79A6D4}"/>
    <dgm:cxn modelId="{1F250FEE-0CB7-4403-8E90-0E9CFD967B5A}" type="presParOf" srcId="{15B732A7-542E-40B9-B97D-FAD60CAC59AD}" destId="{1AE74220-F21C-41A8-8C80-A5A2E1FC3C6C}" srcOrd="0" destOrd="0" presId="urn:microsoft.com/office/officeart/2005/8/layout/arrow5"/>
    <dgm:cxn modelId="{58C8F07D-8E29-46C4-9679-E761BB8E537D}" type="presParOf" srcId="{15B732A7-542E-40B9-B97D-FAD60CAC59AD}" destId="{213F56F6-B09C-49C7-A8D5-A4ED316183F7}" srcOrd="1" destOrd="0" presId="urn:microsoft.com/office/officeart/2005/8/layout/arrow5"/>
    <dgm:cxn modelId="{07BDDBA6-9EF1-43F9-ABD9-0F6829670A5F}" type="presParOf" srcId="{15B732A7-542E-40B9-B97D-FAD60CAC59AD}" destId="{602BEF3F-6E81-46D0-BB1B-960A2911D6BE}" srcOrd="2" destOrd="0" presId="urn:microsoft.com/office/officeart/2005/8/layout/arrow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2D0EAB-36D8-4176-9150-8C08A61DC4FB}" type="doc">
      <dgm:prSet loTypeId="urn:microsoft.com/office/officeart/2005/8/layout/pyramid1" loCatId="pyramid" qsTypeId="urn:microsoft.com/office/officeart/2005/8/quickstyle/simple1" qsCatId="simple" csTypeId="urn:microsoft.com/office/officeart/2005/8/colors/colorful1" csCatId="colorful" phldr="1"/>
      <dgm:spPr/>
    </dgm:pt>
    <dgm:pt modelId="{6C691464-885B-4DB1-A238-5EDA4267BC69}">
      <dgm:prSet phldrT="[Text]" custT="1"/>
      <dgm:spPr/>
      <dgm:t>
        <a:bodyPr/>
        <a:lstStyle/>
        <a:p>
          <a:r>
            <a:rPr lang="en-GB" sz="1200" b="1" baseline="0" dirty="0">
              <a:solidFill>
                <a:schemeClr val="bg1">
                  <a:lumMod val="85000"/>
                </a:schemeClr>
              </a:solidFill>
            </a:rPr>
            <a:t>Feel different and isolated from their peers</a:t>
          </a:r>
        </a:p>
      </dgm:t>
    </dgm:pt>
    <dgm:pt modelId="{28B04B4C-C937-455F-9E6A-D1F38B1ABB22}" type="parTrans" cxnId="{97E87097-C6EC-44A5-ACF6-07641AF3FFB0}">
      <dgm:prSet/>
      <dgm:spPr/>
      <dgm:t>
        <a:bodyPr/>
        <a:lstStyle/>
        <a:p>
          <a:endParaRPr lang="en-GB"/>
        </a:p>
      </dgm:t>
    </dgm:pt>
    <dgm:pt modelId="{F4884D28-9E99-4BB2-AC5F-E4E323EB084C}" type="sibTrans" cxnId="{97E87097-C6EC-44A5-ACF6-07641AF3FFB0}">
      <dgm:prSet/>
      <dgm:spPr/>
      <dgm:t>
        <a:bodyPr/>
        <a:lstStyle/>
        <a:p>
          <a:endParaRPr lang="en-GB"/>
        </a:p>
      </dgm:t>
    </dgm:pt>
    <dgm:pt modelId="{9F155D79-57BB-4A8D-8236-DA93FF50ED2B}">
      <dgm:prSet phldrT="[Text]" custT="1"/>
      <dgm:spPr/>
      <dgm:t>
        <a:bodyPr/>
        <a:lstStyle/>
        <a:p>
          <a:r>
            <a:rPr lang="en-GB" sz="1200" b="1" baseline="0" dirty="0"/>
            <a:t>Be at a higher risk of homophobic, biphobic, or transphobic hate crimes</a:t>
          </a:r>
        </a:p>
      </dgm:t>
    </dgm:pt>
    <dgm:pt modelId="{87D3F2DF-731A-40BE-A2EA-EE9E00EEE06D}" type="parTrans" cxnId="{2E47CD9C-B659-4CF6-A1F9-A159C08DF974}">
      <dgm:prSet/>
      <dgm:spPr/>
      <dgm:t>
        <a:bodyPr/>
        <a:lstStyle/>
        <a:p>
          <a:endParaRPr lang="en-GB"/>
        </a:p>
      </dgm:t>
    </dgm:pt>
    <dgm:pt modelId="{1AE46B6E-AB68-49EB-81B3-865106F58F7C}" type="sibTrans" cxnId="{2E47CD9C-B659-4CF6-A1F9-A159C08DF974}">
      <dgm:prSet/>
      <dgm:spPr/>
      <dgm:t>
        <a:bodyPr/>
        <a:lstStyle/>
        <a:p>
          <a:endParaRPr lang="en-GB"/>
        </a:p>
      </dgm:t>
    </dgm:pt>
    <dgm:pt modelId="{B9B0163F-00D9-4BCA-84CA-A5804F60091D}">
      <dgm:prSet phldrT="[Text]" custT="1"/>
      <dgm:spPr/>
      <dgm:t>
        <a:bodyPr/>
        <a:lstStyle/>
        <a:p>
          <a:r>
            <a:rPr lang="en-GB" sz="1200" b="1" baseline="0" dirty="0"/>
            <a:t>Not feel as though they have a trusted adult to talk about their identity with</a:t>
          </a:r>
        </a:p>
      </dgm:t>
    </dgm:pt>
    <dgm:pt modelId="{C6804234-F0AD-405F-90C3-9CA3FFD579F8}" type="parTrans" cxnId="{682F1ACB-D0EB-40C5-9221-A2EC2058E705}">
      <dgm:prSet/>
      <dgm:spPr/>
      <dgm:t>
        <a:bodyPr/>
        <a:lstStyle/>
        <a:p>
          <a:endParaRPr lang="en-GB"/>
        </a:p>
      </dgm:t>
    </dgm:pt>
    <dgm:pt modelId="{316877D8-CDF6-48EA-9076-2B1EE33EBF2E}" type="sibTrans" cxnId="{682F1ACB-D0EB-40C5-9221-A2EC2058E705}">
      <dgm:prSet/>
      <dgm:spPr/>
      <dgm:t>
        <a:bodyPr/>
        <a:lstStyle/>
        <a:p>
          <a:endParaRPr lang="en-GB"/>
        </a:p>
      </dgm:t>
    </dgm:pt>
    <dgm:pt modelId="{1127BF35-4CE5-4454-A134-02C8F28727C9}">
      <dgm:prSet phldrT="[Text]" custT="1"/>
      <dgm:spPr/>
      <dgm:t>
        <a:bodyPr/>
        <a:lstStyle/>
        <a:p>
          <a:r>
            <a:rPr lang="en-GB" sz="1200" b="1" baseline="0" dirty="0">
              <a:solidFill>
                <a:schemeClr val="bg1">
                  <a:lumMod val="85000"/>
                </a:schemeClr>
              </a:solidFill>
            </a:rPr>
            <a:t>Be a more likely target for bullying</a:t>
          </a:r>
        </a:p>
      </dgm:t>
    </dgm:pt>
    <dgm:pt modelId="{0E65A34E-2F8F-4A6C-B394-73ECB2FD965E}" type="parTrans" cxnId="{6ED06751-A5D7-4DC6-A297-A4F52EE718D3}">
      <dgm:prSet/>
      <dgm:spPr/>
      <dgm:t>
        <a:bodyPr/>
        <a:lstStyle/>
        <a:p>
          <a:endParaRPr lang="en-GB"/>
        </a:p>
      </dgm:t>
    </dgm:pt>
    <dgm:pt modelId="{BAF3D705-FC27-4F23-95AF-27B701946729}" type="sibTrans" cxnId="{6ED06751-A5D7-4DC6-A297-A4F52EE718D3}">
      <dgm:prSet/>
      <dgm:spPr/>
      <dgm:t>
        <a:bodyPr/>
        <a:lstStyle/>
        <a:p>
          <a:endParaRPr lang="en-GB"/>
        </a:p>
      </dgm:t>
    </dgm:pt>
    <dgm:pt modelId="{15D2073B-F32F-4AF0-B783-C1FE1F6F5BA0}">
      <dgm:prSet phldrT="[Text]" custT="1"/>
      <dgm:spPr/>
      <dgm:t>
        <a:bodyPr/>
        <a:lstStyle/>
        <a:p>
          <a:r>
            <a:rPr lang="en-GB" sz="1200" b="1" baseline="0"/>
            <a:t>They                               may:</a:t>
          </a:r>
          <a:endParaRPr lang="en-GB" sz="1200" b="1" baseline="0" dirty="0"/>
        </a:p>
      </dgm:t>
    </dgm:pt>
    <dgm:pt modelId="{4C90D606-F95D-44B4-B74D-11C5883FFD5E}" type="parTrans" cxnId="{57D3FAE3-6891-489D-9178-10E6559E3CFC}">
      <dgm:prSet/>
      <dgm:spPr/>
      <dgm:t>
        <a:bodyPr/>
        <a:lstStyle/>
        <a:p>
          <a:endParaRPr lang="en-GB"/>
        </a:p>
      </dgm:t>
    </dgm:pt>
    <dgm:pt modelId="{39D41916-499F-4F1D-8D11-6C174B15FFD6}" type="sibTrans" cxnId="{57D3FAE3-6891-489D-9178-10E6559E3CFC}">
      <dgm:prSet/>
      <dgm:spPr/>
      <dgm:t>
        <a:bodyPr/>
        <a:lstStyle/>
        <a:p>
          <a:endParaRPr lang="en-GB"/>
        </a:p>
      </dgm:t>
    </dgm:pt>
    <dgm:pt modelId="{74826731-396A-478D-B1AF-5694B31CC717}" type="pres">
      <dgm:prSet presAssocID="{A82D0EAB-36D8-4176-9150-8C08A61DC4FB}" presName="Name0" presStyleCnt="0">
        <dgm:presLayoutVars>
          <dgm:dir/>
          <dgm:animLvl val="lvl"/>
          <dgm:resizeHandles val="exact"/>
        </dgm:presLayoutVars>
      </dgm:prSet>
      <dgm:spPr/>
    </dgm:pt>
    <dgm:pt modelId="{B7645636-91B5-48F0-AC62-C51CF5EAD31D}" type="pres">
      <dgm:prSet presAssocID="{15D2073B-F32F-4AF0-B783-C1FE1F6F5BA0}" presName="Name8" presStyleCnt="0"/>
      <dgm:spPr/>
    </dgm:pt>
    <dgm:pt modelId="{BBE8FB39-2D1D-41D6-9007-3BDBDA110774}" type="pres">
      <dgm:prSet presAssocID="{15D2073B-F32F-4AF0-B783-C1FE1F6F5BA0}" presName="level" presStyleLbl="node1" presStyleIdx="0" presStyleCnt="5" custScaleX="94774" custScaleY="90929">
        <dgm:presLayoutVars>
          <dgm:chMax val="1"/>
          <dgm:bulletEnabled val="1"/>
        </dgm:presLayoutVars>
      </dgm:prSet>
      <dgm:spPr/>
    </dgm:pt>
    <dgm:pt modelId="{5C5E466A-4AF3-41BD-8CA5-6D7CDDD0224F}" type="pres">
      <dgm:prSet presAssocID="{15D2073B-F32F-4AF0-B783-C1FE1F6F5BA0}" presName="levelTx" presStyleLbl="revTx" presStyleIdx="0" presStyleCnt="0">
        <dgm:presLayoutVars>
          <dgm:chMax val="1"/>
          <dgm:bulletEnabled val="1"/>
        </dgm:presLayoutVars>
      </dgm:prSet>
      <dgm:spPr/>
    </dgm:pt>
    <dgm:pt modelId="{CAD8EBCB-BF66-4268-B815-2DB846B09921}" type="pres">
      <dgm:prSet presAssocID="{1127BF35-4CE5-4454-A134-02C8F28727C9}" presName="Name8" presStyleCnt="0"/>
      <dgm:spPr/>
    </dgm:pt>
    <dgm:pt modelId="{A5FD647D-BBDE-4C3A-96A0-CE3969F6ED50}" type="pres">
      <dgm:prSet presAssocID="{1127BF35-4CE5-4454-A134-02C8F28727C9}" presName="level" presStyleLbl="node1" presStyleIdx="1" presStyleCnt="5" custScaleX="97125" custScaleY="62844">
        <dgm:presLayoutVars>
          <dgm:chMax val="1"/>
          <dgm:bulletEnabled val="1"/>
        </dgm:presLayoutVars>
      </dgm:prSet>
      <dgm:spPr/>
    </dgm:pt>
    <dgm:pt modelId="{38CB6404-1150-4531-858E-03A222E2A458}" type="pres">
      <dgm:prSet presAssocID="{1127BF35-4CE5-4454-A134-02C8F28727C9}" presName="levelTx" presStyleLbl="revTx" presStyleIdx="0" presStyleCnt="0">
        <dgm:presLayoutVars>
          <dgm:chMax val="1"/>
          <dgm:bulletEnabled val="1"/>
        </dgm:presLayoutVars>
      </dgm:prSet>
      <dgm:spPr/>
    </dgm:pt>
    <dgm:pt modelId="{596E38A7-F842-42EA-8D00-F54641A9D6D9}" type="pres">
      <dgm:prSet presAssocID="{6C691464-885B-4DB1-A238-5EDA4267BC69}" presName="Name8" presStyleCnt="0"/>
      <dgm:spPr/>
    </dgm:pt>
    <dgm:pt modelId="{E3C60771-B243-4396-BD10-D1E69270FAFC}" type="pres">
      <dgm:prSet presAssocID="{6C691464-885B-4DB1-A238-5EDA4267BC69}" presName="level" presStyleLbl="node1" presStyleIdx="2" presStyleCnt="5">
        <dgm:presLayoutVars>
          <dgm:chMax val="1"/>
          <dgm:bulletEnabled val="1"/>
        </dgm:presLayoutVars>
      </dgm:prSet>
      <dgm:spPr/>
    </dgm:pt>
    <dgm:pt modelId="{C3464100-3652-4A15-B6D1-92DD89D65247}" type="pres">
      <dgm:prSet presAssocID="{6C691464-885B-4DB1-A238-5EDA4267BC69}" presName="levelTx" presStyleLbl="revTx" presStyleIdx="0" presStyleCnt="0">
        <dgm:presLayoutVars>
          <dgm:chMax val="1"/>
          <dgm:bulletEnabled val="1"/>
        </dgm:presLayoutVars>
      </dgm:prSet>
      <dgm:spPr/>
    </dgm:pt>
    <dgm:pt modelId="{7A4EF33B-0CEC-4AAF-9EA6-47D225030B49}" type="pres">
      <dgm:prSet presAssocID="{9F155D79-57BB-4A8D-8236-DA93FF50ED2B}" presName="Name8" presStyleCnt="0"/>
      <dgm:spPr/>
    </dgm:pt>
    <dgm:pt modelId="{A2D1C420-0013-4B96-86DC-7F98F231C0DE}" type="pres">
      <dgm:prSet presAssocID="{9F155D79-57BB-4A8D-8236-DA93FF50ED2B}" presName="level" presStyleLbl="node1" presStyleIdx="3" presStyleCnt="5">
        <dgm:presLayoutVars>
          <dgm:chMax val="1"/>
          <dgm:bulletEnabled val="1"/>
        </dgm:presLayoutVars>
      </dgm:prSet>
      <dgm:spPr/>
    </dgm:pt>
    <dgm:pt modelId="{EA0E78D9-2C27-4CF1-8258-42A93964BFCF}" type="pres">
      <dgm:prSet presAssocID="{9F155D79-57BB-4A8D-8236-DA93FF50ED2B}" presName="levelTx" presStyleLbl="revTx" presStyleIdx="0" presStyleCnt="0">
        <dgm:presLayoutVars>
          <dgm:chMax val="1"/>
          <dgm:bulletEnabled val="1"/>
        </dgm:presLayoutVars>
      </dgm:prSet>
      <dgm:spPr/>
    </dgm:pt>
    <dgm:pt modelId="{04C9FC0D-39FB-4C47-8221-9D6B0C919455}" type="pres">
      <dgm:prSet presAssocID="{B9B0163F-00D9-4BCA-84CA-A5804F60091D}" presName="Name8" presStyleCnt="0"/>
      <dgm:spPr/>
    </dgm:pt>
    <dgm:pt modelId="{A78699B5-EDDA-409D-86E6-BC9E665EF57E}" type="pres">
      <dgm:prSet presAssocID="{B9B0163F-00D9-4BCA-84CA-A5804F60091D}" presName="level" presStyleLbl="node1" presStyleIdx="4" presStyleCnt="5">
        <dgm:presLayoutVars>
          <dgm:chMax val="1"/>
          <dgm:bulletEnabled val="1"/>
        </dgm:presLayoutVars>
      </dgm:prSet>
      <dgm:spPr/>
    </dgm:pt>
    <dgm:pt modelId="{0523DEED-584D-4E7E-B3BF-3915D98DD48A}" type="pres">
      <dgm:prSet presAssocID="{B9B0163F-00D9-4BCA-84CA-A5804F60091D}" presName="levelTx" presStyleLbl="revTx" presStyleIdx="0" presStyleCnt="0">
        <dgm:presLayoutVars>
          <dgm:chMax val="1"/>
          <dgm:bulletEnabled val="1"/>
        </dgm:presLayoutVars>
      </dgm:prSet>
      <dgm:spPr/>
    </dgm:pt>
  </dgm:ptLst>
  <dgm:cxnLst>
    <dgm:cxn modelId="{E308493D-6508-458B-BFAC-2BF2D275E880}" type="presOf" srcId="{15D2073B-F32F-4AF0-B783-C1FE1F6F5BA0}" destId="{5C5E466A-4AF3-41BD-8CA5-6D7CDDD0224F}" srcOrd="1" destOrd="0" presId="urn:microsoft.com/office/officeart/2005/8/layout/pyramid1"/>
    <dgm:cxn modelId="{1A3CBA40-8C55-4ACC-B122-C194B2166AA3}" type="presOf" srcId="{1127BF35-4CE5-4454-A134-02C8F28727C9}" destId="{38CB6404-1150-4531-858E-03A222E2A458}" srcOrd="1" destOrd="0" presId="urn:microsoft.com/office/officeart/2005/8/layout/pyramid1"/>
    <dgm:cxn modelId="{C208C762-B048-43E7-B0D9-18120B73BE02}" type="presOf" srcId="{B9B0163F-00D9-4BCA-84CA-A5804F60091D}" destId="{0523DEED-584D-4E7E-B3BF-3915D98DD48A}" srcOrd="1" destOrd="0" presId="urn:microsoft.com/office/officeart/2005/8/layout/pyramid1"/>
    <dgm:cxn modelId="{4C425A46-1C96-4601-8317-EABEEC395999}" type="presOf" srcId="{A82D0EAB-36D8-4176-9150-8C08A61DC4FB}" destId="{74826731-396A-478D-B1AF-5694B31CC717}" srcOrd="0" destOrd="0" presId="urn:microsoft.com/office/officeart/2005/8/layout/pyramid1"/>
    <dgm:cxn modelId="{ED73A36B-E3F1-499A-98AE-15C2BB8CC87F}" type="presOf" srcId="{6C691464-885B-4DB1-A238-5EDA4267BC69}" destId="{C3464100-3652-4A15-B6D1-92DD89D65247}" srcOrd="1" destOrd="0" presId="urn:microsoft.com/office/officeart/2005/8/layout/pyramid1"/>
    <dgm:cxn modelId="{6ED06751-A5D7-4DC6-A297-A4F52EE718D3}" srcId="{A82D0EAB-36D8-4176-9150-8C08A61DC4FB}" destId="{1127BF35-4CE5-4454-A134-02C8F28727C9}" srcOrd="1" destOrd="0" parTransId="{0E65A34E-2F8F-4A6C-B394-73ECB2FD965E}" sibTransId="{BAF3D705-FC27-4F23-95AF-27B701946729}"/>
    <dgm:cxn modelId="{4615A87B-2AA1-431D-824A-BD322FBEF6EE}" type="presOf" srcId="{6C691464-885B-4DB1-A238-5EDA4267BC69}" destId="{E3C60771-B243-4396-BD10-D1E69270FAFC}" srcOrd="0" destOrd="0" presId="urn:microsoft.com/office/officeart/2005/8/layout/pyramid1"/>
    <dgm:cxn modelId="{F54B8E85-2139-4C20-A8D5-0BB1C6DEE817}" type="presOf" srcId="{B9B0163F-00D9-4BCA-84CA-A5804F60091D}" destId="{A78699B5-EDDA-409D-86E6-BC9E665EF57E}" srcOrd="0" destOrd="0" presId="urn:microsoft.com/office/officeart/2005/8/layout/pyramid1"/>
    <dgm:cxn modelId="{97E87097-C6EC-44A5-ACF6-07641AF3FFB0}" srcId="{A82D0EAB-36D8-4176-9150-8C08A61DC4FB}" destId="{6C691464-885B-4DB1-A238-5EDA4267BC69}" srcOrd="2" destOrd="0" parTransId="{28B04B4C-C937-455F-9E6A-D1F38B1ABB22}" sibTransId="{F4884D28-9E99-4BB2-AC5F-E4E323EB084C}"/>
    <dgm:cxn modelId="{2E47CD9C-B659-4CF6-A1F9-A159C08DF974}" srcId="{A82D0EAB-36D8-4176-9150-8C08A61DC4FB}" destId="{9F155D79-57BB-4A8D-8236-DA93FF50ED2B}" srcOrd="3" destOrd="0" parTransId="{87D3F2DF-731A-40BE-A2EA-EE9E00EEE06D}" sibTransId="{1AE46B6E-AB68-49EB-81B3-865106F58F7C}"/>
    <dgm:cxn modelId="{F85F099F-014F-44A9-8643-B8EFB4148B1C}" type="presOf" srcId="{9F155D79-57BB-4A8D-8236-DA93FF50ED2B}" destId="{EA0E78D9-2C27-4CF1-8258-42A93964BFCF}" srcOrd="1" destOrd="0" presId="urn:microsoft.com/office/officeart/2005/8/layout/pyramid1"/>
    <dgm:cxn modelId="{08EB61B7-7082-4401-B1D9-E1FE71D47D4F}" type="presOf" srcId="{9F155D79-57BB-4A8D-8236-DA93FF50ED2B}" destId="{A2D1C420-0013-4B96-86DC-7F98F231C0DE}" srcOrd="0" destOrd="0" presId="urn:microsoft.com/office/officeart/2005/8/layout/pyramid1"/>
    <dgm:cxn modelId="{682F1ACB-D0EB-40C5-9221-A2EC2058E705}" srcId="{A82D0EAB-36D8-4176-9150-8C08A61DC4FB}" destId="{B9B0163F-00D9-4BCA-84CA-A5804F60091D}" srcOrd="4" destOrd="0" parTransId="{C6804234-F0AD-405F-90C3-9CA3FFD579F8}" sibTransId="{316877D8-CDF6-48EA-9076-2B1EE33EBF2E}"/>
    <dgm:cxn modelId="{57D3FAE3-6891-489D-9178-10E6559E3CFC}" srcId="{A82D0EAB-36D8-4176-9150-8C08A61DC4FB}" destId="{15D2073B-F32F-4AF0-B783-C1FE1F6F5BA0}" srcOrd="0" destOrd="0" parTransId="{4C90D606-F95D-44B4-B74D-11C5883FFD5E}" sibTransId="{39D41916-499F-4F1D-8D11-6C174B15FFD6}"/>
    <dgm:cxn modelId="{725254EC-890A-4FAD-B1AB-F1EADEE1A361}" type="presOf" srcId="{15D2073B-F32F-4AF0-B783-C1FE1F6F5BA0}" destId="{BBE8FB39-2D1D-41D6-9007-3BDBDA110774}" srcOrd="0" destOrd="0" presId="urn:microsoft.com/office/officeart/2005/8/layout/pyramid1"/>
    <dgm:cxn modelId="{DB8A6DF7-E0BF-430A-AAC5-D33E5ADCE0BD}" type="presOf" srcId="{1127BF35-4CE5-4454-A134-02C8F28727C9}" destId="{A5FD647D-BBDE-4C3A-96A0-CE3969F6ED50}" srcOrd="0" destOrd="0" presId="urn:microsoft.com/office/officeart/2005/8/layout/pyramid1"/>
    <dgm:cxn modelId="{F331E26A-3FD3-46A0-A9E7-CF4179957622}" type="presParOf" srcId="{74826731-396A-478D-B1AF-5694B31CC717}" destId="{B7645636-91B5-48F0-AC62-C51CF5EAD31D}" srcOrd="0" destOrd="0" presId="urn:microsoft.com/office/officeart/2005/8/layout/pyramid1"/>
    <dgm:cxn modelId="{27601AEB-4233-4988-91F3-03EEAADBBCA5}" type="presParOf" srcId="{B7645636-91B5-48F0-AC62-C51CF5EAD31D}" destId="{BBE8FB39-2D1D-41D6-9007-3BDBDA110774}" srcOrd="0" destOrd="0" presId="urn:microsoft.com/office/officeart/2005/8/layout/pyramid1"/>
    <dgm:cxn modelId="{0221080D-DC46-47FE-82A0-1EC1F1E8F048}" type="presParOf" srcId="{B7645636-91B5-48F0-AC62-C51CF5EAD31D}" destId="{5C5E466A-4AF3-41BD-8CA5-6D7CDDD0224F}" srcOrd="1" destOrd="0" presId="urn:microsoft.com/office/officeart/2005/8/layout/pyramid1"/>
    <dgm:cxn modelId="{4376DF1C-933F-431C-9E4A-4573A9E2CB8A}" type="presParOf" srcId="{74826731-396A-478D-B1AF-5694B31CC717}" destId="{CAD8EBCB-BF66-4268-B815-2DB846B09921}" srcOrd="1" destOrd="0" presId="urn:microsoft.com/office/officeart/2005/8/layout/pyramid1"/>
    <dgm:cxn modelId="{2848B890-273B-45AD-8E8D-8DACAF53781A}" type="presParOf" srcId="{CAD8EBCB-BF66-4268-B815-2DB846B09921}" destId="{A5FD647D-BBDE-4C3A-96A0-CE3969F6ED50}" srcOrd="0" destOrd="0" presId="urn:microsoft.com/office/officeart/2005/8/layout/pyramid1"/>
    <dgm:cxn modelId="{09A75F07-9EFE-4ACB-AE13-9C9384FD8CD4}" type="presParOf" srcId="{CAD8EBCB-BF66-4268-B815-2DB846B09921}" destId="{38CB6404-1150-4531-858E-03A222E2A458}" srcOrd="1" destOrd="0" presId="urn:microsoft.com/office/officeart/2005/8/layout/pyramid1"/>
    <dgm:cxn modelId="{0E773D3E-9F6C-415F-BBEF-1ED9DE0E6B07}" type="presParOf" srcId="{74826731-396A-478D-B1AF-5694B31CC717}" destId="{596E38A7-F842-42EA-8D00-F54641A9D6D9}" srcOrd="2" destOrd="0" presId="urn:microsoft.com/office/officeart/2005/8/layout/pyramid1"/>
    <dgm:cxn modelId="{2E271B60-1FE4-4F08-B7BA-55F25B02E86F}" type="presParOf" srcId="{596E38A7-F842-42EA-8D00-F54641A9D6D9}" destId="{E3C60771-B243-4396-BD10-D1E69270FAFC}" srcOrd="0" destOrd="0" presId="urn:microsoft.com/office/officeart/2005/8/layout/pyramid1"/>
    <dgm:cxn modelId="{9BA62306-B6F9-4021-AE41-1BD928C03572}" type="presParOf" srcId="{596E38A7-F842-42EA-8D00-F54641A9D6D9}" destId="{C3464100-3652-4A15-B6D1-92DD89D65247}" srcOrd="1" destOrd="0" presId="urn:microsoft.com/office/officeart/2005/8/layout/pyramid1"/>
    <dgm:cxn modelId="{874C8688-9BDD-43C8-BE57-7E037BF36E1B}" type="presParOf" srcId="{74826731-396A-478D-B1AF-5694B31CC717}" destId="{7A4EF33B-0CEC-4AAF-9EA6-47D225030B49}" srcOrd="3" destOrd="0" presId="urn:microsoft.com/office/officeart/2005/8/layout/pyramid1"/>
    <dgm:cxn modelId="{14EA9996-9024-4BE7-8FCD-467BA1C19775}" type="presParOf" srcId="{7A4EF33B-0CEC-4AAF-9EA6-47D225030B49}" destId="{A2D1C420-0013-4B96-86DC-7F98F231C0DE}" srcOrd="0" destOrd="0" presId="urn:microsoft.com/office/officeart/2005/8/layout/pyramid1"/>
    <dgm:cxn modelId="{00530B9A-BF71-4A19-8167-F64F5711AB18}" type="presParOf" srcId="{7A4EF33B-0CEC-4AAF-9EA6-47D225030B49}" destId="{EA0E78D9-2C27-4CF1-8258-42A93964BFCF}" srcOrd="1" destOrd="0" presId="urn:microsoft.com/office/officeart/2005/8/layout/pyramid1"/>
    <dgm:cxn modelId="{83E73B91-DE63-4D66-A7C5-4ABD020AC03F}" type="presParOf" srcId="{74826731-396A-478D-B1AF-5694B31CC717}" destId="{04C9FC0D-39FB-4C47-8221-9D6B0C919455}" srcOrd="4" destOrd="0" presId="urn:microsoft.com/office/officeart/2005/8/layout/pyramid1"/>
    <dgm:cxn modelId="{71EB433B-BC46-46C4-BF61-A88D19C929F2}" type="presParOf" srcId="{04C9FC0D-39FB-4C47-8221-9D6B0C919455}" destId="{A78699B5-EDDA-409D-86E6-BC9E665EF57E}" srcOrd="0" destOrd="0" presId="urn:microsoft.com/office/officeart/2005/8/layout/pyramid1"/>
    <dgm:cxn modelId="{AE4B285D-77B7-49B3-98F4-E60F26C7EE78}" type="presParOf" srcId="{04C9FC0D-39FB-4C47-8221-9D6B0C919455}" destId="{0523DEED-584D-4E7E-B3BF-3915D98DD48A}"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1D4EF14-E552-4A0F-9F80-6F69A7A663C3}" type="doc">
      <dgm:prSet loTypeId="urn:microsoft.com/office/officeart/2005/8/layout/process5" loCatId="process" qsTypeId="urn:microsoft.com/office/officeart/2005/8/quickstyle/simple1" qsCatId="simple" csTypeId="urn:microsoft.com/office/officeart/2005/8/colors/accent2_4" csCatId="accent2" phldr="1"/>
      <dgm:spPr/>
      <dgm:t>
        <a:bodyPr/>
        <a:lstStyle/>
        <a:p>
          <a:endParaRPr lang="en-GB"/>
        </a:p>
      </dgm:t>
    </dgm:pt>
    <dgm:pt modelId="{05E61DB5-35E8-40B1-ADE4-A98B2AEF0D03}">
      <dgm:prSet custT="1"/>
      <dgm:spPr/>
      <dgm:t>
        <a:bodyPr/>
        <a:lstStyle/>
        <a:p>
          <a:pPr>
            <a:buFont typeface="Arial" panose="020B0604020202020204" pitchFamily="34" charset="0"/>
            <a:buChar char="•"/>
          </a:pPr>
          <a:r>
            <a:rPr lang="en-GB" sz="1400" b="1" i="0" dirty="0">
              <a:solidFill>
                <a:schemeClr val="bg1">
                  <a:lumMod val="75000"/>
                </a:schemeClr>
              </a:solidFill>
              <a:latin typeface="Calabri"/>
            </a:rPr>
            <a:t>Less likely to tell someone about experiencing abuse / more likely to delay telling someone than their non-disabled peers</a:t>
          </a:r>
        </a:p>
      </dgm:t>
    </dgm:pt>
    <dgm:pt modelId="{9994F4FA-9765-493C-9185-2FB259A3FDAE}" type="parTrans" cxnId="{76B481BD-6786-4ADA-8A79-6BF218782A96}">
      <dgm:prSet/>
      <dgm:spPr/>
      <dgm:t>
        <a:bodyPr/>
        <a:lstStyle/>
        <a:p>
          <a:endParaRPr lang="en-GB"/>
        </a:p>
      </dgm:t>
    </dgm:pt>
    <dgm:pt modelId="{B81A5D84-FAF3-4F3E-B284-C94DF4FC45B9}" type="sibTrans" cxnId="{76B481BD-6786-4ADA-8A79-6BF218782A96}">
      <dgm:prSet/>
      <dgm:spPr/>
      <dgm:t>
        <a:bodyPr/>
        <a:lstStyle/>
        <a:p>
          <a:endParaRPr lang="en-GB"/>
        </a:p>
      </dgm:t>
    </dgm:pt>
    <dgm:pt modelId="{F6BA9E90-9124-4A8D-BF41-7F69D5E13AF4}">
      <dgm:prSet custT="1"/>
      <dgm:spPr/>
      <dgm:t>
        <a:bodyPr/>
        <a:lstStyle/>
        <a:p>
          <a:pPr>
            <a:buFont typeface="Arial" panose="020B0604020202020204" pitchFamily="34" charset="0"/>
            <a:buChar char="•"/>
          </a:pPr>
          <a:r>
            <a:rPr lang="en-GB" sz="1400" b="1" i="0">
              <a:solidFill>
                <a:schemeClr val="tx1"/>
              </a:solidFill>
              <a:latin typeface="Calabri"/>
            </a:rPr>
            <a:t>Communication barriers may prevent adults fully understanding what the child is telling them.</a:t>
          </a:r>
          <a:endParaRPr lang="en-GB" sz="1400" b="1" i="0" dirty="0">
            <a:solidFill>
              <a:schemeClr val="tx1"/>
            </a:solidFill>
            <a:latin typeface="Calabri"/>
          </a:endParaRPr>
        </a:p>
      </dgm:t>
    </dgm:pt>
    <dgm:pt modelId="{3CD9B31D-2ED6-47F5-882A-D313219D4CFB}" type="parTrans" cxnId="{37081551-8BE6-47B0-A94A-31770D3A4612}">
      <dgm:prSet/>
      <dgm:spPr/>
      <dgm:t>
        <a:bodyPr/>
        <a:lstStyle/>
        <a:p>
          <a:endParaRPr lang="en-GB"/>
        </a:p>
      </dgm:t>
    </dgm:pt>
    <dgm:pt modelId="{DD37F73B-6639-4147-A9E9-9430E4260AAF}" type="sibTrans" cxnId="{37081551-8BE6-47B0-A94A-31770D3A4612}">
      <dgm:prSet/>
      <dgm:spPr/>
      <dgm:t>
        <a:bodyPr/>
        <a:lstStyle/>
        <a:p>
          <a:endParaRPr lang="en-GB"/>
        </a:p>
      </dgm:t>
    </dgm:pt>
    <dgm:pt modelId="{DB9ACBE8-F619-4A41-8A5B-AA647589748B}">
      <dgm:prSet custT="1"/>
      <dgm:spPr/>
      <dgm:t>
        <a:bodyPr/>
        <a:lstStyle/>
        <a:p>
          <a:pPr>
            <a:buFont typeface="Arial" panose="020B0604020202020204" pitchFamily="34" charset="0"/>
            <a:buChar char="•"/>
          </a:pPr>
          <a:r>
            <a:rPr lang="en-GB" sz="1400" b="1" i="0">
              <a:solidFill>
                <a:schemeClr val="tx1"/>
              </a:solidFill>
              <a:latin typeface="Calabri"/>
            </a:rPr>
            <a:t>Some adults may not focus on a disabled child’s views.</a:t>
          </a:r>
          <a:endParaRPr lang="en-GB" sz="1400" b="1" i="0" dirty="0">
            <a:solidFill>
              <a:schemeClr val="tx1"/>
            </a:solidFill>
            <a:latin typeface="Calabri"/>
          </a:endParaRPr>
        </a:p>
      </dgm:t>
    </dgm:pt>
    <dgm:pt modelId="{F15C276A-4074-404F-B1A5-E348327AAC8C}" type="parTrans" cxnId="{8F0E9928-73F4-41DE-8626-4714BD696B86}">
      <dgm:prSet/>
      <dgm:spPr/>
      <dgm:t>
        <a:bodyPr/>
        <a:lstStyle/>
        <a:p>
          <a:endParaRPr lang="en-GB"/>
        </a:p>
      </dgm:t>
    </dgm:pt>
    <dgm:pt modelId="{7BD2285A-2207-46A7-BB13-E3D7B8130DFB}" type="sibTrans" cxnId="{8F0E9928-73F4-41DE-8626-4714BD696B86}">
      <dgm:prSet/>
      <dgm:spPr/>
      <dgm:t>
        <a:bodyPr/>
        <a:lstStyle/>
        <a:p>
          <a:endParaRPr lang="en-GB"/>
        </a:p>
      </dgm:t>
    </dgm:pt>
    <dgm:pt modelId="{BF5B61CA-D7AD-4385-99C0-AE38E70AFCAC}">
      <dgm:prSet custT="1"/>
      <dgm:spPr/>
      <dgm:t>
        <a:bodyPr/>
        <a:lstStyle/>
        <a:p>
          <a:pPr>
            <a:buFont typeface="Arial" panose="020B0604020202020204" pitchFamily="34" charset="0"/>
            <a:buChar char="•"/>
          </a:pPr>
          <a:r>
            <a:rPr lang="en-GB" sz="1400" b="1" i="0" dirty="0">
              <a:solidFill>
                <a:schemeClr val="tx1"/>
              </a:solidFill>
              <a:latin typeface="Calabri"/>
            </a:rPr>
            <a:t>The professional response may be affected if they  lack skills or experience in working with disabled children.</a:t>
          </a:r>
        </a:p>
      </dgm:t>
    </dgm:pt>
    <dgm:pt modelId="{03C567D6-5F31-42CE-BFE0-15079CA62235}" type="parTrans" cxnId="{297E077A-938F-4425-A959-2097BFD26E45}">
      <dgm:prSet/>
      <dgm:spPr/>
      <dgm:t>
        <a:bodyPr/>
        <a:lstStyle/>
        <a:p>
          <a:endParaRPr lang="en-GB"/>
        </a:p>
      </dgm:t>
    </dgm:pt>
    <dgm:pt modelId="{E54A1D94-059E-4B2B-B252-D5B2DB7C47BA}" type="sibTrans" cxnId="{297E077A-938F-4425-A959-2097BFD26E45}">
      <dgm:prSet/>
      <dgm:spPr/>
      <dgm:t>
        <a:bodyPr/>
        <a:lstStyle/>
        <a:p>
          <a:endParaRPr lang="en-GB"/>
        </a:p>
      </dgm:t>
    </dgm:pt>
    <dgm:pt modelId="{F5C869E0-556C-417B-BB8A-C0CFBFBF6B44}">
      <dgm:prSet custT="1"/>
      <dgm:spPr/>
      <dgm:t>
        <a:bodyPr/>
        <a:lstStyle/>
        <a:p>
          <a:pPr>
            <a:buFont typeface="Arial" panose="020B0604020202020204" pitchFamily="34" charset="0"/>
            <a:buChar char="•"/>
          </a:pPr>
          <a:r>
            <a:rPr lang="en-GB" sz="1400" b="1" i="0" dirty="0">
              <a:solidFill>
                <a:schemeClr val="tx1"/>
              </a:solidFill>
              <a:latin typeface="Calabri"/>
            </a:rPr>
            <a:t>Adults may not understand or respond to a disabled child’s safeguarding needs.</a:t>
          </a:r>
        </a:p>
      </dgm:t>
    </dgm:pt>
    <dgm:pt modelId="{50D6E935-E8B5-41FA-AA81-D04B7A61AAF8}" type="parTrans" cxnId="{CC35E94E-8385-4ADD-A13E-6E9727EF3764}">
      <dgm:prSet/>
      <dgm:spPr/>
      <dgm:t>
        <a:bodyPr/>
        <a:lstStyle/>
        <a:p>
          <a:endParaRPr lang="en-GB"/>
        </a:p>
      </dgm:t>
    </dgm:pt>
    <dgm:pt modelId="{533D0F9A-E6C7-4CD2-BEAE-BCE8963963A0}" type="sibTrans" cxnId="{CC35E94E-8385-4ADD-A13E-6E9727EF3764}">
      <dgm:prSet/>
      <dgm:spPr/>
      <dgm:t>
        <a:bodyPr/>
        <a:lstStyle/>
        <a:p>
          <a:endParaRPr lang="en-GB"/>
        </a:p>
      </dgm:t>
    </dgm:pt>
    <dgm:pt modelId="{2F5B3489-E455-4B30-918A-801A0F340C50}" type="pres">
      <dgm:prSet presAssocID="{B1D4EF14-E552-4A0F-9F80-6F69A7A663C3}" presName="diagram" presStyleCnt="0">
        <dgm:presLayoutVars>
          <dgm:dir/>
          <dgm:resizeHandles val="exact"/>
        </dgm:presLayoutVars>
      </dgm:prSet>
      <dgm:spPr/>
    </dgm:pt>
    <dgm:pt modelId="{D1F80AC1-0ED4-4644-8311-38CD19377BBC}" type="pres">
      <dgm:prSet presAssocID="{05E61DB5-35E8-40B1-ADE4-A98B2AEF0D03}" presName="node" presStyleLbl="node1" presStyleIdx="0" presStyleCnt="5" custScaleX="298330" custScaleY="698824">
        <dgm:presLayoutVars>
          <dgm:bulletEnabled val="1"/>
        </dgm:presLayoutVars>
      </dgm:prSet>
      <dgm:spPr/>
    </dgm:pt>
    <dgm:pt modelId="{FA66A6B1-0E22-44D4-8BCF-73A9541B5BAC}" type="pres">
      <dgm:prSet presAssocID="{B81A5D84-FAF3-4F3E-B284-C94DF4FC45B9}" presName="sibTrans" presStyleLbl="sibTrans2D1" presStyleIdx="0" presStyleCnt="4"/>
      <dgm:spPr/>
    </dgm:pt>
    <dgm:pt modelId="{BBBDF964-0623-45BD-8DBD-BA0D2EE1D52A}" type="pres">
      <dgm:prSet presAssocID="{B81A5D84-FAF3-4F3E-B284-C94DF4FC45B9}" presName="connectorText" presStyleLbl="sibTrans2D1" presStyleIdx="0" presStyleCnt="4"/>
      <dgm:spPr/>
    </dgm:pt>
    <dgm:pt modelId="{03BDF5D5-6C9A-459B-8996-F3691E9765D5}" type="pres">
      <dgm:prSet presAssocID="{F5C869E0-556C-417B-BB8A-C0CFBFBF6B44}" presName="node" presStyleLbl="node1" presStyleIdx="1" presStyleCnt="5" custScaleX="288323" custScaleY="696768">
        <dgm:presLayoutVars>
          <dgm:bulletEnabled val="1"/>
        </dgm:presLayoutVars>
      </dgm:prSet>
      <dgm:spPr/>
    </dgm:pt>
    <dgm:pt modelId="{AE204B39-CDC5-4D9E-A793-4F7A08F73F3F}" type="pres">
      <dgm:prSet presAssocID="{533D0F9A-E6C7-4CD2-BEAE-BCE8963963A0}" presName="sibTrans" presStyleLbl="sibTrans2D1" presStyleIdx="1" presStyleCnt="4"/>
      <dgm:spPr/>
    </dgm:pt>
    <dgm:pt modelId="{C52F95FC-8AC5-4E56-80F4-A56FA749E679}" type="pres">
      <dgm:prSet presAssocID="{533D0F9A-E6C7-4CD2-BEAE-BCE8963963A0}" presName="connectorText" presStyleLbl="sibTrans2D1" presStyleIdx="1" presStyleCnt="4"/>
      <dgm:spPr/>
    </dgm:pt>
    <dgm:pt modelId="{2D9E7967-1638-4823-8C04-AD2A519DC48E}" type="pres">
      <dgm:prSet presAssocID="{F6BA9E90-9124-4A8D-BF41-7F69D5E13AF4}" presName="node" presStyleLbl="node1" presStyleIdx="2" presStyleCnt="5" custScaleX="298330" custScaleY="698824">
        <dgm:presLayoutVars>
          <dgm:bulletEnabled val="1"/>
        </dgm:presLayoutVars>
      </dgm:prSet>
      <dgm:spPr/>
    </dgm:pt>
    <dgm:pt modelId="{5C61EFC5-1AA2-4FE7-B643-12EA9751E002}" type="pres">
      <dgm:prSet presAssocID="{DD37F73B-6639-4147-A9E9-9430E4260AAF}" presName="sibTrans" presStyleLbl="sibTrans2D1" presStyleIdx="2" presStyleCnt="4"/>
      <dgm:spPr/>
    </dgm:pt>
    <dgm:pt modelId="{B2E087D2-AD12-4A9C-9167-84B72F04EA9A}" type="pres">
      <dgm:prSet presAssocID="{DD37F73B-6639-4147-A9E9-9430E4260AAF}" presName="connectorText" presStyleLbl="sibTrans2D1" presStyleIdx="2" presStyleCnt="4"/>
      <dgm:spPr/>
    </dgm:pt>
    <dgm:pt modelId="{F17FC1F2-D6C1-4C25-9284-FCB6B27669D9}" type="pres">
      <dgm:prSet presAssocID="{DB9ACBE8-F619-4A41-8A5B-AA647589748B}" presName="node" presStyleLbl="node1" presStyleIdx="3" presStyleCnt="5" custScaleX="298330" custScaleY="698824">
        <dgm:presLayoutVars>
          <dgm:bulletEnabled val="1"/>
        </dgm:presLayoutVars>
      </dgm:prSet>
      <dgm:spPr/>
    </dgm:pt>
    <dgm:pt modelId="{E3855F15-AAC4-4CF9-BA1B-DA24A924DD46}" type="pres">
      <dgm:prSet presAssocID="{7BD2285A-2207-46A7-BB13-E3D7B8130DFB}" presName="sibTrans" presStyleLbl="sibTrans2D1" presStyleIdx="3" presStyleCnt="4"/>
      <dgm:spPr/>
    </dgm:pt>
    <dgm:pt modelId="{F21E5FFE-4793-4FB0-AFC0-607E777429FA}" type="pres">
      <dgm:prSet presAssocID="{7BD2285A-2207-46A7-BB13-E3D7B8130DFB}" presName="connectorText" presStyleLbl="sibTrans2D1" presStyleIdx="3" presStyleCnt="4"/>
      <dgm:spPr/>
    </dgm:pt>
    <dgm:pt modelId="{1C521A7E-0DC9-49A7-B8FC-AF4ADB1836C7}" type="pres">
      <dgm:prSet presAssocID="{BF5B61CA-D7AD-4385-99C0-AE38E70AFCAC}" presName="node" presStyleLbl="node1" presStyleIdx="4" presStyleCnt="5" custScaleX="298330" custScaleY="698824">
        <dgm:presLayoutVars>
          <dgm:bulletEnabled val="1"/>
        </dgm:presLayoutVars>
      </dgm:prSet>
      <dgm:spPr/>
    </dgm:pt>
  </dgm:ptLst>
  <dgm:cxnLst>
    <dgm:cxn modelId="{8F0E9928-73F4-41DE-8626-4714BD696B86}" srcId="{B1D4EF14-E552-4A0F-9F80-6F69A7A663C3}" destId="{DB9ACBE8-F619-4A41-8A5B-AA647589748B}" srcOrd="3" destOrd="0" parTransId="{F15C276A-4074-404F-B1A5-E348327AAC8C}" sibTransId="{7BD2285A-2207-46A7-BB13-E3D7B8130DFB}"/>
    <dgm:cxn modelId="{32D3612F-FB9F-4981-81BF-D2A13AC997C9}" type="presOf" srcId="{B81A5D84-FAF3-4F3E-B284-C94DF4FC45B9}" destId="{BBBDF964-0623-45BD-8DBD-BA0D2EE1D52A}" srcOrd="1" destOrd="0" presId="urn:microsoft.com/office/officeart/2005/8/layout/process5"/>
    <dgm:cxn modelId="{AE1D9E5C-3955-4185-A368-D66450A07263}" type="presOf" srcId="{B1D4EF14-E552-4A0F-9F80-6F69A7A663C3}" destId="{2F5B3489-E455-4B30-918A-801A0F340C50}" srcOrd="0" destOrd="0" presId="urn:microsoft.com/office/officeart/2005/8/layout/process5"/>
    <dgm:cxn modelId="{CD066462-C8FF-4B80-8504-1DA973BADF09}" type="presOf" srcId="{BF5B61CA-D7AD-4385-99C0-AE38E70AFCAC}" destId="{1C521A7E-0DC9-49A7-B8FC-AF4ADB1836C7}" srcOrd="0" destOrd="0" presId="urn:microsoft.com/office/officeart/2005/8/layout/process5"/>
    <dgm:cxn modelId="{CC35E94E-8385-4ADD-A13E-6E9727EF3764}" srcId="{B1D4EF14-E552-4A0F-9F80-6F69A7A663C3}" destId="{F5C869E0-556C-417B-BB8A-C0CFBFBF6B44}" srcOrd="1" destOrd="0" parTransId="{50D6E935-E8B5-41FA-AA81-D04B7A61AAF8}" sibTransId="{533D0F9A-E6C7-4CD2-BEAE-BCE8963963A0}"/>
    <dgm:cxn modelId="{37081551-8BE6-47B0-A94A-31770D3A4612}" srcId="{B1D4EF14-E552-4A0F-9F80-6F69A7A663C3}" destId="{F6BA9E90-9124-4A8D-BF41-7F69D5E13AF4}" srcOrd="2" destOrd="0" parTransId="{3CD9B31D-2ED6-47F5-882A-D313219D4CFB}" sibTransId="{DD37F73B-6639-4147-A9E9-9430E4260AAF}"/>
    <dgm:cxn modelId="{46404D74-292C-4B70-98A2-9F65C636B803}" type="presOf" srcId="{7BD2285A-2207-46A7-BB13-E3D7B8130DFB}" destId="{E3855F15-AAC4-4CF9-BA1B-DA24A924DD46}" srcOrd="0" destOrd="0" presId="urn:microsoft.com/office/officeart/2005/8/layout/process5"/>
    <dgm:cxn modelId="{297E077A-938F-4425-A959-2097BFD26E45}" srcId="{B1D4EF14-E552-4A0F-9F80-6F69A7A663C3}" destId="{BF5B61CA-D7AD-4385-99C0-AE38E70AFCAC}" srcOrd="4" destOrd="0" parTransId="{03C567D6-5F31-42CE-BFE0-15079CA62235}" sibTransId="{E54A1D94-059E-4B2B-B252-D5B2DB7C47BA}"/>
    <dgm:cxn modelId="{53447283-5CDB-401A-9462-1973AA390D02}" type="presOf" srcId="{05E61DB5-35E8-40B1-ADE4-A98B2AEF0D03}" destId="{D1F80AC1-0ED4-4644-8311-38CD19377BBC}" srcOrd="0" destOrd="0" presId="urn:microsoft.com/office/officeart/2005/8/layout/process5"/>
    <dgm:cxn modelId="{A97A2D94-B9C2-4427-AD3B-DA827E347D88}" type="presOf" srcId="{DD37F73B-6639-4147-A9E9-9430E4260AAF}" destId="{B2E087D2-AD12-4A9C-9167-84B72F04EA9A}" srcOrd="1" destOrd="0" presId="urn:microsoft.com/office/officeart/2005/8/layout/process5"/>
    <dgm:cxn modelId="{A68C8F98-9EEE-46F5-8A24-F8AA98C0FDFD}" type="presOf" srcId="{533D0F9A-E6C7-4CD2-BEAE-BCE8963963A0}" destId="{AE204B39-CDC5-4D9E-A793-4F7A08F73F3F}" srcOrd="0" destOrd="0" presId="urn:microsoft.com/office/officeart/2005/8/layout/process5"/>
    <dgm:cxn modelId="{123C56AF-B912-44A9-B1F3-62FD3BDCC45F}" type="presOf" srcId="{7BD2285A-2207-46A7-BB13-E3D7B8130DFB}" destId="{F21E5FFE-4793-4FB0-AFC0-607E777429FA}" srcOrd="1" destOrd="0" presId="urn:microsoft.com/office/officeart/2005/8/layout/process5"/>
    <dgm:cxn modelId="{35AA4BBD-D273-4684-B074-82693C8C083D}" type="presOf" srcId="{F5C869E0-556C-417B-BB8A-C0CFBFBF6B44}" destId="{03BDF5D5-6C9A-459B-8996-F3691E9765D5}" srcOrd="0" destOrd="0" presId="urn:microsoft.com/office/officeart/2005/8/layout/process5"/>
    <dgm:cxn modelId="{76B481BD-6786-4ADA-8A79-6BF218782A96}" srcId="{B1D4EF14-E552-4A0F-9F80-6F69A7A663C3}" destId="{05E61DB5-35E8-40B1-ADE4-A98B2AEF0D03}" srcOrd="0" destOrd="0" parTransId="{9994F4FA-9765-493C-9185-2FB259A3FDAE}" sibTransId="{B81A5D84-FAF3-4F3E-B284-C94DF4FC45B9}"/>
    <dgm:cxn modelId="{287870CB-518A-49D6-8E15-0399C1539A1B}" type="presOf" srcId="{533D0F9A-E6C7-4CD2-BEAE-BCE8963963A0}" destId="{C52F95FC-8AC5-4E56-80F4-A56FA749E679}" srcOrd="1" destOrd="0" presId="urn:microsoft.com/office/officeart/2005/8/layout/process5"/>
    <dgm:cxn modelId="{12CC23CD-A66A-485E-B0EC-CEE609C51D2E}" type="presOf" srcId="{F6BA9E90-9124-4A8D-BF41-7F69D5E13AF4}" destId="{2D9E7967-1638-4823-8C04-AD2A519DC48E}" srcOrd="0" destOrd="0" presId="urn:microsoft.com/office/officeart/2005/8/layout/process5"/>
    <dgm:cxn modelId="{448178D6-FA6B-4251-B6F8-E8888A767135}" type="presOf" srcId="{DB9ACBE8-F619-4A41-8A5B-AA647589748B}" destId="{F17FC1F2-D6C1-4C25-9284-FCB6B27669D9}" srcOrd="0" destOrd="0" presId="urn:microsoft.com/office/officeart/2005/8/layout/process5"/>
    <dgm:cxn modelId="{968D7AE3-9CD5-4C2F-982B-7F1CD5915E34}" type="presOf" srcId="{B81A5D84-FAF3-4F3E-B284-C94DF4FC45B9}" destId="{FA66A6B1-0E22-44D4-8BCF-73A9541B5BAC}" srcOrd="0" destOrd="0" presId="urn:microsoft.com/office/officeart/2005/8/layout/process5"/>
    <dgm:cxn modelId="{8F0615EA-F64A-47DB-B745-9C053F862D76}" type="presOf" srcId="{DD37F73B-6639-4147-A9E9-9430E4260AAF}" destId="{5C61EFC5-1AA2-4FE7-B643-12EA9751E002}" srcOrd="0" destOrd="0" presId="urn:microsoft.com/office/officeart/2005/8/layout/process5"/>
    <dgm:cxn modelId="{C9BF1952-C9D8-47F2-AE12-494FA5288B80}" type="presParOf" srcId="{2F5B3489-E455-4B30-918A-801A0F340C50}" destId="{D1F80AC1-0ED4-4644-8311-38CD19377BBC}" srcOrd="0" destOrd="0" presId="urn:microsoft.com/office/officeart/2005/8/layout/process5"/>
    <dgm:cxn modelId="{67DAA582-3C82-46EC-BBC3-15F3F9F8384A}" type="presParOf" srcId="{2F5B3489-E455-4B30-918A-801A0F340C50}" destId="{FA66A6B1-0E22-44D4-8BCF-73A9541B5BAC}" srcOrd="1" destOrd="0" presId="urn:microsoft.com/office/officeart/2005/8/layout/process5"/>
    <dgm:cxn modelId="{C2181E2F-8186-4503-8CAD-6752449A7A7F}" type="presParOf" srcId="{FA66A6B1-0E22-44D4-8BCF-73A9541B5BAC}" destId="{BBBDF964-0623-45BD-8DBD-BA0D2EE1D52A}" srcOrd="0" destOrd="0" presId="urn:microsoft.com/office/officeart/2005/8/layout/process5"/>
    <dgm:cxn modelId="{AD3A73F2-1142-4471-BA79-EF3DF20513C2}" type="presParOf" srcId="{2F5B3489-E455-4B30-918A-801A0F340C50}" destId="{03BDF5D5-6C9A-459B-8996-F3691E9765D5}" srcOrd="2" destOrd="0" presId="urn:microsoft.com/office/officeart/2005/8/layout/process5"/>
    <dgm:cxn modelId="{5CA3D897-C81A-46C4-B35D-7F8E4EC4809D}" type="presParOf" srcId="{2F5B3489-E455-4B30-918A-801A0F340C50}" destId="{AE204B39-CDC5-4D9E-A793-4F7A08F73F3F}" srcOrd="3" destOrd="0" presId="urn:microsoft.com/office/officeart/2005/8/layout/process5"/>
    <dgm:cxn modelId="{C93B94A0-B8E8-45A7-8956-C4879AFE8B4A}" type="presParOf" srcId="{AE204B39-CDC5-4D9E-A793-4F7A08F73F3F}" destId="{C52F95FC-8AC5-4E56-80F4-A56FA749E679}" srcOrd="0" destOrd="0" presId="urn:microsoft.com/office/officeart/2005/8/layout/process5"/>
    <dgm:cxn modelId="{B1F58D0B-189B-42CF-BC36-DC82EA420043}" type="presParOf" srcId="{2F5B3489-E455-4B30-918A-801A0F340C50}" destId="{2D9E7967-1638-4823-8C04-AD2A519DC48E}" srcOrd="4" destOrd="0" presId="urn:microsoft.com/office/officeart/2005/8/layout/process5"/>
    <dgm:cxn modelId="{F0E6E2E3-A5DA-4D4F-B29D-76995CAA3022}" type="presParOf" srcId="{2F5B3489-E455-4B30-918A-801A0F340C50}" destId="{5C61EFC5-1AA2-4FE7-B643-12EA9751E002}" srcOrd="5" destOrd="0" presId="urn:microsoft.com/office/officeart/2005/8/layout/process5"/>
    <dgm:cxn modelId="{7F4B19A3-2098-4545-8D4D-17CFA12BE980}" type="presParOf" srcId="{5C61EFC5-1AA2-4FE7-B643-12EA9751E002}" destId="{B2E087D2-AD12-4A9C-9167-84B72F04EA9A}" srcOrd="0" destOrd="0" presId="urn:microsoft.com/office/officeart/2005/8/layout/process5"/>
    <dgm:cxn modelId="{6ACDFA0D-F2A9-4C1F-AF9A-79A9860B9F72}" type="presParOf" srcId="{2F5B3489-E455-4B30-918A-801A0F340C50}" destId="{F17FC1F2-D6C1-4C25-9284-FCB6B27669D9}" srcOrd="6" destOrd="0" presId="urn:microsoft.com/office/officeart/2005/8/layout/process5"/>
    <dgm:cxn modelId="{CABCC343-8066-4F87-BEE3-CFE8B3401278}" type="presParOf" srcId="{2F5B3489-E455-4B30-918A-801A0F340C50}" destId="{E3855F15-AAC4-4CF9-BA1B-DA24A924DD46}" srcOrd="7" destOrd="0" presId="urn:microsoft.com/office/officeart/2005/8/layout/process5"/>
    <dgm:cxn modelId="{B6154C77-F0C4-4911-AD0E-3AF7B585B8C7}" type="presParOf" srcId="{E3855F15-AAC4-4CF9-BA1B-DA24A924DD46}" destId="{F21E5FFE-4793-4FB0-AFC0-607E777429FA}" srcOrd="0" destOrd="0" presId="urn:microsoft.com/office/officeart/2005/8/layout/process5"/>
    <dgm:cxn modelId="{EEE9D711-7D8A-4FAF-9A81-2609D687C85F}" type="presParOf" srcId="{2F5B3489-E455-4B30-918A-801A0F340C50}" destId="{1C521A7E-0DC9-49A7-B8FC-AF4ADB1836C7}"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A702B5-24C4-4645-A5C4-FFAD730D292C}" type="doc">
      <dgm:prSet loTypeId="urn:microsoft.com/office/officeart/2011/layout/TabList" loCatId="list" qsTypeId="urn:microsoft.com/office/officeart/2005/8/quickstyle/simple1" qsCatId="simple" csTypeId="urn:microsoft.com/office/officeart/2005/8/colors/accent1_5" csCatId="accent1" phldr="1"/>
      <dgm:spPr/>
      <dgm:t>
        <a:bodyPr/>
        <a:lstStyle/>
        <a:p>
          <a:endParaRPr lang="en-GB"/>
        </a:p>
      </dgm:t>
    </dgm:pt>
    <dgm:pt modelId="{1C037596-4492-4C8E-AB89-C6F792BE9846}">
      <dgm:prSet phldrT="[Text]"/>
      <dgm:spPr/>
      <dgm:t>
        <a:bodyPr/>
        <a:lstStyle/>
        <a:p>
          <a:r>
            <a:rPr lang="en-GB" b="1" dirty="0">
              <a:latin typeface="Calibri" panose="020F0502020204030204" pitchFamily="34" charset="0"/>
              <a:cs typeface="Calibri" panose="020F0502020204030204" pitchFamily="34" charset="0"/>
            </a:rPr>
            <a:t>N</a:t>
          </a:r>
        </a:p>
      </dgm:t>
    </dgm:pt>
    <dgm:pt modelId="{9FB37604-4861-4BFD-8D96-AE0A4E5A4E3F}" type="parTrans" cxnId="{33715F09-895F-4350-88F8-490C45E26769}">
      <dgm:prSet/>
      <dgm:spPr/>
      <dgm:t>
        <a:bodyPr/>
        <a:lstStyle/>
        <a:p>
          <a:endParaRPr lang="en-GB"/>
        </a:p>
      </dgm:t>
    </dgm:pt>
    <dgm:pt modelId="{8C28B11F-4504-4302-AAE1-2977DB383071}" type="sibTrans" cxnId="{33715F09-895F-4350-88F8-490C45E26769}">
      <dgm:prSet/>
      <dgm:spPr/>
      <dgm:t>
        <a:bodyPr/>
        <a:lstStyle/>
        <a:p>
          <a:endParaRPr lang="en-GB"/>
        </a:p>
      </dgm:t>
    </dgm:pt>
    <dgm:pt modelId="{0062EEC7-96E2-4AF9-888C-5B1AEC423157}">
      <dgm:prSet phldrT="[Text]"/>
      <dgm:spPr/>
      <dgm:t>
        <a:bodyPr/>
        <a:lstStyle/>
        <a:p>
          <a:r>
            <a:rPr lang="en-GB" b="1" dirty="0">
              <a:latin typeface="Calibri" panose="020F0502020204030204" pitchFamily="34" charset="0"/>
              <a:cs typeface="Calibri" panose="020F0502020204030204" pitchFamily="34" charset="0"/>
            </a:rPr>
            <a:t>OTICE</a:t>
          </a:r>
        </a:p>
      </dgm:t>
    </dgm:pt>
    <dgm:pt modelId="{265D2893-1BA4-476A-B1E6-4076E908AAF9}" type="parTrans" cxnId="{F25E40D6-561C-404E-87F2-5FEBDCB9C15B}">
      <dgm:prSet/>
      <dgm:spPr/>
      <dgm:t>
        <a:bodyPr/>
        <a:lstStyle/>
        <a:p>
          <a:endParaRPr lang="en-GB"/>
        </a:p>
      </dgm:t>
    </dgm:pt>
    <dgm:pt modelId="{28E97AEF-E86A-4A88-B9A6-38E8C940A575}" type="sibTrans" cxnId="{F25E40D6-561C-404E-87F2-5FEBDCB9C15B}">
      <dgm:prSet/>
      <dgm:spPr/>
      <dgm:t>
        <a:bodyPr/>
        <a:lstStyle/>
        <a:p>
          <a:endParaRPr lang="en-GB"/>
        </a:p>
      </dgm:t>
    </dgm:pt>
    <dgm:pt modelId="{85A364C9-A70A-4621-9298-71B4692050A5}">
      <dgm:prSet phldrT="[Text]"/>
      <dgm:spPr/>
      <dgm:t>
        <a:bodyPr/>
        <a:lstStyle/>
        <a:p>
          <a:r>
            <a:rPr lang="en-GB" b="1" dirty="0">
              <a:latin typeface="Calibri" panose="020F0502020204030204" pitchFamily="34" charset="0"/>
              <a:cs typeface="Calibri" panose="020F0502020204030204" pitchFamily="34" charset="0"/>
            </a:rPr>
            <a:t>HECK</a:t>
          </a:r>
        </a:p>
      </dgm:t>
    </dgm:pt>
    <dgm:pt modelId="{D4F50752-8052-4F7C-98A9-A3D61F86D25F}" type="parTrans" cxnId="{1251CC7F-79B2-4E11-B205-9E1296AC99AA}">
      <dgm:prSet/>
      <dgm:spPr/>
      <dgm:t>
        <a:bodyPr/>
        <a:lstStyle/>
        <a:p>
          <a:endParaRPr lang="en-GB"/>
        </a:p>
      </dgm:t>
    </dgm:pt>
    <dgm:pt modelId="{3C09091C-C36C-4631-BBB8-F2CEF4F47484}" type="sibTrans" cxnId="{1251CC7F-79B2-4E11-B205-9E1296AC99AA}">
      <dgm:prSet/>
      <dgm:spPr/>
      <dgm:t>
        <a:bodyPr/>
        <a:lstStyle/>
        <a:p>
          <a:endParaRPr lang="en-GB"/>
        </a:p>
      </dgm:t>
    </dgm:pt>
    <dgm:pt modelId="{E98C460E-6439-48AB-84AC-1DDBABD4E299}">
      <dgm:prSet phldrT="[Text]"/>
      <dgm:spPr/>
      <dgm:t>
        <a:bodyPr/>
        <a:lstStyle/>
        <a:p>
          <a:r>
            <a:rPr lang="en-GB" b="1" dirty="0">
              <a:latin typeface="Calibri" panose="020F0502020204030204" pitchFamily="34" charset="0"/>
              <a:cs typeface="Calibri" panose="020F0502020204030204" pitchFamily="34" charset="0"/>
            </a:rPr>
            <a:t>S</a:t>
          </a:r>
        </a:p>
      </dgm:t>
    </dgm:pt>
    <dgm:pt modelId="{207E008F-5ABE-402C-83C5-C2A8FFD69E2A}" type="parTrans" cxnId="{D7E93225-86DA-4EDF-B9E4-4B87F49025B2}">
      <dgm:prSet/>
      <dgm:spPr/>
      <dgm:t>
        <a:bodyPr/>
        <a:lstStyle/>
        <a:p>
          <a:endParaRPr lang="en-GB"/>
        </a:p>
      </dgm:t>
    </dgm:pt>
    <dgm:pt modelId="{4584FD64-F1B9-4571-9C74-36A8B7AEFA63}" type="sibTrans" cxnId="{D7E93225-86DA-4EDF-B9E4-4B87F49025B2}">
      <dgm:prSet/>
      <dgm:spPr/>
      <dgm:t>
        <a:bodyPr/>
        <a:lstStyle/>
        <a:p>
          <a:endParaRPr lang="en-GB"/>
        </a:p>
      </dgm:t>
    </dgm:pt>
    <dgm:pt modelId="{15382B15-58BD-48C0-A27A-AC5CA2420DE8}">
      <dgm:prSet phldrT="[Text]"/>
      <dgm:spPr/>
      <dgm:t>
        <a:bodyPr/>
        <a:lstStyle/>
        <a:p>
          <a:r>
            <a:rPr lang="en-GB" b="1" dirty="0">
              <a:latin typeface="Calibri" panose="020F0502020204030204" pitchFamily="34" charset="0"/>
              <a:cs typeface="Calibri" panose="020F0502020204030204" pitchFamily="34" charset="0"/>
            </a:rPr>
            <a:t>HARE</a:t>
          </a:r>
        </a:p>
      </dgm:t>
    </dgm:pt>
    <dgm:pt modelId="{284002E5-B728-4930-A328-B17F3F563DCA}" type="parTrans" cxnId="{BD822E74-9C8D-469A-9A91-5E27320B2614}">
      <dgm:prSet/>
      <dgm:spPr/>
      <dgm:t>
        <a:bodyPr/>
        <a:lstStyle/>
        <a:p>
          <a:endParaRPr lang="en-GB"/>
        </a:p>
      </dgm:t>
    </dgm:pt>
    <dgm:pt modelId="{5E5ABE7D-EA98-49D6-8448-836B9253B253}" type="sibTrans" cxnId="{BD822E74-9C8D-469A-9A91-5E27320B2614}">
      <dgm:prSet/>
      <dgm:spPr/>
      <dgm:t>
        <a:bodyPr/>
        <a:lstStyle/>
        <a:p>
          <a:endParaRPr lang="en-GB"/>
        </a:p>
      </dgm:t>
    </dgm:pt>
    <dgm:pt modelId="{DC82EBFC-E2B6-498E-BF91-131915B63DC3}">
      <dgm:prSet phldrT="[Text]"/>
      <dgm:spPr/>
      <dgm:t>
        <a:bodyPr/>
        <a:lstStyle/>
        <a:p>
          <a:r>
            <a:rPr lang="en-GB" b="1" dirty="0">
              <a:latin typeface="Calibri" panose="020F0502020204030204" pitchFamily="34" charset="0"/>
              <a:cs typeface="Calibri" panose="020F0502020204030204" pitchFamily="34" charset="0"/>
            </a:rPr>
            <a:t>C</a:t>
          </a:r>
        </a:p>
      </dgm:t>
    </dgm:pt>
    <dgm:pt modelId="{05122CF0-0EF8-4786-B785-49AC1DFE3B01}" type="sibTrans" cxnId="{05FF8799-C066-40D2-BC17-9C612E26EF67}">
      <dgm:prSet/>
      <dgm:spPr/>
      <dgm:t>
        <a:bodyPr/>
        <a:lstStyle/>
        <a:p>
          <a:endParaRPr lang="en-GB"/>
        </a:p>
      </dgm:t>
    </dgm:pt>
    <dgm:pt modelId="{C692748D-31C9-45AB-A336-EBAE9FF1B0AA}" type="parTrans" cxnId="{05FF8799-C066-40D2-BC17-9C612E26EF67}">
      <dgm:prSet/>
      <dgm:spPr/>
      <dgm:t>
        <a:bodyPr/>
        <a:lstStyle/>
        <a:p>
          <a:endParaRPr lang="en-GB"/>
        </a:p>
      </dgm:t>
    </dgm:pt>
    <dgm:pt modelId="{5215177A-FEA0-4753-9BF8-ACA2181C866E}" type="pres">
      <dgm:prSet presAssocID="{61A702B5-24C4-4645-A5C4-FFAD730D292C}" presName="Name0" presStyleCnt="0">
        <dgm:presLayoutVars>
          <dgm:chMax/>
          <dgm:chPref val="3"/>
          <dgm:dir/>
          <dgm:animOne val="branch"/>
          <dgm:animLvl val="lvl"/>
        </dgm:presLayoutVars>
      </dgm:prSet>
      <dgm:spPr/>
    </dgm:pt>
    <dgm:pt modelId="{BF2E55F4-C3EF-4398-8785-2A4AD8E053B0}" type="pres">
      <dgm:prSet presAssocID="{1C037596-4492-4C8E-AB89-C6F792BE9846}" presName="composite" presStyleCnt="0"/>
      <dgm:spPr/>
    </dgm:pt>
    <dgm:pt modelId="{74CAD20E-F944-408B-B83B-07CEF88E301D}" type="pres">
      <dgm:prSet presAssocID="{1C037596-4492-4C8E-AB89-C6F792BE9846}" presName="FirstChild" presStyleLbl="revTx" presStyleIdx="0" presStyleCnt="3" custLinFactNeighborX="551" custLinFactNeighborY="1169">
        <dgm:presLayoutVars>
          <dgm:chMax val="0"/>
          <dgm:chPref val="0"/>
          <dgm:bulletEnabled val="1"/>
        </dgm:presLayoutVars>
      </dgm:prSet>
      <dgm:spPr/>
    </dgm:pt>
    <dgm:pt modelId="{94AA95C8-F24C-4973-99DB-069E3DA99A87}" type="pres">
      <dgm:prSet presAssocID="{1C037596-4492-4C8E-AB89-C6F792BE9846}" presName="Parent" presStyleLbl="alignNode1" presStyleIdx="0" presStyleCnt="3" custLinFactNeighborX="1569">
        <dgm:presLayoutVars>
          <dgm:chMax val="3"/>
          <dgm:chPref val="3"/>
          <dgm:bulletEnabled val="1"/>
        </dgm:presLayoutVars>
      </dgm:prSet>
      <dgm:spPr/>
    </dgm:pt>
    <dgm:pt modelId="{6756985F-F476-44E2-AF0F-E4B838E48A89}" type="pres">
      <dgm:prSet presAssocID="{1C037596-4492-4C8E-AB89-C6F792BE9846}" presName="Accent" presStyleLbl="parChTrans1D1" presStyleIdx="0" presStyleCnt="3"/>
      <dgm:spPr/>
    </dgm:pt>
    <dgm:pt modelId="{C3570722-5CEE-42ED-ACA4-88350B17C378}" type="pres">
      <dgm:prSet presAssocID="{8C28B11F-4504-4302-AAE1-2977DB383071}" presName="sibTrans" presStyleCnt="0"/>
      <dgm:spPr/>
    </dgm:pt>
    <dgm:pt modelId="{F6D5C7CC-5E82-45BB-9A31-D9A1AE145D2A}" type="pres">
      <dgm:prSet presAssocID="{DC82EBFC-E2B6-498E-BF91-131915B63DC3}" presName="composite" presStyleCnt="0"/>
      <dgm:spPr/>
    </dgm:pt>
    <dgm:pt modelId="{81BF747F-B5CD-4693-906C-3E9CC40856BF}" type="pres">
      <dgm:prSet presAssocID="{DC82EBFC-E2B6-498E-BF91-131915B63DC3}" presName="FirstChild" presStyleLbl="revTx" presStyleIdx="1" presStyleCnt="3" custLinFactNeighborX="551">
        <dgm:presLayoutVars>
          <dgm:chMax val="0"/>
          <dgm:chPref val="0"/>
          <dgm:bulletEnabled val="1"/>
        </dgm:presLayoutVars>
      </dgm:prSet>
      <dgm:spPr/>
    </dgm:pt>
    <dgm:pt modelId="{222083C9-62A1-42BF-83A3-603984462DCC}" type="pres">
      <dgm:prSet presAssocID="{DC82EBFC-E2B6-498E-BF91-131915B63DC3}" presName="Parent" presStyleLbl="alignNode1" presStyleIdx="1" presStyleCnt="3" custLinFactNeighborX="1569">
        <dgm:presLayoutVars>
          <dgm:chMax val="3"/>
          <dgm:chPref val="3"/>
          <dgm:bulletEnabled val="1"/>
        </dgm:presLayoutVars>
      </dgm:prSet>
      <dgm:spPr/>
    </dgm:pt>
    <dgm:pt modelId="{5EE1DC75-905B-4038-BA20-6A5C73CB7315}" type="pres">
      <dgm:prSet presAssocID="{DC82EBFC-E2B6-498E-BF91-131915B63DC3}" presName="Accent" presStyleLbl="parChTrans1D1" presStyleIdx="1" presStyleCnt="3"/>
      <dgm:spPr/>
    </dgm:pt>
    <dgm:pt modelId="{8608C096-E598-4744-A9C4-B512158820AE}" type="pres">
      <dgm:prSet presAssocID="{05122CF0-0EF8-4786-B785-49AC1DFE3B01}" presName="sibTrans" presStyleCnt="0"/>
      <dgm:spPr/>
    </dgm:pt>
    <dgm:pt modelId="{22ADF5E5-302F-4FF1-94CD-15795BFF3621}" type="pres">
      <dgm:prSet presAssocID="{E98C460E-6439-48AB-84AC-1DDBABD4E299}" presName="composite" presStyleCnt="0"/>
      <dgm:spPr/>
    </dgm:pt>
    <dgm:pt modelId="{B593C50D-1F96-47E3-A083-08FF26937340}" type="pres">
      <dgm:prSet presAssocID="{E98C460E-6439-48AB-84AC-1DDBABD4E299}" presName="FirstChild" presStyleLbl="revTx" presStyleIdx="2" presStyleCnt="3" custLinFactNeighborX="551">
        <dgm:presLayoutVars>
          <dgm:chMax val="0"/>
          <dgm:chPref val="0"/>
          <dgm:bulletEnabled val="1"/>
        </dgm:presLayoutVars>
      </dgm:prSet>
      <dgm:spPr/>
    </dgm:pt>
    <dgm:pt modelId="{1DB4D6D9-692F-4D11-9AB5-15105788E008}" type="pres">
      <dgm:prSet presAssocID="{E98C460E-6439-48AB-84AC-1DDBABD4E299}" presName="Parent" presStyleLbl="alignNode1" presStyleIdx="2" presStyleCnt="3" custLinFactNeighborX="1569">
        <dgm:presLayoutVars>
          <dgm:chMax val="3"/>
          <dgm:chPref val="3"/>
          <dgm:bulletEnabled val="1"/>
        </dgm:presLayoutVars>
      </dgm:prSet>
      <dgm:spPr/>
    </dgm:pt>
    <dgm:pt modelId="{ADF66BD2-51D3-49C0-AE48-03035730FA24}" type="pres">
      <dgm:prSet presAssocID="{E98C460E-6439-48AB-84AC-1DDBABD4E299}" presName="Accent" presStyleLbl="parChTrans1D1" presStyleIdx="2" presStyleCnt="3"/>
      <dgm:spPr/>
    </dgm:pt>
  </dgm:ptLst>
  <dgm:cxnLst>
    <dgm:cxn modelId="{33715F09-895F-4350-88F8-490C45E26769}" srcId="{61A702B5-24C4-4645-A5C4-FFAD730D292C}" destId="{1C037596-4492-4C8E-AB89-C6F792BE9846}" srcOrd="0" destOrd="0" parTransId="{9FB37604-4861-4BFD-8D96-AE0A4E5A4E3F}" sibTransId="{8C28B11F-4504-4302-AAE1-2977DB383071}"/>
    <dgm:cxn modelId="{D7E93225-86DA-4EDF-B9E4-4B87F49025B2}" srcId="{61A702B5-24C4-4645-A5C4-FFAD730D292C}" destId="{E98C460E-6439-48AB-84AC-1DDBABD4E299}" srcOrd="2" destOrd="0" parTransId="{207E008F-5ABE-402C-83C5-C2A8FFD69E2A}" sibTransId="{4584FD64-F1B9-4571-9C74-36A8B7AEFA63}"/>
    <dgm:cxn modelId="{BD822E74-9C8D-469A-9A91-5E27320B2614}" srcId="{E98C460E-6439-48AB-84AC-1DDBABD4E299}" destId="{15382B15-58BD-48C0-A27A-AC5CA2420DE8}" srcOrd="0" destOrd="0" parTransId="{284002E5-B728-4930-A328-B17F3F563DCA}" sibTransId="{5E5ABE7D-EA98-49D6-8448-836B9253B253}"/>
    <dgm:cxn modelId="{1251CC7F-79B2-4E11-B205-9E1296AC99AA}" srcId="{DC82EBFC-E2B6-498E-BF91-131915B63DC3}" destId="{85A364C9-A70A-4621-9298-71B4692050A5}" srcOrd="0" destOrd="0" parTransId="{D4F50752-8052-4F7C-98A9-A3D61F86D25F}" sibTransId="{3C09091C-C36C-4631-BBB8-F2CEF4F47484}"/>
    <dgm:cxn modelId="{05FF8799-C066-40D2-BC17-9C612E26EF67}" srcId="{61A702B5-24C4-4645-A5C4-FFAD730D292C}" destId="{DC82EBFC-E2B6-498E-BF91-131915B63DC3}" srcOrd="1" destOrd="0" parTransId="{C692748D-31C9-45AB-A336-EBAE9FF1B0AA}" sibTransId="{05122CF0-0EF8-4786-B785-49AC1DFE3B01}"/>
    <dgm:cxn modelId="{94A7179E-0D3F-4363-B375-67A87D8F2449}" type="presOf" srcId="{15382B15-58BD-48C0-A27A-AC5CA2420DE8}" destId="{B593C50D-1F96-47E3-A083-08FF26937340}" srcOrd="0" destOrd="0" presId="urn:microsoft.com/office/officeart/2011/layout/TabList"/>
    <dgm:cxn modelId="{3261B7A0-16F6-45EF-8F62-99D215A92093}" type="presOf" srcId="{1C037596-4492-4C8E-AB89-C6F792BE9846}" destId="{94AA95C8-F24C-4973-99DB-069E3DA99A87}" srcOrd="0" destOrd="0" presId="urn:microsoft.com/office/officeart/2011/layout/TabList"/>
    <dgm:cxn modelId="{A6300CC5-0AAB-4A71-ADA6-4E5FD283E4B0}" type="presOf" srcId="{0062EEC7-96E2-4AF9-888C-5B1AEC423157}" destId="{74CAD20E-F944-408B-B83B-07CEF88E301D}" srcOrd="0" destOrd="0" presId="urn:microsoft.com/office/officeart/2011/layout/TabList"/>
    <dgm:cxn modelId="{DF68C2CA-C5B4-4151-A309-A88B84DF436B}" type="presOf" srcId="{61A702B5-24C4-4645-A5C4-FFAD730D292C}" destId="{5215177A-FEA0-4753-9BF8-ACA2181C866E}" srcOrd="0" destOrd="0" presId="urn:microsoft.com/office/officeart/2011/layout/TabList"/>
    <dgm:cxn modelId="{CA8AEBCA-4EDB-46AB-8DBD-438479DE49CD}" type="presOf" srcId="{DC82EBFC-E2B6-498E-BF91-131915B63DC3}" destId="{222083C9-62A1-42BF-83A3-603984462DCC}" srcOrd="0" destOrd="0" presId="urn:microsoft.com/office/officeart/2011/layout/TabList"/>
    <dgm:cxn modelId="{F25E40D6-561C-404E-87F2-5FEBDCB9C15B}" srcId="{1C037596-4492-4C8E-AB89-C6F792BE9846}" destId="{0062EEC7-96E2-4AF9-888C-5B1AEC423157}" srcOrd="0" destOrd="0" parTransId="{265D2893-1BA4-476A-B1E6-4076E908AAF9}" sibTransId="{28E97AEF-E86A-4A88-B9A6-38E8C940A575}"/>
    <dgm:cxn modelId="{04EDE6D8-E608-4562-AE2F-E864E8EF36AF}" type="presOf" srcId="{E98C460E-6439-48AB-84AC-1DDBABD4E299}" destId="{1DB4D6D9-692F-4D11-9AB5-15105788E008}" srcOrd="0" destOrd="0" presId="urn:microsoft.com/office/officeart/2011/layout/TabList"/>
    <dgm:cxn modelId="{F24007FD-5AE3-489B-9F82-4C1406F41AC2}" type="presOf" srcId="{85A364C9-A70A-4621-9298-71B4692050A5}" destId="{81BF747F-B5CD-4693-906C-3E9CC40856BF}" srcOrd="0" destOrd="0" presId="urn:microsoft.com/office/officeart/2011/layout/TabList"/>
    <dgm:cxn modelId="{3B6974D5-AB6B-4B4E-BE54-B5B2DAC9272A}" type="presParOf" srcId="{5215177A-FEA0-4753-9BF8-ACA2181C866E}" destId="{BF2E55F4-C3EF-4398-8785-2A4AD8E053B0}" srcOrd="0" destOrd="0" presId="urn:microsoft.com/office/officeart/2011/layout/TabList"/>
    <dgm:cxn modelId="{64547ED2-5E35-44D6-A584-7DB89178C6C1}" type="presParOf" srcId="{BF2E55F4-C3EF-4398-8785-2A4AD8E053B0}" destId="{74CAD20E-F944-408B-B83B-07CEF88E301D}" srcOrd="0" destOrd="0" presId="urn:microsoft.com/office/officeart/2011/layout/TabList"/>
    <dgm:cxn modelId="{4B3BD3D5-D304-4BB1-AF41-7A96C88ACFB4}" type="presParOf" srcId="{BF2E55F4-C3EF-4398-8785-2A4AD8E053B0}" destId="{94AA95C8-F24C-4973-99DB-069E3DA99A87}" srcOrd="1" destOrd="0" presId="urn:microsoft.com/office/officeart/2011/layout/TabList"/>
    <dgm:cxn modelId="{3357774C-23B4-41A8-A7F6-D3B3CBAAC16C}" type="presParOf" srcId="{BF2E55F4-C3EF-4398-8785-2A4AD8E053B0}" destId="{6756985F-F476-44E2-AF0F-E4B838E48A89}" srcOrd="2" destOrd="0" presId="urn:microsoft.com/office/officeart/2011/layout/TabList"/>
    <dgm:cxn modelId="{23EB7C21-AA38-4AF2-B838-4128EDFF5152}" type="presParOf" srcId="{5215177A-FEA0-4753-9BF8-ACA2181C866E}" destId="{C3570722-5CEE-42ED-ACA4-88350B17C378}" srcOrd="1" destOrd="0" presId="urn:microsoft.com/office/officeart/2011/layout/TabList"/>
    <dgm:cxn modelId="{FC2514CE-C889-42A5-91F5-BB500C495262}" type="presParOf" srcId="{5215177A-FEA0-4753-9BF8-ACA2181C866E}" destId="{F6D5C7CC-5E82-45BB-9A31-D9A1AE145D2A}" srcOrd="2" destOrd="0" presId="urn:microsoft.com/office/officeart/2011/layout/TabList"/>
    <dgm:cxn modelId="{F4015A45-5241-4BAA-8DA3-2254E6CA9DAF}" type="presParOf" srcId="{F6D5C7CC-5E82-45BB-9A31-D9A1AE145D2A}" destId="{81BF747F-B5CD-4693-906C-3E9CC40856BF}" srcOrd="0" destOrd="0" presId="urn:microsoft.com/office/officeart/2011/layout/TabList"/>
    <dgm:cxn modelId="{75498906-2BFB-4FDA-84B9-674DDA9E6F57}" type="presParOf" srcId="{F6D5C7CC-5E82-45BB-9A31-D9A1AE145D2A}" destId="{222083C9-62A1-42BF-83A3-603984462DCC}" srcOrd="1" destOrd="0" presId="urn:microsoft.com/office/officeart/2011/layout/TabList"/>
    <dgm:cxn modelId="{0F6C4963-7BEF-42B0-882B-C0C351E13D8E}" type="presParOf" srcId="{F6D5C7CC-5E82-45BB-9A31-D9A1AE145D2A}" destId="{5EE1DC75-905B-4038-BA20-6A5C73CB7315}" srcOrd="2" destOrd="0" presId="urn:microsoft.com/office/officeart/2011/layout/TabList"/>
    <dgm:cxn modelId="{D2139653-870E-4A61-BF43-210C0E878A58}" type="presParOf" srcId="{5215177A-FEA0-4753-9BF8-ACA2181C866E}" destId="{8608C096-E598-4744-A9C4-B512158820AE}" srcOrd="3" destOrd="0" presId="urn:microsoft.com/office/officeart/2011/layout/TabList"/>
    <dgm:cxn modelId="{A7A2CB19-24A6-4824-82BB-5916FC128B7B}" type="presParOf" srcId="{5215177A-FEA0-4753-9BF8-ACA2181C866E}" destId="{22ADF5E5-302F-4FF1-94CD-15795BFF3621}" srcOrd="4" destOrd="0" presId="urn:microsoft.com/office/officeart/2011/layout/TabList"/>
    <dgm:cxn modelId="{34FA0988-CCAE-418D-926F-C93C6172EB87}" type="presParOf" srcId="{22ADF5E5-302F-4FF1-94CD-15795BFF3621}" destId="{B593C50D-1F96-47E3-A083-08FF26937340}" srcOrd="0" destOrd="0" presId="urn:microsoft.com/office/officeart/2011/layout/TabList"/>
    <dgm:cxn modelId="{0099CCA6-B197-4A6F-B234-71B39E1F5C6D}" type="presParOf" srcId="{22ADF5E5-302F-4FF1-94CD-15795BFF3621}" destId="{1DB4D6D9-692F-4D11-9AB5-15105788E008}" srcOrd="1" destOrd="0" presId="urn:microsoft.com/office/officeart/2011/layout/TabList"/>
    <dgm:cxn modelId="{0A263CC4-909E-4A87-B631-3BB4E0A73288}" type="presParOf" srcId="{22ADF5E5-302F-4FF1-94CD-15795BFF3621}" destId="{ADF66BD2-51D3-49C0-AE48-03035730FA24}" srcOrd="2"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5358B13-0B78-4906-88DD-DE21C55D958B}" type="doc">
      <dgm:prSet loTypeId="urn:microsoft.com/office/officeart/2005/8/layout/hierarchy4" loCatId="list" qsTypeId="urn:microsoft.com/office/officeart/2005/8/quickstyle/simple3" qsCatId="simple" csTypeId="urn:microsoft.com/office/officeart/2005/8/colors/accent6_4" csCatId="accent6" phldr="1"/>
      <dgm:spPr/>
      <dgm:t>
        <a:bodyPr/>
        <a:lstStyle/>
        <a:p>
          <a:endParaRPr lang="en-GB"/>
        </a:p>
      </dgm:t>
    </dgm:pt>
    <dgm:pt modelId="{855897D1-4151-41FD-A373-4BCAA791001B}">
      <dgm:prSet phldrT="[Text]"/>
      <dgm:spPr>
        <a:solidFill>
          <a:schemeClr val="accent6">
            <a:lumMod val="20000"/>
            <a:lumOff val="80000"/>
          </a:schemeClr>
        </a:solidFill>
      </dgm:spPr>
      <dgm:t>
        <a:bodyPr/>
        <a:lstStyle/>
        <a:p>
          <a:pPr>
            <a:buFont typeface="Wingdings" panose="05000000000000000000" pitchFamily="2" charset="2"/>
            <a:buChar char="q"/>
          </a:pPr>
          <a:r>
            <a:rPr lang="en-GB" b="1" dirty="0"/>
            <a:t>Tell appropriate member of the team, preferably someone with safeguarding responsibility (DSL), the time and place when you are alone with a child.</a:t>
          </a:r>
        </a:p>
      </dgm:t>
    </dgm:pt>
    <dgm:pt modelId="{F567FBA9-D30F-440B-AD52-EA8A395620B1}" type="parTrans" cxnId="{49D8568E-5851-4F55-9C5E-85CB6E05BA1E}">
      <dgm:prSet/>
      <dgm:spPr/>
      <dgm:t>
        <a:bodyPr/>
        <a:lstStyle/>
        <a:p>
          <a:endParaRPr lang="en-GB"/>
        </a:p>
      </dgm:t>
    </dgm:pt>
    <dgm:pt modelId="{78114091-FDDF-41DD-BE57-42EAE48F8280}" type="sibTrans" cxnId="{49D8568E-5851-4F55-9C5E-85CB6E05BA1E}">
      <dgm:prSet/>
      <dgm:spPr/>
      <dgm:t>
        <a:bodyPr/>
        <a:lstStyle/>
        <a:p>
          <a:endParaRPr lang="en-GB"/>
        </a:p>
      </dgm:t>
    </dgm:pt>
    <dgm:pt modelId="{C1A14B26-D00C-46DE-8062-5A1DD6594B53}">
      <dgm:prSet/>
      <dgm:spPr>
        <a:solidFill>
          <a:schemeClr val="accent6">
            <a:lumMod val="40000"/>
            <a:lumOff val="60000"/>
          </a:schemeClr>
        </a:solidFill>
      </dgm:spPr>
      <dgm:t>
        <a:bodyPr/>
        <a:lstStyle/>
        <a:p>
          <a:r>
            <a:rPr lang="en-GB" b="1" dirty="0"/>
            <a:t>Choose a suitable venue: use a room with windows so people can see in / or leave the door open (risk assess).</a:t>
          </a:r>
        </a:p>
      </dgm:t>
    </dgm:pt>
    <dgm:pt modelId="{EAA0225B-095C-493E-BEA7-D869FBDB4B4D}" type="parTrans" cxnId="{7AD32AC6-CA69-42FC-9813-1FBA89485156}">
      <dgm:prSet/>
      <dgm:spPr/>
      <dgm:t>
        <a:bodyPr/>
        <a:lstStyle/>
        <a:p>
          <a:endParaRPr lang="en-GB"/>
        </a:p>
      </dgm:t>
    </dgm:pt>
    <dgm:pt modelId="{AAFF4D73-F814-4E28-9BC7-D266E60F419F}" type="sibTrans" cxnId="{7AD32AC6-CA69-42FC-9813-1FBA89485156}">
      <dgm:prSet/>
      <dgm:spPr/>
      <dgm:t>
        <a:bodyPr/>
        <a:lstStyle/>
        <a:p>
          <a:endParaRPr lang="en-GB"/>
        </a:p>
      </dgm:t>
    </dgm:pt>
    <dgm:pt modelId="{4029C701-64FA-4F2E-9D70-EF0B9EF430E5}">
      <dgm:prSet/>
      <dgm:spPr/>
      <dgm:t>
        <a:bodyPr/>
        <a:lstStyle/>
        <a:p>
          <a:r>
            <a:rPr lang="en-GB" b="1" dirty="0"/>
            <a:t>Ensure the person knows they can stop the one-to-one contact at any time and make sure they know how to complain.</a:t>
          </a:r>
        </a:p>
      </dgm:t>
    </dgm:pt>
    <dgm:pt modelId="{011C220B-5F02-4DDD-9CF0-2EC01752AA57}" type="parTrans" cxnId="{4D34C818-5C1E-41C0-A03A-F1DD5BB0B1E6}">
      <dgm:prSet/>
      <dgm:spPr/>
      <dgm:t>
        <a:bodyPr/>
        <a:lstStyle/>
        <a:p>
          <a:endParaRPr lang="en-GB"/>
        </a:p>
      </dgm:t>
    </dgm:pt>
    <dgm:pt modelId="{ABF8AFE7-61DD-4ED3-8726-4C29FFF494DF}" type="sibTrans" cxnId="{4D34C818-5C1E-41C0-A03A-F1DD5BB0B1E6}">
      <dgm:prSet/>
      <dgm:spPr/>
      <dgm:t>
        <a:bodyPr/>
        <a:lstStyle/>
        <a:p>
          <a:endParaRPr lang="en-GB"/>
        </a:p>
      </dgm:t>
    </dgm:pt>
    <dgm:pt modelId="{F0E7150F-DF1E-4360-9438-FABE43DD293F}">
      <dgm:prSet/>
      <dgm:spPr>
        <a:solidFill>
          <a:schemeClr val="accent6">
            <a:lumMod val="40000"/>
            <a:lumOff val="60000"/>
          </a:schemeClr>
        </a:solidFill>
      </dgm:spPr>
      <dgm:t>
        <a:bodyPr/>
        <a:lstStyle/>
        <a:p>
          <a:r>
            <a:rPr lang="en-GB" b="1" dirty="0"/>
            <a:t>Explain to the child or vulnerable adult that they can contact support if they need to talk about anything.</a:t>
          </a:r>
        </a:p>
      </dgm:t>
    </dgm:pt>
    <dgm:pt modelId="{C3E78B85-E485-4A57-8A45-40321C5EB368}" type="parTrans" cxnId="{AE952C1F-6A1A-4E00-A939-654CB2E9F110}">
      <dgm:prSet/>
      <dgm:spPr/>
      <dgm:t>
        <a:bodyPr/>
        <a:lstStyle/>
        <a:p>
          <a:endParaRPr lang="en-GB"/>
        </a:p>
      </dgm:t>
    </dgm:pt>
    <dgm:pt modelId="{9E28A47E-2D23-4240-A9EE-3F0A6AFB9D82}" type="sibTrans" cxnId="{AE952C1F-6A1A-4E00-A939-654CB2E9F110}">
      <dgm:prSet/>
      <dgm:spPr/>
      <dgm:t>
        <a:bodyPr/>
        <a:lstStyle/>
        <a:p>
          <a:endParaRPr lang="en-GB"/>
        </a:p>
      </dgm:t>
    </dgm:pt>
    <dgm:pt modelId="{4239513D-2695-41C4-AF6D-77260BF48B1F}">
      <dgm:prSet/>
      <dgm:spPr>
        <a:solidFill>
          <a:schemeClr val="accent6">
            <a:lumMod val="20000"/>
            <a:lumOff val="80000"/>
          </a:schemeClr>
        </a:solidFill>
      </dgm:spPr>
      <dgm:t>
        <a:bodyPr/>
        <a:lstStyle/>
        <a:p>
          <a:r>
            <a:rPr lang="en-GB" b="1" dirty="0"/>
            <a:t>Keep a record of the fact you were alone with a child or vulnerable adult, recording the reason you were alone and describing what happened.</a:t>
          </a:r>
        </a:p>
      </dgm:t>
    </dgm:pt>
    <dgm:pt modelId="{81491334-BD4F-4767-87E2-B89A41358EB2}" type="parTrans" cxnId="{5BDA9BE3-7FB4-4747-865D-FE464680214E}">
      <dgm:prSet/>
      <dgm:spPr/>
      <dgm:t>
        <a:bodyPr/>
        <a:lstStyle/>
        <a:p>
          <a:endParaRPr lang="en-GB"/>
        </a:p>
      </dgm:t>
    </dgm:pt>
    <dgm:pt modelId="{265517F3-139C-4F92-990C-428E1F043707}" type="sibTrans" cxnId="{5BDA9BE3-7FB4-4747-865D-FE464680214E}">
      <dgm:prSet/>
      <dgm:spPr/>
      <dgm:t>
        <a:bodyPr/>
        <a:lstStyle/>
        <a:p>
          <a:endParaRPr lang="en-GB"/>
        </a:p>
      </dgm:t>
    </dgm:pt>
    <dgm:pt modelId="{C5C1037B-C4A1-4B02-B16F-51B4A78CE3B0}" type="pres">
      <dgm:prSet presAssocID="{55358B13-0B78-4906-88DD-DE21C55D958B}" presName="Name0" presStyleCnt="0">
        <dgm:presLayoutVars>
          <dgm:chPref val="1"/>
          <dgm:dir/>
          <dgm:animOne val="branch"/>
          <dgm:animLvl val="lvl"/>
          <dgm:resizeHandles/>
        </dgm:presLayoutVars>
      </dgm:prSet>
      <dgm:spPr/>
    </dgm:pt>
    <dgm:pt modelId="{B45E12C4-65F1-48BA-A399-428CD5378D86}" type="pres">
      <dgm:prSet presAssocID="{855897D1-4151-41FD-A373-4BCAA791001B}" presName="vertOne" presStyleCnt="0"/>
      <dgm:spPr/>
    </dgm:pt>
    <dgm:pt modelId="{0B749502-B801-4036-96E8-133B5DC168BB}" type="pres">
      <dgm:prSet presAssocID="{855897D1-4151-41FD-A373-4BCAA791001B}" presName="txOne" presStyleLbl="node0" presStyleIdx="0" presStyleCnt="5">
        <dgm:presLayoutVars>
          <dgm:chPref val="3"/>
        </dgm:presLayoutVars>
      </dgm:prSet>
      <dgm:spPr/>
    </dgm:pt>
    <dgm:pt modelId="{D68A4BD4-BCF0-4D7C-8A36-BF47080FA52C}" type="pres">
      <dgm:prSet presAssocID="{855897D1-4151-41FD-A373-4BCAA791001B}" presName="horzOne" presStyleCnt="0"/>
      <dgm:spPr/>
    </dgm:pt>
    <dgm:pt modelId="{9F48AA4D-2018-4DDA-88EE-D74CFB43AE46}" type="pres">
      <dgm:prSet presAssocID="{78114091-FDDF-41DD-BE57-42EAE48F8280}" presName="sibSpaceOne" presStyleCnt="0"/>
      <dgm:spPr/>
    </dgm:pt>
    <dgm:pt modelId="{FA8194BE-1814-49A3-99E9-EE4142A93016}" type="pres">
      <dgm:prSet presAssocID="{C1A14B26-D00C-46DE-8062-5A1DD6594B53}" presName="vertOne" presStyleCnt="0"/>
      <dgm:spPr/>
    </dgm:pt>
    <dgm:pt modelId="{5C71C510-DA52-4F19-985E-0E9E97E2CF26}" type="pres">
      <dgm:prSet presAssocID="{C1A14B26-D00C-46DE-8062-5A1DD6594B53}" presName="txOne" presStyleLbl="node0" presStyleIdx="1" presStyleCnt="5">
        <dgm:presLayoutVars>
          <dgm:chPref val="3"/>
        </dgm:presLayoutVars>
      </dgm:prSet>
      <dgm:spPr/>
    </dgm:pt>
    <dgm:pt modelId="{A8E40257-9A0F-47B6-A10B-CC6117E8D2E2}" type="pres">
      <dgm:prSet presAssocID="{C1A14B26-D00C-46DE-8062-5A1DD6594B53}" presName="horzOne" presStyleCnt="0"/>
      <dgm:spPr/>
    </dgm:pt>
    <dgm:pt modelId="{F6776711-FE2B-4E36-8DA3-A5C54E2F2C7B}" type="pres">
      <dgm:prSet presAssocID="{AAFF4D73-F814-4E28-9BC7-D266E60F419F}" presName="sibSpaceOne" presStyleCnt="0"/>
      <dgm:spPr/>
    </dgm:pt>
    <dgm:pt modelId="{93DC2DD9-6F23-47BA-991C-86FBAFCBCF4A}" type="pres">
      <dgm:prSet presAssocID="{4029C701-64FA-4F2E-9D70-EF0B9EF430E5}" presName="vertOne" presStyleCnt="0"/>
      <dgm:spPr/>
    </dgm:pt>
    <dgm:pt modelId="{1B17B5CB-A831-4E3E-A8EC-0F8B7033A89F}" type="pres">
      <dgm:prSet presAssocID="{4029C701-64FA-4F2E-9D70-EF0B9EF430E5}" presName="txOne" presStyleLbl="node0" presStyleIdx="2" presStyleCnt="5">
        <dgm:presLayoutVars>
          <dgm:chPref val="3"/>
        </dgm:presLayoutVars>
      </dgm:prSet>
      <dgm:spPr/>
    </dgm:pt>
    <dgm:pt modelId="{9266D826-45E7-48A0-A71D-5F0618BB56F6}" type="pres">
      <dgm:prSet presAssocID="{4029C701-64FA-4F2E-9D70-EF0B9EF430E5}" presName="horzOne" presStyleCnt="0"/>
      <dgm:spPr/>
    </dgm:pt>
    <dgm:pt modelId="{5D996E77-744C-47C6-B005-DDB4E19C38D7}" type="pres">
      <dgm:prSet presAssocID="{ABF8AFE7-61DD-4ED3-8726-4C29FFF494DF}" presName="sibSpaceOne" presStyleCnt="0"/>
      <dgm:spPr/>
    </dgm:pt>
    <dgm:pt modelId="{B1C66B0D-D6DE-498A-80D7-428F2B7DCF81}" type="pres">
      <dgm:prSet presAssocID="{F0E7150F-DF1E-4360-9438-FABE43DD293F}" presName="vertOne" presStyleCnt="0"/>
      <dgm:spPr/>
    </dgm:pt>
    <dgm:pt modelId="{E37FEB04-43CA-4C88-96DE-7ECB0F7EE63E}" type="pres">
      <dgm:prSet presAssocID="{F0E7150F-DF1E-4360-9438-FABE43DD293F}" presName="txOne" presStyleLbl="node0" presStyleIdx="3" presStyleCnt="5">
        <dgm:presLayoutVars>
          <dgm:chPref val="3"/>
        </dgm:presLayoutVars>
      </dgm:prSet>
      <dgm:spPr/>
    </dgm:pt>
    <dgm:pt modelId="{CADCA553-4D5B-46FE-9FD3-C255A84E8E0F}" type="pres">
      <dgm:prSet presAssocID="{F0E7150F-DF1E-4360-9438-FABE43DD293F}" presName="horzOne" presStyleCnt="0"/>
      <dgm:spPr/>
    </dgm:pt>
    <dgm:pt modelId="{FB5212DF-E069-48EB-AAB0-D293C5F136EE}" type="pres">
      <dgm:prSet presAssocID="{9E28A47E-2D23-4240-A9EE-3F0A6AFB9D82}" presName="sibSpaceOne" presStyleCnt="0"/>
      <dgm:spPr/>
    </dgm:pt>
    <dgm:pt modelId="{27CD2E65-CFFC-4E41-8E52-C23DE2DFDB1B}" type="pres">
      <dgm:prSet presAssocID="{4239513D-2695-41C4-AF6D-77260BF48B1F}" presName="vertOne" presStyleCnt="0"/>
      <dgm:spPr/>
    </dgm:pt>
    <dgm:pt modelId="{BEB3353C-68FB-4F0A-A46F-487D1C22A34C}" type="pres">
      <dgm:prSet presAssocID="{4239513D-2695-41C4-AF6D-77260BF48B1F}" presName="txOne" presStyleLbl="node0" presStyleIdx="4" presStyleCnt="5">
        <dgm:presLayoutVars>
          <dgm:chPref val="3"/>
        </dgm:presLayoutVars>
      </dgm:prSet>
      <dgm:spPr/>
    </dgm:pt>
    <dgm:pt modelId="{BFAEE9D4-4CBD-4DB3-A570-B3B8B4989D4A}" type="pres">
      <dgm:prSet presAssocID="{4239513D-2695-41C4-AF6D-77260BF48B1F}" presName="horzOne" presStyleCnt="0"/>
      <dgm:spPr/>
    </dgm:pt>
  </dgm:ptLst>
  <dgm:cxnLst>
    <dgm:cxn modelId="{4D34C818-5C1E-41C0-A03A-F1DD5BB0B1E6}" srcId="{55358B13-0B78-4906-88DD-DE21C55D958B}" destId="{4029C701-64FA-4F2E-9D70-EF0B9EF430E5}" srcOrd="2" destOrd="0" parTransId="{011C220B-5F02-4DDD-9CF0-2EC01752AA57}" sibTransId="{ABF8AFE7-61DD-4ED3-8726-4C29FFF494DF}"/>
    <dgm:cxn modelId="{AE952C1F-6A1A-4E00-A939-654CB2E9F110}" srcId="{55358B13-0B78-4906-88DD-DE21C55D958B}" destId="{F0E7150F-DF1E-4360-9438-FABE43DD293F}" srcOrd="3" destOrd="0" parTransId="{C3E78B85-E485-4A57-8A45-40321C5EB368}" sibTransId="{9E28A47E-2D23-4240-A9EE-3F0A6AFB9D82}"/>
    <dgm:cxn modelId="{19D2A820-57F5-41ED-8C96-1E65071C8830}" type="presOf" srcId="{855897D1-4151-41FD-A373-4BCAA791001B}" destId="{0B749502-B801-4036-96E8-133B5DC168BB}" srcOrd="0" destOrd="0" presId="urn:microsoft.com/office/officeart/2005/8/layout/hierarchy4"/>
    <dgm:cxn modelId="{BCC30B26-C0E0-4591-9985-2BA1BE1BC2E7}" type="presOf" srcId="{4029C701-64FA-4F2E-9D70-EF0B9EF430E5}" destId="{1B17B5CB-A831-4E3E-A8EC-0F8B7033A89F}" srcOrd="0" destOrd="0" presId="urn:microsoft.com/office/officeart/2005/8/layout/hierarchy4"/>
    <dgm:cxn modelId="{3F4EAA62-853D-467F-B108-CE9F28D3E464}" type="presOf" srcId="{55358B13-0B78-4906-88DD-DE21C55D958B}" destId="{C5C1037B-C4A1-4B02-B16F-51B4A78CE3B0}" srcOrd="0" destOrd="0" presId="urn:microsoft.com/office/officeart/2005/8/layout/hierarchy4"/>
    <dgm:cxn modelId="{971DD464-1533-4651-A017-8742353021FE}" type="presOf" srcId="{C1A14B26-D00C-46DE-8062-5A1DD6594B53}" destId="{5C71C510-DA52-4F19-985E-0E9E97E2CF26}" srcOrd="0" destOrd="0" presId="urn:microsoft.com/office/officeart/2005/8/layout/hierarchy4"/>
    <dgm:cxn modelId="{49D8568E-5851-4F55-9C5E-85CB6E05BA1E}" srcId="{55358B13-0B78-4906-88DD-DE21C55D958B}" destId="{855897D1-4151-41FD-A373-4BCAA791001B}" srcOrd="0" destOrd="0" parTransId="{F567FBA9-D30F-440B-AD52-EA8A395620B1}" sibTransId="{78114091-FDDF-41DD-BE57-42EAE48F8280}"/>
    <dgm:cxn modelId="{F2257EB4-5CBC-4D86-8965-D50F471D9D86}" type="presOf" srcId="{4239513D-2695-41C4-AF6D-77260BF48B1F}" destId="{BEB3353C-68FB-4F0A-A46F-487D1C22A34C}" srcOrd="0" destOrd="0" presId="urn:microsoft.com/office/officeart/2005/8/layout/hierarchy4"/>
    <dgm:cxn modelId="{7AD32AC6-CA69-42FC-9813-1FBA89485156}" srcId="{55358B13-0B78-4906-88DD-DE21C55D958B}" destId="{C1A14B26-D00C-46DE-8062-5A1DD6594B53}" srcOrd="1" destOrd="0" parTransId="{EAA0225B-095C-493E-BEA7-D869FBDB4B4D}" sibTransId="{AAFF4D73-F814-4E28-9BC7-D266E60F419F}"/>
    <dgm:cxn modelId="{C302ACDE-42F6-4E2C-B538-8624C5B55EAC}" type="presOf" srcId="{F0E7150F-DF1E-4360-9438-FABE43DD293F}" destId="{E37FEB04-43CA-4C88-96DE-7ECB0F7EE63E}" srcOrd="0" destOrd="0" presId="urn:microsoft.com/office/officeart/2005/8/layout/hierarchy4"/>
    <dgm:cxn modelId="{5BDA9BE3-7FB4-4747-865D-FE464680214E}" srcId="{55358B13-0B78-4906-88DD-DE21C55D958B}" destId="{4239513D-2695-41C4-AF6D-77260BF48B1F}" srcOrd="4" destOrd="0" parTransId="{81491334-BD4F-4767-87E2-B89A41358EB2}" sibTransId="{265517F3-139C-4F92-990C-428E1F043707}"/>
    <dgm:cxn modelId="{37031339-615E-4570-98E6-3DDD7086D302}" type="presParOf" srcId="{C5C1037B-C4A1-4B02-B16F-51B4A78CE3B0}" destId="{B45E12C4-65F1-48BA-A399-428CD5378D86}" srcOrd="0" destOrd="0" presId="urn:microsoft.com/office/officeart/2005/8/layout/hierarchy4"/>
    <dgm:cxn modelId="{A6A73F6D-B6B1-4396-9507-9F0AD2F6A0A9}" type="presParOf" srcId="{B45E12C4-65F1-48BA-A399-428CD5378D86}" destId="{0B749502-B801-4036-96E8-133B5DC168BB}" srcOrd="0" destOrd="0" presId="urn:microsoft.com/office/officeart/2005/8/layout/hierarchy4"/>
    <dgm:cxn modelId="{297F2131-1A31-4568-8641-324E371DAFC9}" type="presParOf" srcId="{B45E12C4-65F1-48BA-A399-428CD5378D86}" destId="{D68A4BD4-BCF0-4D7C-8A36-BF47080FA52C}" srcOrd="1" destOrd="0" presId="urn:microsoft.com/office/officeart/2005/8/layout/hierarchy4"/>
    <dgm:cxn modelId="{698A65BD-2280-42B7-951C-8837DF529BBB}" type="presParOf" srcId="{C5C1037B-C4A1-4B02-B16F-51B4A78CE3B0}" destId="{9F48AA4D-2018-4DDA-88EE-D74CFB43AE46}" srcOrd="1" destOrd="0" presId="urn:microsoft.com/office/officeart/2005/8/layout/hierarchy4"/>
    <dgm:cxn modelId="{6DE54CCB-8788-45D8-A9D1-8108CB9642DE}" type="presParOf" srcId="{C5C1037B-C4A1-4B02-B16F-51B4A78CE3B0}" destId="{FA8194BE-1814-49A3-99E9-EE4142A93016}" srcOrd="2" destOrd="0" presId="urn:microsoft.com/office/officeart/2005/8/layout/hierarchy4"/>
    <dgm:cxn modelId="{60D2B418-B4E3-4FFA-8356-8C0968A2AD05}" type="presParOf" srcId="{FA8194BE-1814-49A3-99E9-EE4142A93016}" destId="{5C71C510-DA52-4F19-985E-0E9E97E2CF26}" srcOrd="0" destOrd="0" presId="urn:microsoft.com/office/officeart/2005/8/layout/hierarchy4"/>
    <dgm:cxn modelId="{1E8A0752-A3D0-45F3-A326-0011DF250DCA}" type="presParOf" srcId="{FA8194BE-1814-49A3-99E9-EE4142A93016}" destId="{A8E40257-9A0F-47B6-A10B-CC6117E8D2E2}" srcOrd="1" destOrd="0" presId="urn:microsoft.com/office/officeart/2005/8/layout/hierarchy4"/>
    <dgm:cxn modelId="{5F736764-2A67-4B15-82A8-A2B1625DBCDB}" type="presParOf" srcId="{C5C1037B-C4A1-4B02-B16F-51B4A78CE3B0}" destId="{F6776711-FE2B-4E36-8DA3-A5C54E2F2C7B}" srcOrd="3" destOrd="0" presId="urn:microsoft.com/office/officeart/2005/8/layout/hierarchy4"/>
    <dgm:cxn modelId="{C8539730-E78C-4BC6-A4DA-E994390FAE41}" type="presParOf" srcId="{C5C1037B-C4A1-4B02-B16F-51B4A78CE3B0}" destId="{93DC2DD9-6F23-47BA-991C-86FBAFCBCF4A}" srcOrd="4" destOrd="0" presId="urn:microsoft.com/office/officeart/2005/8/layout/hierarchy4"/>
    <dgm:cxn modelId="{76C22E01-D651-41C8-B459-8DAA14B81825}" type="presParOf" srcId="{93DC2DD9-6F23-47BA-991C-86FBAFCBCF4A}" destId="{1B17B5CB-A831-4E3E-A8EC-0F8B7033A89F}" srcOrd="0" destOrd="0" presId="urn:microsoft.com/office/officeart/2005/8/layout/hierarchy4"/>
    <dgm:cxn modelId="{721189EA-107B-49ED-A719-661B529E4107}" type="presParOf" srcId="{93DC2DD9-6F23-47BA-991C-86FBAFCBCF4A}" destId="{9266D826-45E7-48A0-A71D-5F0618BB56F6}" srcOrd="1" destOrd="0" presId="urn:microsoft.com/office/officeart/2005/8/layout/hierarchy4"/>
    <dgm:cxn modelId="{0C68A0E1-A041-40E1-B520-17E7305804E5}" type="presParOf" srcId="{C5C1037B-C4A1-4B02-B16F-51B4A78CE3B0}" destId="{5D996E77-744C-47C6-B005-DDB4E19C38D7}" srcOrd="5" destOrd="0" presId="urn:microsoft.com/office/officeart/2005/8/layout/hierarchy4"/>
    <dgm:cxn modelId="{70D77DB7-2F56-4953-89DA-35E65877E2CC}" type="presParOf" srcId="{C5C1037B-C4A1-4B02-B16F-51B4A78CE3B0}" destId="{B1C66B0D-D6DE-498A-80D7-428F2B7DCF81}" srcOrd="6" destOrd="0" presId="urn:microsoft.com/office/officeart/2005/8/layout/hierarchy4"/>
    <dgm:cxn modelId="{953C6804-00A7-439A-B669-BEF29AF20B5F}" type="presParOf" srcId="{B1C66B0D-D6DE-498A-80D7-428F2B7DCF81}" destId="{E37FEB04-43CA-4C88-96DE-7ECB0F7EE63E}" srcOrd="0" destOrd="0" presId="urn:microsoft.com/office/officeart/2005/8/layout/hierarchy4"/>
    <dgm:cxn modelId="{1C3C889C-EE19-4510-BD17-8FE56BF157F9}" type="presParOf" srcId="{B1C66B0D-D6DE-498A-80D7-428F2B7DCF81}" destId="{CADCA553-4D5B-46FE-9FD3-C255A84E8E0F}" srcOrd="1" destOrd="0" presId="urn:microsoft.com/office/officeart/2005/8/layout/hierarchy4"/>
    <dgm:cxn modelId="{747E7218-972A-4BAE-9E69-3FD93D77BC5B}" type="presParOf" srcId="{C5C1037B-C4A1-4B02-B16F-51B4A78CE3B0}" destId="{FB5212DF-E069-48EB-AAB0-D293C5F136EE}" srcOrd="7" destOrd="0" presId="urn:microsoft.com/office/officeart/2005/8/layout/hierarchy4"/>
    <dgm:cxn modelId="{75A82A5C-D598-4036-949B-466DCA0C9D03}" type="presParOf" srcId="{C5C1037B-C4A1-4B02-B16F-51B4A78CE3B0}" destId="{27CD2E65-CFFC-4E41-8E52-C23DE2DFDB1B}" srcOrd="8" destOrd="0" presId="urn:microsoft.com/office/officeart/2005/8/layout/hierarchy4"/>
    <dgm:cxn modelId="{C318FC6A-38DD-4718-83C5-2F8359BBF79A}" type="presParOf" srcId="{27CD2E65-CFFC-4E41-8E52-C23DE2DFDB1B}" destId="{BEB3353C-68FB-4F0A-A46F-487D1C22A34C}" srcOrd="0" destOrd="0" presId="urn:microsoft.com/office/officeart/2005/8/layout/hierarchy4"/>
    <dgm:cxn modelId="{75336813-3001-4395-B499-247057E20B65}" type="presParOf" srcId="{27CD2E65-CFFC-4E41-8E52-C23DE2DFDB1B}" destId="{BFAEE9D4-4CBD-4DB3-A570-B3B8B4989D4A}"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78256E2-0A4D-4D63-8D21-0214FD61978B}" type="doc">
      <dgm:prSet loTypeId="urn:microsoft.com/office/officeart/2005/8/layout/vList3" loCatId="list" qsTypeId="urn:microsoft.com/office/officeart/2005/8/quickstyle/simple1" qsCatId="simple" csTypeId="urn:microsoft.com/office/officeart/2005/8/colors/accent6_5" csCatId="accent6" phldr="1"/>
      <dgm:spPr/>
      <dgm:t>
        <a:bodyPr/>
        <a:lstStyle/>
        <a:p>
          <a:endParaRPr lang="en-GB"/>
        </a:p>
      </dgm:t>
    </dgm:pt>
    <dgm:pt modelId="{3F9729E1-44EF-4307-9995-A62465D1DEF7}">
      <dgm:prSet phldrT="[Text]" custT="1"/>
      <dgm:spPr>
        <a:solidFill>
          <a:schemeClr val="accent4">
            <a:lumMod val="20000"/>
            <a:lumOff val="80000"/>
            <a:alpha val="90000"/>
          </a:schemeClr>
        </a:solidFill>
        <a:ln>
          <a:solidFill>
            <a:schemeClr val="tx2">
              <a:lumMod val="40000"/>
              <a:lumOff val="60000"/>
            </a:schemeClr>
          </a:solidFill>
        </a:ln>
      </dgm:spPr>
      <dgm:t>
        <a:bodyPr/>
        <a:lstStyle/>
        <a:p>
          <a:r>
            <a:rPr lang="en-GB" sz="1800" b="1" dirty="0">
              <a:solidFill>
                <a:schemeClr val="tx1"/>
              </a:solidFill>
              <a:latin typeface="Calabri"/>
            </a:rPr>
            <a:t>Identify</a:t>
          </a:r>
          <a:r>
            <a:rPr lang="en-GB" sz="1800" b="0" dirty="0">
              <a:solidFill>
                <a:schemeClr val="tx1"/>
              </a:solidFill>
              <a:latin typeface="Calabri"/>
            </a:rPr>
            <a:t> those who may need </a:t>
          </a:r>
          <a:r>
            <a:rPr lang="en-GB" sz="1800" b="0" u="sng" dirty="0">
              <a:solidFill>
                <a:schemeClr val="tx1"/>
              </a:solidFill>
              <a:latin typeface="Calabri"/>
            </a:rPr>
            <a:t>early help </a:t>
          </a:r>
          <a:r>
            <a:rPr lang="en-GB" sz="1800" b="0" dirty="0">
              <a:solidFill>
                <a:schemeClr val="tx1"/>
              </a:solidFill>
              <a:latin typeface="Calabri"/>
            </a:rPr>
            <a:t>or are at risk of neglect, abuse, grooming or exploitation </a:t>
          </a:r>
        </a:p>
      </dgm:t>
    </dgm:pt>
    <dgm:pt modelId="{9338A3BC-48FF-4901-A32A-8D7CA45C6C70}" type="parTrans" cxnId="{15FF8407-A1A6-47DA-B547-0F515B539774}">
      <dgm:prSet/>
      <dgm:spPr/>
      <dgm:t>
        <a:bodyPr/>
        <a:lstStyle/>
        <a:p>
          <a:endParaRPr lang="en-GB"/>
        </a:p>
      </dgm:t>
    </dgm:pt>
    <dgm:pt modelId="{EA29A537-AF11-4364-BB4D-800A5AC28821}" type="sibTrans" cxnId="{15FF8407-A1A6-47DA-B547-0F515B539774}">
      <dgm:prSet/>
      <dgm:spPr/>
      <dgm:t>
        <a:bodyPr/>
        <a:lstStyle/>
        <a:p>
          <a:endParaRPr lang="en-GB"/>
        </a:p>
      </dgm:t>
    </dgm:pt>
    <dgm:pt modelId="{DDB9ED0C-7856-4963-9461-32924FAC2F5B}">
      <dgm:prSet custT="1"/>
      <dgm:spPr>
        <a:solidFill>
          <a:schemeClr val="accent1">
            <a:lumMod val="40000"/>
            <a:lumOff val="60000"/>
            <a:alpha val="76667"/>
          </a:schemeClr>
        </a:solidFill>
        <a:ln>
          <a:solidFill>
            <a:schemeClr val="tx2">
              <a:lumMod val="40000"/>
              <a:lumOff val="60000"/>
            </a:schemeClr>
          </a:solidFill>
        </a:ln>
      </dgm:spPr>
      <dgm:t>
        <a:bodyPr/>
        <a:lstStyle/>
        <a:p>
          <a:r>
            <a:rPr lang="en-GB" sz="1800" b="0" dirty="0">
              <a:solidFill>
                <a:schemeClr val="tx1"/>
              </a:solidFill>
              <a:effectLst/>
              <a:latin typeface="Calabri"/>
              <a:ea typeface="Times New Roman" panose="02020603050405020304" pitchFamily="18" charset="0"/>
            </a:rPr>
            <a:t>Help prevent abuse by </a:t>
          </a:r>
          <a:r>
            <a:rPr lang="en-GB" sz="1800" b="1" dirty="0">
              <a:solidFill>
                <a:schemeClr val="tx1"/>
              </a:solidFill>
              <a:effectLst/>
              <a:latin typeface="Calabri"/>
              <a:ea typeface="Times New Roman" panose="02020603050405020304" pitchFamily="18" charset="0"/>
            </a:rPr>
            <a:t>raising awareness </a:t>
          </a:r>
          <a:r>
            <a:rPr lang="en-GB" sz="1800" b="0" dirty="0">
              <a:solidFill>
                <a:schemeClr val="tx1"/>
              </a:solidFill>
              <a:effectLst/>
              <a:latin typeface="Calabri"/>
              <a:ea typeface="Times New Roman" panose="02020603050405020304" pitchFamily="18" charset="0"/>
            </a:rPr>
            <a:t>among children and adults of safeguarding risks and how and where to get help and support if they need it</a:t>
          </a:r>
          <a:endParaRPr lang="en-GB" sz="1800" b="0" dirty="0">
            <a:solidFill>
              <a:schemeClr val="tx1"/>
            </a:solidFill>
            <a:latin typeface="Calabri"/>
          </a:endParaRPr>
        </a:p>
      </dgm:t>
    </dgm:pt>
    <dgm:pt modelId="{B23D646A-7CAF-4ABF-AF43-8EC5D326A8CC}" type="parTrans" cxnId="{62E14A34-CE5D-4FFE-A455-5F3473F9199B}">
      <dgm:prSet/>
      <dgm:spPr/>
      <dgm:t>
        <a:bodyPr/>
        <a:lstStyle/>
        <a:p>
          <a:endParaRPr lang="en-GB"/>
        </a:p>
      </dgm:t>
    </dgm:pt>
    <dgm:pt modelId="{6A1F11AF-C389-408C-A467-5B5DBCFB2930}" type="sibTrans" cxnId="{62E14A34-CE5D-4FFE-A455-5F3473F9199B}">
      <dgm:prSet/>
      <dgm:spPr/>
      <dgm:t>
        <a:bodyPr/>
        <a:lstStyle/>
        <a:p>
          <a:endParaRPr lang="en-GB"/>
        </a:p>
      </dgm:t>
    </dgm:pt>
    <dgm:pt modelId="{A8F36F20-2AD0-4D8E-8277-E32D6376F44F}">
      <dgm:prSet custT="1"/>
      <dgm:spPr>
        <a:solidFill>
          <a:schemeClr val="accent5">
            <a:lumMod val="60000"/>
            <a:lumOff val="40000"/>
            <a:alpha val="50000"/>
          </a:schemeClr>
        </a:solidFill>
        <a:ln>
          <a:solidFill>
            <a:schemeClr val="tx2">
              <a:lumMod val="40000"/>
              <a:lumOff val="60000"/>
            </a:schemeClr>
          </a:solidFill>
        </a:ln>
      </dgm:spPr>
      <dgm:t>
        <a:bodyPr/>
        <a:lstStyle/>
        <a:p>
          <a:r>
            <a:rPr lang="en-GB" sz="1700" b="0" dirty="0">
              <a:solidFill>
                <a:schemeClr val="tx1"/>
              </a:solidFill>
              <a:latin typeface="Calabri"/>
            </a:rPr>
            <a:t>Manage allegations and low-level concerns about adults who may be a risk and </a:t>
          </a:r>
          <a:r>
            <a:rPr lang="en-GB" sz="1700" b="1" dirty="0">
              <a:solidFill>
                <a:schemeClr val="tx1"/>
              </a:solidFill>
              <a:latin typeface="Calabri"/>
            </a:rPr>
            <a:t>check the suitability of staff to work with the most vulnerable</a:t>
          </a:r>
        </a:p>
      </dgm:t>
    </dgm:pt>
    <dgm:pt modelId="{D692FA20-F0FB-4F1C-97C8-9747620EC6E9}" type="parTrans" cxnId="{CAFD70CA-4DAD-48DD-9796-6C9B7D3C4A56}">
      <dgm:prSet/>
      <dgm:spPr/>
      <dgm:t>
        <a:bodyPr/>
        <a:lstStyle/>
        <a:p>
          <a:endParaRPr lang="en-GB"/>
        </a:p>
      </dgm:t>
    </dgm:pt>
    <dgm:pt modelId="{61BFD71A-D361-406E-8E15-A85DF25D7EE7}" type="sibTrans" cxnId="{CAFD70CA-4DAD-48DD-9796-6C9B7D3C4A56}">
      <dgm:prSet/>
      <dgm:spPr/>
      <dgm:t>
        <a:bodyPr/>
        <a:lstStyle/>
        <a:p>
          <a:endParaRPr lang="en-GB"/>
        </a:p>
      </dgm:t>
    </dgm:pt>
    <dgm:pt modelId="{2041CF78-7A51-4797-AD76-9CA89D8812A9}">
      <dgm:prSet custT="1"/>
      <dgm:spPr>
        <a:solidFill>
          <a:schemeClr val="accent6">
            <a:lumMod val="40000"/>
            <a:lumOff val="60000"/>
            <a:alpha val="63333"/>
          </a:schemeClr>
        </a:solidFill>
        <a:ln>
          <a:solidFill>
            <a:schemeClr val="tx2">
              <a:lumMod val="40000"/>
              <a:lumOff val="60000"/>
            </a:schemeClr>
          </a:solidFill>
        </a:ln>
      </dgm:spPr>
      <dgm:t>
        <a:bodyPr/>
        <a:lstStyle/>
        <a:p>
          <a:pPr>
            <a:buSzPts val="1000"/>
            <a:buFont typeface="Symbol" panose="05050102010706020507" pitchFamily="18" charset="2"/>
            <a:buChar char=""/>
          </a:pPr>
          <a:r>
            <a:rPr lang="en-GB" sz="1800" b="1" dirty="0">
              <a:solidFill>
                <a:schemeClr val="tx1"/>
              </a:solidFill>
              <a:effectLst/>
              <a:latin typeface="Calabri"/>
              <a:ea typeface="Times New Roman" panose="02020603050405020304" pitchFamily="18" charset="0"/>
              <a:cs typeface="Arial" panose="020B0604020202020204" pitchFamily="34" charset="0"/>
            </a:rPr>
            <a:t>Keep accurate records</a:t>
          </a:r>
          <a:r>
            <a:rPr lang="en-GB" sz="1800" b="0" dirty="0">
              <a:solidFill>
                <a:schemeClr val="tx1"/>
              </a:solidFill>
              <a:effectLst/>
              <a:latin typeface="Calabri"/>
              <a:ea typeface="Times New Roman" panose="02020603050405020304" pitchFamily="18" charset="0"/>
              <a:cs typeface="Arial" panose="020B0604020202020204" pitchFamily="34" charset="0"/>
            </a:rPr>
            <a:t>, make timely referrals where necessary and </a:t>
          </a:r>
          <a:r>
            <a:rPr lang="en-GB" sz="1800" b="1" dirty="0">
              <a:solidFill>
                <a:schemeClr val="tx1"/>
              </a:solidFill>
              <a:effectLst/>
              <a:latin typeface="Calabri"/>
              <a:ea typeface="Times New Roman" panose="02020603050405020304" pitchFamily="18" charset="0"/>
              <a:cs typeface="Arial" panose="020B0604020202020204" pitchFamily="34" charset="0"/>
            </a:rPr>
            <a:t>work proactively </a:t>
          </a:r>
          <a:r>
            <a:rPr lang="en-GB" sz="1800" b="0" dirty="0">
              <a:solidFill>
                <a:schemeClr val="tx1"/>
              </a:solidFill>
              <a:effectLst/>
              <a:latin typeface="Calabri"/>
              <a:ea typeface="Times New Roman" panose="02020603050405020304" pitchFamily="18" charset="0"/>
              <a:cs typeface="Arial" panose="020B0604020202020204" pitchFamily="34" charset="0"/>
            </a:rPr>
            <a:t>with other agencies to ensure that children get the help and support they need</a:t>
          </a:r>
          <a:endParaRPr lang="en-GB" sz="1800" b="0" dirty="0">
            <a:solidFill>
              <a:schemeClr val="tx1"/>
            </a:solidFill>
            <a:latin typeface="Calabri"/>
            <a:cs typeface="Arial" panose="020B0604020202020204" pitchFamily="34" charset="0"/>
          </a:endParaRPr>
        </a:p>
      </dgm:t>
    </dgm:pt>
    <dgm:pt modelId="{2D733334-C078-458A-BBE0-7772BD4F881A}" type="parTrans" cxnId="{E8F18A15-D6D5-4D33-9EC1-AA5A8B9D136C}">
      <dgm:prSet/>
      <dgm:spPr/>
      <dgm:t>
        <a:bodyPr/>
        <a:lstStyle/>
        <a:p>
          <a:endParaRPr lang="en-GB"/>
        </a:p>
      </dgm:t>
    </dgm:pt>
    <dgm:pt modelId="{759861A7-44BC-4CA7-AC6E-DA687C31B818}" type="sibTrans" cxnId="{E8F18A15-D6D5-4D33-9EC1-AA5A8B9D136C}">
      <dgm:prSet/>
      <dgm:spPr/>
      <dgm:t>
        <a:bodyPr/>
        <a:lstStyle/>
        <a:p>
          <a:endParaRPr lang="en-GB"/>
        </a:p>
      </dgm:t>
    </dgm:pt>
    <dgm:pt modelId="{349DD99D-07A6-454F-8CC1-65AA44B73333}" type="pres">
      <dgm:prSet presAssocID="{178256E2-0A4D-4D63-8D21-0214FD61978B}" presName="linearFlow" presStyleCnt="0">
        <dgm:presLayoutVars>
          <dgm:dir/>
          <dgm:resizeHandles val="exact"/>
        </dgm:presLayoutVars>
      </dgm:prSet>
      <dgm:spPr/>
    </dgm:pt>
    <dgm:pt modelId="{35A1FF3F-8F85-43C1-82BC-0126D4138113}" type="pres">
      <dgm:prSet presAssocID="{3F9729E1-44EF-4307-9995-A62465D1DEF7}" presName="composite" presStyleCnt="0"/>
      <dgm:spPr/>
    </dgm:pt>
    <dgm:pt modelId="{B3A7BA67-EAC3-403B-8C57-F8C1971F8EF0}" type="pres">
      <dgm:prSet presAssocID="{3F9729E1-44EF-4307-9995-A62465D1DEF7}" presName="imgShp" presStyleLbl="fgImgPlace1" presStyleIdx="0" presStyleCnt="4" custLinFactNeighborX="-60271" custLinFactNeighborY="10073"/>
      <dgm:spPr>
        <a:blipFill>
          <a:blip xmlns:r="http://schemas.openxmlformats.org/officeDocument/2006/relationships" r:embed="rId1">
            <a:alphaModFix/>
            <a:duotone>
              <a:prstClr val="black"/>
              <a:schemeClr val="accent2">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solidFill>
            <a:schemeClr val="tx2">
              <a:lumMod val="60000"/>
              <a:lumOff val="40000"/>
            </a:schemeClr>
          </a:solidFill>
        </a:ln>
      </dgm:spPr>
      <dgm:extLst>
        <a:ext uri="{E40237B7-FDA0-4F09-8148-C483321AD2D9}">
          <dgm14:cNvPr xmlns:dgm14="http://schemas.microsoft.com/office/drawing/2010/diagram" id="0" name="" descr="Eye Scan with solid fill"/>
        </a:ext>
      </dgm:extLst>
    </dgm:pt>
    <dgm:pt modelId="{7F64C484-FA02-4016-AA63-7C1408A0986A}" type="pres">
      <dgm:prSet presAssocID="{3F9729E1-44EF-4307-9995-A62465D1DEF7}" presName="txShp" presStyleLbl="node1" presStyleIdx="0" presStyleCnt="4">
        <dgm:presLayoutVars>
          <dgm:bulletEnabled val="1"/>
        </dgm:presLayoutVars>
      </dgm:prSet>
      <dgm:spPr/>
    </dgm:pt>
    <dgm:pt modelId="{F75D77FB-A69B-460F-81E5-4B752BEB684B}" type="pres">
      <dgm:prSet presAssocID="{EA29A537-AF11-4364-BB4D-800A5AC28821}" presName="spacing" presStyleCnt="0"/>
      <dgm:spPr/>
    </dgm:pt>
    <dgm:pt modelId="{B8F3021A-26E1-447F-A4FE-327E0C0B292F}" type="pres">
      <dgm:prSet presAssocID="{DDB9ED0C-7856-4963-9461-32924FAC2F5B}" presName="composite" presStyleCnt="0"/>
      <dgm:spPr/>
    </dgm:pt>
    <dgm:pt modelId="{68EC4D57-FFB2-46EE-A3E3-B1C445FD5395}" type="pres">
      <dgm:prSet presAssocID="{DDB9ED0C-7856-4963-9461-32924FAC2F5B}" presName="imgShp" presStyleLbl="fgImgPlace1" presStyleIdx="1" presStyleCnt="4" custLinFactNeighborX="-62707" custLinFactNeighborY="670"/>
      <dgm:spPr>
        <a:blipFill>
          <a:blip xmlns:r="http://schemas.openxmlformats.org/officeDocument/2006/relationships" r:embed="rId3">
            <a:duotone>
              <a:prstClr val="black"/>
              <a:schemeClr val="accent1">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solidFill>
            <a:schemeClr val="accent1">
              <a:lumMod val="60000"/>
              <a:lumOff val="40000"/>
            </a:schemeClr>
          </a:solidFill>
        </a:ln>
      </dgm:spPr>
      <dgm:extLst>
        <a:ext uri="{E40237B7-FDA0-4F09-8148-C483321AD2D9}">
          <dgm14:cNvPr xmlns:dgm14="http://schemas.microsoft.com/office/drawing/2010/diagram" id="0" name="" descr="Questions with solid fill"/>
        </a:ext>
      </dgm:extLst>
    </dgm:pt>
    <dgm:pt modelId="{B06D2B74-89D0-43B7-880C-A3BC7873840B}" type="pres">
      <dgm:prSet presAssocID="{DDB9ED0C-7856-4963-9461-32924FAC2F5B}" presName="txShp" presStyleLbl="node1" presStyleIdx="1" presStyleCnt="4" custScaleY="145503">
        <dgm:presLayoutVars>
          <dgm:bulletEnabled val="1"/>
        </dgm:presLayoutVars>
      </dgm:prSet>
      <dgm:spPr/>
    </dgm:pt>
    <dgm:pt modelId="{92339A65-EDE2-4094-87BE-6D09788B58FC}" type="pres">
      <dgm:prSet presAssocID="{6A1F11AF-C389-408C-A467-5B5DBCFB2930}" presName="spacing" presStyleCnt="0"/>
      <dgm:spPr/>
    </dgm:pt>
    <dgm:pt modelId="{F0FE5C92-9454-4FB0-8638-760137F89375}" type="pres">
      <dgm:prSet presAssocID="{2041CF78-7A51-4797-AD76-9CA89D8812A9}" presName="composite" presStyleCnt="0"/>
      <dgm:spPr/>
    </dgm:pt>
    <dgm:pt modelId="{CA31E19E-6AFA-44A0-8048-404B5C7C1A7C}" type="pres">
      <dgm:prSet presAssocID="{2041CF78-7A51-4797-AD76-9CA89D8812A9}" presName="imgShp" presStyleLbl="fgImgPlace1" presStyleIdx="2" presStyleCnt="4" custScaleX="103063" custScaleY="113201" custLinFactNeighborX="-64441" custLinFactNeighborY="-15429"/>
      <dgm:spPr>
        <a:blipFill>
          <a:blip xmlns:r="http://schemas.openxmlformats.org/officeDocument/2006/relationships" r:embed="rId5">
            <a:alphaModFix/>
            <a:duotone>
              <a:prstClr val="black"/>
              <a:schemeClr val="accent3">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8000" r="-8000"/>
          </a:stretch>
        </a:blipFill>
        <a:ln>
          <a:solidFill>
            <a:schemeClr val="accent1">
              <a:lumMod val="60000"/>
              <a:lumOff val="40000"/>
            </a:schemeClr>
          </a:solidFill>
        </a:ln>
      </dgm:spPr>
      <dgm:extLst>
        <a:ext uri="{E40237B7-FDA0-4F09-8148-C483321AD2D9}">
          <dgm14:cNvPr xmlns:dgm14="http://schemas.microsoft.com/office/drawing/2010/diagram" id="0" name="" descr="Open hand outline"/>
        </a:ext>
      </dgm:extLst>
    </dgm:pt>
    <dgm:pt modelId="{DA8E3040-8EBD-45C1-85AD-EC30F5F40602}" type="pres">
      <dgm:prSet presAssocID="{2041CF78-7A51-4797-AD76-9CA89D8812A9}" presName="txShp" presStyleLbl="node1" presStyleIdx="2" presStyleCnt="4" custScaleY="155944">
        <dgm:presLayoutVars>
          <dgm:bulletEnabled val="1"/>
        </dgm:presLayoutVars>
      </dgm:prSet>
      <dgm:spPr/>
    </dgm:pt>
    <dgm:pt modelId="{B85415CB-A66D-4291-9F7B-70892B66E672}" type="pres">
      <dgm:prSet presAssocID="{759861A7-44BC-4CA7-AC6E-DA687C31B818}" presName="spacing" presStyleCnt="0"/>
      <dgm:spPr/>
    </dgm:pt>
    <dgm:pt modelId="{88087FE5-3DC2-4C09-A8B9-0ECEFD52B59A}" type="pres">
      <dgm:prSet presAssocID="{A8F36F20-2AD0-4D8E-8277-E32D6376F44F}" presName="composite" presStyleCnt="0"/>
      <dgm:spPr/>
    </dgm:pt>
    <dgm:pt modelId="{75B95739-4D14-4836-982B-76572D03667B}" type="pres">
      <dgm:prSet presAssocID="{A8F36F20-2AD0-4D8E-8277-E32D6376F44F}" presName="imgShp" presStyleLbl="fgImgPlace1" presStyleIdx="3" presStyleCnt="4" custLinFactNeighborX="-62250" custLinFactNeighborY="-8893"/>
      <dgm:spPr>
        <a:blipFill>
          <a:blip xmlns:r="http://schemas.openxmlformats.org/officeDocument/2006/relationships" r:embed="rId7">
            <a:duotone>
              <a:prstClr val="black"/>
              <a:schemeClr val="accent5">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solidFill>
            <a:schemeClr val="tx2">
              <a:lumMod val="60000"/>
              <a:lumOff val="40000"/>
            </a:schemeClr>
          </a:solidFill>
        </a:ln>
      </dgm:spPr>
      <dgm:extLst>
        <a:ext uri="{E40237B7-FDA0-4F09-8148-C483321AD2D9}">
          <dgm14:cNvPr xmlns:dgm14="http://schemas.microsoft.com/office/drawing/2010/diagram" id="0" name="" descr="Clipboard with solid fill"/>
        </a:ext>
      </dgm:extLst>
    </dgm:pt>
    <dgm:pt modelId="{5B559F66-2D95-4187-BC01-A30BE9E3650B}" type="pres">
      <dgm:prSet presAssocID="{A8F36F20-2AD0-4D8E-8277-E32D6376F44F}" presName="txShp" presStyleLbl="node1" presStyleIdx="3" presStyleCnt="4">
        <dgm:presLayoutVars>
          <dgm:bulletEnabled val="1"/>
        </dgm:presLayoutVars>
      </dgm:prSet>
      <dgm:spPr/>
    </dgm:pt>
  </dgm:ptLst>
  <dgm:cxnLst>
    <dgm:cxn modelId="{15FF8407-A1A6-47DA-B547-0F515B539774}" srcId="{178256E2-0A4D-4D63-8D21-0214FD61978B}" destId="{3F9729E1-44EF-4307-9995-A62465D1DEF7}" srcOrd="0" destOrd="0" parTransId="{9338A3BC-48FF-4901-A32A-8D7CA45C6C70}" sibTransId="{EA29A537-AF11-4364-BB4D-800A5AC28821}"/>
    <dgm:cxn modelId="{E8F18A15-D6D5-4D33-9EC1-AA5A8B9D136C}" srcId="{178256E2-0A4D-4D63-8D21-0214FD61978B}" destId="{2041CF78-7A51-4797-AD76-9CA89D8812A9}" srcOrd="2" destOrd="0" parTransId="{2D733334-C078-458A-BBE0-7772BD4F881A}" sibTransId="{759861A7-44BC-4CA7-AC6E-DA687C31B818}"/>
    <dgm:cxn modelId="{BECDB820-7E7A-49D4-992A-35D68C6DCAC5}" type="presOf" srcId="{DDB9ED0C-7856-4963-9461-32924FAC2F5B}" destId="{B06D2B74-89D0-43B7-880C-A3BC7873840B}" srcOrd="0" destOrd="0" presId="urn:microsoft.com/office/officeart/2005/8/layout/vList3"/>
    <dgm:cxn modelId="{B182AE23-D0DE-48ED-A59F-114427BD9255}" type="presOf" srcId="{A8F36F20-2AD0-4D8E-8277-E32D6376F44F}" destId="{5B559F66-2D95-4187-BC01-A30BE9E3650B}" srcOrd="0" destOrd="0" presId="urn:microsoft.com/office/officeart/2005/8/layout/vList3"/>
    <dgm:cxn modelId="{02E12129-F13E-4DFF-B560-DDFB59DAECB1}" type="presOf" srcId="{2041CF78-7A51-4797-AD76-9CA89D8812A9}" destId="{DA8E3040-8EBD-45C1-85AD-EC30F5F40602}" srcOrd="0" destOrd="0" presId="urn:microsoft.com/office/officeart/2005/8/layout/vList3"/>
    <dgm:cxn modelId="{62E14A34-CE5D-4FFE-A455-5F3473F9199B}" srcId="{178256E2-0A4D-4D63-8D21-0214FD61978B}" destId="{DDB9ED0C-7856-4963-9461-32924FAC2F5B}" srcOrd="1" destOrd="0" parTransId="{B23D646A-7CAF-4ABF-AF43-8EC5D326A8CC}" sibTransId="{6A1F11AF-C389-408C-A467-5B5DBCFB2930}"/>
    <dgm:cxn modelId="{ABE1714D-97B5-4960-A3C7-24BBA1EE74CB}" type="presOf" srcId="{3F9729E1-44EF-4307-9995-A62465D1DEF7}" destId="{7F64C484-FA02-4016-AA63-7C1408A0986A}" srcOrd="0" destOrd="0" presId="urn:microsoft.com/office/officeart/2005/8/layout/vList3"/>
    <dgm:cxn modelId="{F67B1DB0-1FF1-4541-8DC8-02A09D3B1373}" type="presOf" srcId="{178256E2-0A4D-4D63-8D21-0214FD61978B}" destId="{349DD99D-07A6-454F-8CC1-65AA44B73333}" srcOrd="0" destOrd="0" presId="urn:microsoft.com/office/officeart/2005/8/layout/vList3"/>
    <dgm:cxn modelId="{CAFD70CA-4DAD-48DD-9796-6C9B7D3C4A56}" srcId="{178256E2-0A4D-4D63-8D21-0214FD61978B}" destId="{A8F36F20-2AD0-4D8E-8277-E32D6376F44F}" srcOrd="3" destOrd="0" parTransId="{D692FA20-F0FB-4F1C-97C8-9747620EC6E9}" sibTransId="{61BFD71A-D361-406E-8E15-A85DF25D7EE7}"/>
    <dgm:cxn modelId="{CD7EE3C5-4C53-4FCA-A2C3-E242F551F53C}" type="presParOf" srcId="{349DD99D-07A6-454F-8CC1-65AA44B73333}" destId="{35A1FF3F-8F85-43C1-82BC-0126D4138113}" srcOrd="0" destOrd="0" presId="urn:microsoft.com/office/officeart/2005/8/layout/vList3"/>
    <dgm:cxn modelId="{4FB6153F-C3E2-489C-8E4B-92E3C071A70E}" type="presParOf" srcId="{35A1FF3F-8F85-43C1-82BC-0126D4138113}" destId="{B3A7BA67-EAC3-403B-8C57-F8C1971F8EF0}" srcOrd="0" destOrd="0" presId="urn:microsoft.com/office/officeart/2005/8/layout/vList3"/>
    <dgm:cxn modelId="{DAE44DD5-77EA-4462-9D74-1CE7561DF5D4}" type="presParOf" srcId="{35A1FF3F-8F85-43C1-82BC-0126D4138113}" destId="{7F64C484-FA02-4016-AA63-7C1408A0986A}" srcOrd="1" destOrd="0" presId="urn:microsoft.com/office/officeart/2005/8/layout/vList3"/>
    <dgm:cxn modelId="{5B22C776-D4A1-4BAE-95A7-02E0DDEC6B01}" type="presParOf" srcId="{349DD99D-07A6-454F-8CC1-65AA44B73333}" destId="{F75D77FB-A69B-460F-81E5-4B752BEB684B}" srcOrd="1" destOrd="0" presId="urn:microsoft.com/office/officeart/2005/8/layout/vList3"/>
    <dgm:cxn modelId="{804E462E-FCC4-4BAC-8104-6162630F5A95}" type="presParOf" srcId="{349DD99D-07A6-454F-8CC1-65AA44B73333}" destId="{B8F3021A-26E1-447F-A4FE-327E0C0B292F}" srcOrd="2" destOrd="0" presId="urn:microsoft.com/office/officeart/2005/8/layout/vList3"/>
    <dgm:cxn modelId="{34345A19-6053-4E45-88AF-2F0EF72EAF2A}" type="presParOf" srcId="{B8F3021A-26E1-447F-A4FE-327E0C0B292F}" destId="{68EC4D57-FFB2-46EE-A3E3-B1C445FD5395}" srcOrd="0" destOrd="0" presId="urn:microsoft.com/office/officeart/2005/8/layout/vList3"/>
    <dgm:cxn modelId="{45E5A725-AFCC-499B-BE50-CF5227A3792D}" type="presParOf" srcId="{B8F3021A-26E1-447F-A4FE-327E0C0B292F}" destId="{B06D2B74-89D0-43B7-880C-A3BC7873840B}" srcOrd="1" destOrd="0" presId="urn:microsoft.com/office/officeart/2005/8/layout/vList3"/>
    <dgm:cxn modelId="{9B74988C-650B-4388-B7CF-1D8B9C74A843}" type="presParOf" srcId="{349DD99D-07A6-454F-8CC1-65AA44B73333}" destId="{92339A65-EDE2-4094-87BE-6D09788B58FC}" srcOrd="3" destOrd="0" presId="urn:microsoft.com/office/officeart/2005/8/layout/vList3"/>
    <dgm:cxn modelId="{0DAFFA26-31ED-4C5D-A171-2892DD1004F6}" type="presParOf" srcId="{349DD99D-07A6-454F-8CC1-65AA44B73333}" destId="{F0FE5C92-9454-4FB0-8638-760137F89375}" srcOrd="4" destOrd="0" presId="urn:microsoft.com/office/officeart/2005/8/layout/vList3"/>
    <dgm:cxn modelId="{EE1588DF-D066-4246-961B-A59C0A881594}" type="presParOf" srcId="{F0FE5C92-9454-4FB0-8638-760137F89375}" destId="{CA31E19E-6AFA-44A0-8048-404B5C7C1A7C}" srcOrd="0" destOrd="0" presId="urn:microsoft.com/office/officeart/2005/8/layout/vList3"/>
    <dgm:cxn modelId="{19AC30A9-47D4-41FF-B3B5-DC6BF74B21AD}" type="presParOf" srcId="{F0FE5C92-9454-4FB0-8638-760137F89375}" destId="{DA8E3040-8EBD-45C1-85AD-EC30F5F40602}" srcOrd="1" destOrd="0" presId="urn:microsoft.com/office/officeart/2005/8/layout/vList3"/>
    <dgm:cxn modelId="{69B366E2-3415-40B3-8720-5F85F23D930B}" type="presParOf" srcId="{349DD99D-07A6-454F-8CC1-65AA44B73333}" destId="{B85415CB-A66D-4291-9F7B-70892B66E672}" srcOrd="5" destOrd="0" presId="urn:microsoft.com/office/officeart/2005/8/layout/vList3"/>
    <dgm:cxn modelId="{437E0D59-8D25-41FD-A1C8-0E837D4B5015}" type="presParOf" srcId="{349DD99D-07A6-454F-8CC1-65AA44B73333}" destId="{88087FE5-3DC2-4C09-A8B9-0ECEFD52B59A}" srcOrd="6" destOrd="0" presId="urn:microsoft.com/office/officeart/2005/8/layout/vList3"/>
    <dgm:cxn modelId="{744F7B28-7000-4F8A-933A-40C8ED5A097C}" type="presParOf" srcId="{88087FE5-3DC2-4C09-A8B9-0ECEFD52B59A}" destId="{75B95739-4D14-4836-982B-76572D03667B}" srcOrd="0" destOrd="0" presId="urn:microsoft.com/office/officeart/2005/8/layout/vList3"/>
    <dgm:cxn modelId="{3806C4E6-8509-4DF2-8C2E-06FBE080B853}" type="presParOf" srcId="{88087FE5-3DC2-4C09-A8B9-0ECEFD52B59A}" destId="{5B559F66-2D95-4187-BC01-A30BE9E3650B}" srcOrd="1" destOrd="0" presId="urn:microsoft.com/office/officeart/2005/8/layout/vLis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4A56AA-3FD3-4C80-8AA3-EDFE458989D9}" type="doc">
      <dgm:prSet loTypeId="urn:microsoft.com/office/officeart/2005/8/layout/vList4" loCatId="list" qsTypeId="urn:microsoft.com/office/officeart/2005/8/quickstyle/simple1" qsCatId="simple" csTypeId="urn:microsoft.com/office/officeart/2005/8/colors/colorful4" csCatId="colorful" phldr="1"/>
      <dgm:spPr/>
      <dgm:t>
        <a:bodyPr/>
        <a:lstStyle/>
        <a:p>
          <a:endParaRPr lang="en-US"/>
        </a:p>
      </dgm:t>
    </dgm:pt>
    <dgm:pt modelId="{9C227B95-C9F7-4AA7-A2D3-3A72105E1437}">
      <dgm:prSet/>
      <dgm:spPr/>
      <dgm:t>
        <a:bodyPr/>
        <a:lstStyle/>
        <a:p>
          <a:r>
            <a:rPr lang="en-GB">
              <a:solidFill>
                <a:schemeClr val="tx1"/>
              </a:solidFill>
            </a:rPr>
            <a:t>Children &amp; Staff feeling safe and protected</a:t>
          </a:r>
          <a:endParaRPr lang="en-US" dirty="0">
            <a:solidFill>
              <a:schemeClr val="tx1"/>
            </a:solidFill>
          </a:endParaRPr>
        </a:p>
      </dgm:t>
    </dgm:pt>
    <dgm:pt modelId="{DFB509FA-208A-42A8-B828-0074113C4283}" type="parTrans" cxnId="{C63071F2-ADE0-4238-9B2E-A5F021439131}">
      <dgm:prSet/>
      <dgm:spPr/>
      <dgm:t>
        <a:bodyPr/>
        <a:lstStyle/>
        <a:p>
          <a:endParaRPr lang="en-US"/>
        </a:p>
      </dgm:t>
    </dgm:pt>
    <dgm:pt modelId="{0C74A6D7-F654-4706-8F76-78B26380E8CF}" type="sibTrans" cxnId="{C63071F2-ADE0-4238-9B2E-A5F021439131}">
      <dgm:prSet/>
      <dgm:spPr/>
      <dgm:t>
        <a:bodyPr/>
        <a:lstStyle/>
        <a:p>
          <a:endParaRPr lang="en-US"/>
        </a:p>
      </dgm:t>
    </dgm:pt>
    <dgm:pt modelId="{207DF0F6-A868-4DCD-85AD-9CCDCB7C2C4F}">
      <dgm:prSet/>
      <dgm:spPr/>
      <dgm:t>
        <a:bodyPr/>
        <a:lstStyle/>
        <a:p>
          <a:r>
            <a:rPr lang="en-GB" dirty="0">
              <a:solidFill>
                <a:schemeClr val="tx1"/>
              </a:solidFill>
            </a:rPr>
            <a:t>Responding proactively to safeguarding at ALL times</a:t>
          </a:r>
          <a:endParaRPr lang="en-US" dirty="0">
            <a:solidFill>
              <a:schemeClr val="tx1"/>
            </a:solidFill>
          </a:endParaRPr>
        </a:p>
      </dgm:t>
    </dgm:pt>
    <dgm:pt modelId="{2892D7EA-0748-4C4B-ADBA-0A31A03EAAA2}" type="parTrans" cxnId="{6DF1D248-DA5F-45E3-9FE7-2518DFA938C0}">
      <dgm:prSet/>
      <dgm:spPr/>
      <dgm:t>
        <a:bodyPr/>
        <a:lstStyle/>
        <a:p>
          <a:endParaRPr lang="en-US"/>
        </a:p>
      </dgm:t>
    </dgm:pt>
    <dgm:pt modelId="{4C132F10-E3E1-4999-A612-A533994977CD}" type="sibTrans" cxnId="{6DF1D248-DA5F-45E3-9FE7-2518DFA938C0}">
      <dgm:prSet/>
      <dgm:spPr/>
      <dgm:t>
        <a:bodyPr/>
        <a:lstStyle/>
        <a:p>
          <a:endParaRPr lang="en-US"/>
        </a:p>
      </dgm:t>
    </dgm:pt>
    <dgm:pt modelId="{C9999D3E-1AC7-4BB6-8953-9112FE2D13D9}">
      <dgm:prSet/>
      <dgm:spPr/>
      <dgm:t>
        <a:bodyPr/>
        <a:lstStyle/>
        <a:p>
          <a:r>
            <a:rPr lang="en-GB">
              <a:solidFill>
                <a:schemeClr val="tx1"/>
              </a:solidFill>
            </a:rPr>
            <a:t>Effective child protection systems and staff behaviour policies, processes and practice</a:t>
          </a:r>
          <a:endParaRPr lang="en-US" dirty="0">
            <a:solidFill>
              <a:schemeClr val="tx1"/>
            </a:solidFill>
          </a:endParaRPr>
        </a:p>
      </dgm:t>
    </dgm:pt>
    <dgm:pt modelId="{14D529C2-37F0-420E-9F5A-DEE6BD27464D}" type="parTrans" cxnId="{6ABE608B-3314-431C-A62C-7ED5E3F33954}">
      <dgm:prSet/>
      <dgm:spPr/>
      <dgm:t>
        <a:bodyPr/>
        <a:lstStyle/>
        <a:p>
          <a:endParaRPr lang="en-US"/>
        </a:p>
      </dgm:t>
    </dgm:pt>
    <dgm:pt modelId="{95FE2B98-C77A-4C6F-9837-AEB47A23C057}" type="sibTrans" cxnId="{6ABE608B-3314-431C-A62C-7ED5E3F33954}">
      <dgm:prSet/>
      <dgm:spPr/>
      <dgm:t>
        <a:bodyPr/>
        <a:lstStyle/>
        <a:p>
          <a:endParaRPr lang="en-US"/>
        </a:p>
      </dgm:t>
    </dgm:pt>
    <dgm:pt modelId="{408A28A3-262C-4571-A8D9-A8EF0437C247}">
      <dgm:prSet/>
      <dgm:spPr/>
      <dgm:t>
        <a:bodyPr/>
        <a:lstStyle/>
        <a:p>
          <a:r>
            <a:rPr lang="en-GB">
              <a:solidFill>
                <a:schemeClr val="tx1"/>
              </a:solidFill>
            </a:rPr>
            <a:t>Strong Identification with trusted adults by children</a:t>
          </a:r>
          <a:endParaRPr lang="en-US" dirty="0">
            <a:solidFill>
              <a:schemeClr val="tx1"/>
            </a:solidFill>
          </a:endParaRPr>
        </a:p>
      </dgm:t>
    </dgm:pt>
    <dgm:pt modelId="{6DF60D8D-314E-421C-9092-51C91876A3EF}" type="parTrans" cxnId="{432B8FB0-6118-4BFD-AF3F-2FB634E78262}">
      <dgm:prSet/>
      <dgm:spPr/>
      <dgm:t>
        <a:bodyPr/>
        <a:lstStyle/>
        <a:p>
          <a:endParaRPr lang="en-US"/>
        </a:p>
      </dgm:t>
    </dgm:pt>
    <dgm:pt modelId="{25D9C089-509D-41A3-9EBC-1F27A1C6FBC3}" type="sibTrans" cxnId="{432B8FB0-6118-4BFD-AF3F-2FB634E78262}">
      <dgm:prSet/>
      <dgm:spPr/>
      <dgm:t>
        <a:bodyPr/>
        <a:lstStyle/>
        <a:p>
          <a:endParaRPr lang="en-US"/>
        </a:p>
      </dgm:t>
    </dgm:pt>
    <dgm:pt modelId="{74772193-9BE3-4FE7-BAA3-AFB1049B3306}">
      <dgm:prSet/>
      <dgm:spPr/>
      <dgm:t>
        <a:bodyPr/>
        <a:lstStyle/>
        <a:p>
          <a:r>
            <a:rPr lang="en-US" dirty="0">
              <a:solidFill>
                <a:schemeClr val="tx1"/>
              </a:solidFill>
            </a:rPr>
            <a:t>The ability to evaluate the effectiveness of our safeguarding </a:t>
          </a:r>
        </a:p>
      </dgm:t>
    </dgm:pt>
    <dgm:pt modelId="{3A68C1FE-F3E2-4859-90C5-D38EF750CC9C}" type="parTrans" cxnId="{955B2DE5-35EF-4C44-8AFD-36A785A5CBDE}">
      <dgm:prSet/>
      <dgm:spPr/>
      <dgm:t>
        <a:bodyPr/>
        <a:lstStyle/>
        <a:p>
          <a:endParaRPr lang="en-GB"/>
        </a:p>
      </dgm:t>
    </dgm:pt>
    <dgm:pt modelId="{8DF26D44-D514-4A43-A388-27EB22517B98}" type="sibTrans" cxnId="{955B2DE5-35EF-4C44-8AFD-36A785A5CBDE}">
      <dgm:prSet/>
      <dgm:spPr/>
      <dgm:t>
        <a:bodyPr/>
        <a:lstStyle/>
        <a:p>
          <a:endParaRPr lang="en-GB"/>
        </a:p>
      </dgm:t>
    </dgm:pt>
    <dgm:pt modelId="{5DDB3A7A-CE5A-4007-9CA3-8B95B4A69F41}" type="pres">
      <dgm:prSet presAssocID="{EE4A56AA-3FD3-4C80-8AA3-EDFE458989D9}" presName="linear" presStyleCnt="0">
        <dgm:presLayoutVars>
          <dgm:dir/>
          <dgm:resizeHandles val="exact"/>
        </dgm:presLayoutVars>
      </dgm:prSet>
      <dgm:spPr/>
    </dgm:pt>
    <dgm:pt modelId="{82246EAA-C09E-4329-9662-BBC3432B6957}" type="pres">
      <dgm:prSet presAssocID="{9C227B95-C9F7-4AA7-A2D3-3A72105E1437}" presName="comp" presStyleCnt="0"/>
      <dgm:spPr/>
    </dgm:pt>
    <dgm:pt modelId="{AF50E561-DCEF-4570-9947-D0236956651D}" type="pres">
      <dgm:prSet presAssocID="{9C227B95-C9F7-4AA7-A2D3-3A72105E1437}" presName="box" presStyleLbl="node1" presStyleIdx="0" presStyleCnt="5" custLinFactY="-100000" custLinFactNeighborX="-5442" custLinFactNeighborY="-105412"/>
      <dgm:spPr/>
    </dgm:pt>
    <dgm:pt modelId="{110A25F6-4791-456C-95C0-A092982C906B}" type="pres">
      <dgm:prSet presAssocID="{9C227B95-C9F7-4AA7-A2D3-3A72105E1437}" presName="img" presStyleLbl="fgImgPlace1" presStyleIdx="0" presStyleCnt="5" custScaleX="42822" custScaleY="116368"/>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humbs Up Sign"/>
        </a:ext>
      </dgm:extLst>
    </dgm:pt>
    <dgm:pt modelId="{2A5C0115-B217-4FE7-9A1D-ACE5AC29F379}" type="pres">
      <dgm:prSet presAssocID="{9C227B95-C9F7-4AA7-A2D3-3A72105E1437}" presName="text" presStyleLbl="node1" presStyleIdx="0" presStyleCnt="5">
        <dgm:presLayoutVars>
          <dgm:bulletEnabled val="1"/>
        </dgm:presLayoutVars>
      </dgm:prSet>
      <dgm:spPr/>
    </dgm:pt>
    <dgm:pt modelId="{99CA4B80-3606-42BE-806A-CFC36863737D}" type="pres">
      <dgm:prSet presAssocID="{0C74A6D7-F654-4706-8F76-78B26380E8CF}" presName="spacer" presStyleCnt="0"/>
      <dgm:spPr/>
    </dgm:pt>
    <dgm:pt modelId="{037E7F4C-C2F1-4AF9-8E0B-CDA14B1FA99D}" type="pres">
      <dgm:prSet presAssocID="{207DF0F6-A868-4DCD-85AD-9CCDCB7C2C4F}" presName="comp" presStyleCnt="0"/>
      <dgm:spPr/>
    </dgm:pt>
    <dgm:pt modelId="{68401567-1802-4409-862F-56FA4708F187}" type="pres">
      <dgm:prSet presAssocID="{207DF0F6-A868-4DCD-85AD-9CCDCB7C2C4F}" presName="box" presStyleLbl="node1" presStyleIdx="1" presStyleCnt="5" custLinFactNeighborX="-510" custLinFactNeighborY="2387"/>
      <dgm:spPr/>
    </dgm:pt>
    <dgm:pt modelId="{301C0D4E-CD0A-4080-B12F-868515B6B29B}" type="pres">
      <dgm:prSet presAssocID="{207DF0F6-A868-4DCD-85AD-9CCDCB7C2C4F}" presName="img" presStyleLbl="fgImgPlace1" presStyleIdx="1" presStyleCnt="5" custScaleX="39688" custScaleY="98497" custLinFactNeighborX="371" custLinFactNeighborY="-512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79000" b="-79000"/>
          </a:stretch>
        </a:blipFill>
      </dgm:spPr>
      <dgm:extLst>
        <a:ext uri="{E40237B7-FDA0-4F09-8148-C483321AD2D9}">
          <dgm14:cNvPr xmlns:dgm14="http://schemas.microsoft.com/office/drawing/2010/diagram" id="0" name="" descr="Hold Gesture with solid fill"/>
        </a:ext>
      </dgm:extLst>
    </dgm:pt>
    <dgm:pt modelId="{A350B14A-EFDF-442B-B952-B63164ED18C1}" type="pres">
      <dgm:prSet presAssocID="{207DF0F6-A868-4DCD-85AD-9CCDCB7C2C4F}" presName="text" presStyleLbl="node1" presStyleIdx="1" presStyleCnt="5">
        <dgm:presLayoutVars>
          <dgm:bulletEnabled val="1"/>
        </dgm:presLayoutVars>
      </dgm:prSet>
      <dgm:spPr/>
    </dgm:pt>
    <dgm:pt modelId="{11F0ECBE-32B7-4E08-B03B-016BC68EFFC5}" type="pres">
      <dgm:prSet presAssocID="{4C132F10-E3E1-4999-A612-A533994977CD}" presName="spacer" presStyleCnt="0"/>
      <dgm:spPr/>
    </dgm:pt>
    <dgm:pt modelId="{685EF8B5-AFE3-42E3-A78C-AC350A1B0081}" type="pres">
      <dgm:prSet presAssocID="{C9999D3E-1AC7-4BB6-8953-9112FE2D13D9}" presName="comp" presStyleCnt="0"/>
      <dgm:spPr/>
    </dgm:pt>
    <dgm:pt modelId="{9B938CCC-C15E-4BC7-89CE-E68FE5DCB972}" type="pres">
      <dgm:prSet presAssocID="{C9999D3E-1AC7-4BB6-8953-9112FE2D13D9}" presName="box" presStyleLbl="node1" presStyleIdx="2" presStyleCnt="5"/>
      <dgm:spPr/>
    </dgm:pt>
    <dgm:pt modelId="{D850DC97-CB11-471A-B628-EFB075F797E9}" type="pres">
      <dgm:prSet presAssocID="{C9999D3E-1AC7-4BB6-8953-9112FE2D13D9}" presName="img" presStyleLbl="fgImgPlace1" presStyleIdx="2" presStyleCnt="5" custScaleX="42822" custScaleY="10036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79000" b="-79000"/>
          </a:stretch>
        </a:blipFill>
      </dgm:spPr>
      <dgm:extLst>
        <a:ext uri="{E40237B7-FDA0-4F09-8148-C483321AD2D9}">
          <dgm14:cNvPr xmlns:dgm14="http://schemas.microsoft.com/office/drawing/2010/diagram" id="0" name="" descr="Acorn with solid fill"/>
        </a:ext>
      </dgm:extLst>
    </dgm:pt>
    <dgm:pt modelId="{A8C1B25F-57EA-4DD5-9B2F-02DE007E623F}" type="pres">
      <dgm:prSet presAssocID="{C9999D3E-1AC7-4BB6-8953-9112FE2D13D9}" presName="text" presStyleLbl="node1" presStyleIdx="2" presStyleCnt="5">
        <dgm:presLayoutVars>
          <dgm:bulletEnabled val="1"/>
        </dgm:presLayoutVars>
      </dgm:prSet>
      <dgm:spPr/>
    </dgm:pt>
    <dgm:pt modelId="{FB48B469-CFB3-445A-8A9A-18DE2D2D35EE}" type="pres">
      <dgm:prSet presAssocID="{95FE2B98-C77A-4C6F-9837-AEB47A23C057}" presName="spacer" presStyleCnt="0"/>
      <dgm:spPr/>
    </dgm:pt>
    <dgm:pt modelId="{A4AD38AB-C74E-4411-8A92-6335ABB9AFE8}" type="pres">
      <dgm:prSet presAssocID="{408A28A3-262C-4571-A8D9-A8EF0437C247}" presName="comp" presStyleCnt="0"/>
      <dgm:spPr/>
    </dgm:pt>
    <dgm:pt modelId="{D727278D-22F4-4F14-AA50-EEBE8E847C2E}" type="pres">
      <dgm:prSet presAssocID="{408A28A3-262C-4571-A8D9-A8EF0437C247}" presName="box" presStyleLbl="node1" presStyleIdx="3" presStyleCnt="5"/>
      <dgm:spPr/>
    </dgm:pt>
    <dgm:pt modelId="{3617DFD6-C7D7-4830-B114-2FAFE7D214F2}" type="pres">
      <dgm:prSet presAssocID="{408A28A3-262C-4571-A8D9-A8EF0437C247}" presName="img" presStyleLbl="fgImgPlace1" presStyleIdx="3" presStyleCnt="5" custScaleX="42965" custScaleY="120729"/>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User"/>
        </a:ext>
      </dgm:extLst>
    </dgm:pt>
    <dgm:pt modelId="{0E5F6E4C-3C0F-4DE1-A1B7-416012E9D2EA}" type="pres">
      <dgm:prSet presAssocID="{408A28A3-262C-4571-A8D9-A8EF0437C247}" presName="text" presStyleLbl="node1" presStyleIdx="3" presStyleCnt="5">
        <dgm:presLayoutVars>
          <dgm:bulletEnabled val="1"/>
        </dgm:presLayoutVars>
      </dgm:prSet>
      <dgm:spPr/>
    </dgm:pt>
    <dgm:pt modelId="{18A1CA7C-E38F-494F-8434-6A76CFC245F5}" type="pres">
      <dgm:prSet presAssocID="{25D9C089-509D-41A3-9EBC-1F27A1C6FBC3}" presName="spacer" presStyleCnt="0"/>
      <dgm:spPr/>
    </dgm:pt>
    <dgm:pt modelId="{194D314A-076C-436F-8C60-8AE81E6EC39C}" type="pres">
      <dgm:prSet presAssocID="{74772193-9BE3-4FE7-BAA3-AFB1049B3306}" presName="comp" presStyleCnt="0"/>
      <dgm:spPr/>
    </dgm:pt>
    <dgm:pt modelId="{F4FB80D4-02B8-4140-AEE9-602BE44481FC}" type="pres">
      <dgm:prSet presAssocID="{74772193-9BE3-4FE7-BAA3-AFB1049B3306}" presName="box" presStyleLbl="node1" presStyleIdx="4" presStyleCnt="5"/>
      <dgm:spPr/>
    </dgm:pt>
    <dgm:pt modelId="{5C5400CC-F037-47B2-A7DB-C6006FE3375D}" type="pres">
      <dgm:prSet presAssocID="{74772193-9BE3-4FE7-BAA3-AFB1049B3306}" presName="img" presStyleLbl="fgImgPlace1" presStyleIdx="4" presStyleCnt="5" custScaleX="45777" custScaleY="117685" custLinFactNeighborX="2461" custLinFactNeighborY="2579"/>
      <dgm:spPr>
        <a:blipFill dpi="0" rotWithShape="1">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t="-2000" b="-30000"/>
          </a:stretch>
        </a:blipFill>
      </dgm:spPr>
      <dgm:extLst>
        <a:ext uri="{E40237B7-FDA0-4F09-8148-C483321AD2D9}">
          <dgm14:cNvPr xmlns:dgm14="http://schemas.microsoft.com/office/drawing/2010/diagram" id="0" name="" descr="Questions outline"/>
        </a:ext>
      </dgm:extLst>
    </dgm:pt>
    <dgm:pt modelId="{1D99F702-9CC4-4B44-9D1D-B364FBD3CE3E}" type="pres">
      <dgm:prSet presAssocID="{74772193-9BE3-4FE7-BAA3-AFB1049B3306}" presName="text" presStyleLbl="node1" presStyleIdx="4" presStyleCnt="5">
        <dgm:presLayoutVars>
          <dgm:bulletEnabled val="1"/>
        </dgm:presLayoutVars>
      </dgm:prSet>
      <dgm:spPr/>
    </dgm:pt>
  </dgm:ptLst>
  <dgm:cxnLst>
    <dgm:cxn modelId="{AB636F15-779C-402E-8E30-B3216FCC6EEE}" type="presOf" srcId="{207DF0F6-A868-4DCD-85AD-9CCDCB7C2C4F}" destId="{A350B14A-EFDF-442B-B952-B63164ED18C1}" srcOrd="1" destOrd="0" presId="urn:microsoft.com/office/officeart/2005/8/layout/vList4"/>
    <dgm:cxn modelId="{B50D6921-414B-4614-985C-95F0A938D449}" type="presOf" srcId="{9C227B95-C9F7-4AA7-A2D3-3A72105E1437}" destId="{AF50E561-DCEF-4570-9947-D0236956651D}" srcOrd="0" destOrd="0" presId="urn:microsoft.com/office/officeart/2005/8/layout/vList4"/>
    <dgm:cxn modelId="{36218022-2008-41EC-8A77-DF298DBB6BB5}" type="presOf" srcId="{207DF0F6-A868-4DCD-85AD-9CCDCB7C2C4F}" destId="{68401567-1802-4409-862F-56FA4708F187}" srcOrd="0" destOrd="0" presId="urn:microsoft.com/office/officeart/2005/8/layout/vList4"/>
    <dgm:cxn modelId="{8F92463E-54FB-4F4B-A6E3-5878B9F140AE}" type="presOf" srcId="{408A28A3-262C-4571-A8D9-A8EF0437C247}" destId="{D727278D-22F4-4F14-AA50-EEBE8E847C2E}" srcOrd="0" destOrd="0" presId="urn:microsoft.com/office/officeart/2005/8/layout/vList4"/>
    <dgm:cxn modelId="{6DF1D248-DA5F-45E3-9FE7-2518DFA938C0}" srcId="{EE4A56AA-3FD3-4C80-8AA3-EDFE458989D9}" destId="{207DF0F6-A868-4DCD-85AD-9CCDCB7C2C4F}" srcOrd="1" destOrd="0" parTransId="{2892D7EA-0748-4C4B-ADBA-0A31A03EAAA2}" sibTransId="{4C132F10-E3E1-4999-A612-A533994977CD}"/>
    <dgm:cxn modelId="{F165AB82-E60A-4C52-8B7C-D88BE50B8706}" type="presOf" srcId="{9C227B95-C9F7-4AA7-A2D3-3A72105E1437}" destId="{2A5C0115-B217-4FE7-9A1D-ACE5AC29F379}" srcOrd="1" destOrd="0" presId="urn:microsoft.com/office/officeart/2005/8/layout/vList4"/>
    <dgm:cxn modelId="{5FFE4E86-4456-464E-AB21-830319913F64}" type="presOf" srcId="{C9999D3E-1AC7-4BB6-8953-9112FE2D13D9}" destId="{9B938CCC-C15E-4BC7-89CE-E68FE5DCB972}" srcOrd="0" destOrd="0" presId="urn:microsoft.com/office/officeart/2005/8/layout/vList4"/>
    <dgm:cxn modelId="{6DCEC889-C569-4FF1-B3C7-993AE007145A}" type="presOf" srcId="{408A28A3-262C-4571-A8D9-A8EF0437C247}" destId="{0E5F6E4C-3C0F-4DE1-A1B7-416012E9D2EA}" srcOrd="1" destOrd="0" presId="urn:microsoft.com/office/officeart/2005/8/layout/vList4"/>
    <dgm:cxn modelId="{6ABE608B-3314-431C-A62C-7ED5E3F33954}" srcId="{EE4A56AA-3FD3-4C80-8AA3-EDFE458989D9}" destId="{C9999D3E-1AC7-4BB6-8953-9112FE2D13D9}" srcOrd="2" destOrd="0" parTransId="{14D529C2-37F0-420E-9F5A-DEE6BD27464D}" sibTransId="{95FE2B98-C77A-4C6F-9837-AEB47A23C057}"/>
    <dgm:cxn modelId="{88973390-7B70-4CBA-9F15-9D18522679CD}" type="presOf" srcId="{EE4A56AA-3FD3-4C80-8AA3-EDFE458989D9}" destId="{5DDB3A7A-CE5A-4007-9CA3-8B95B4A69F41}" srcOrd="0" destOrd="0" presId="urn:microsoft.com/office/officeart/2005/8/layout/vList4"/>
    <dgm:cxn modelId="{4AFB02AA-57E4-4E35-AC76-A68AC3AEA524}" type="presOf" srcId="{C9999D3E-1AC7-4BB6-8953-9112FE2D13D9}" destId="{A8C1B25F-57EA-4DD5-9B2F-02DE007E623F}" srcOrd="1" destOrd="0" presId="urn:microsoft.com/office/officeart/2005/8/layout/vList4"/>
    <dgm:cxn modelId="{432B8FB0-6118-4BFD-AF3F-2FB634E78262}" srcId="{EE4A56AA-3FD3-4C80-8AA3-EDFE458989D9}" destId="{408A28A3-262C-4571-A8D9-A8EF0437C247}" srcOrd="3" destOrd="0" parTransId="{6DF60D8D-314E-421C-9092-51C91876A3EF}" sibTransId="{25D9C089-509D-41A3-9EBC-1F27A1C6FBC3}"/>
    <dgm:cxn modelId="{E6300ED2-3BD6-4D9D-A7E2-715566FBFA46}" type="presOf" srcId="{74772193-9BE3-4FE7-BAA3-AFB1049B3306}" destId="{1D99F702-9CC4-4B44-9D1D-B364FBD3CE3E}" srcOrd="1" destOrd="0" presId="urn:microsoft.com/office/officeart/2005/8/layout/vList4"/>
    <dgm:cxn modelId="{955B2DE5-35EF-4C44-8AFD-36A785A5CBDE}" srcId="{EE4A56AA-3FD3-4C80-8AA3-EDFE458989D9}" destId="{74772193-9BE3-4FE7-BAA3-AFB1049B3306}" srcOrd="4" destOrd="0" parTransId="{3A68C1FE-F3E2-4859-90C5-D38EF750CC9C}" sibTransId="{8DF26D44-D514-4A43-A388-27EB22517B98}"/>
    <dgm:cxn modelId="{C63071F2-ADE0-4238-9B2E-A5F021439131}" srcId="{EE4A56AA-3FD3-4C80-8AA3-EDFE458989D9}" destId="{9C227B95-C9F7-4AA7-A2D3-3A72105E1437}" srcOrd="0" destOrd="0" parTransId="{DFB509FA-208A-42A8-B828-0074113C4283}" sibTransId="{0C74A6D7-F654-4706-8F76-78B26380E8CF}"/>
    <dgm:cxn modelId="{DA4ECAFE-C465-4650-91B9-C45B834EEEEF}" type="presOf" srcId="{74772193-9BE3-4FE7-BAA3-AFB1049B3306}" destId="{F4FB80D4-02B8-4140-AEE9-602BE44481FC}" srcOrd="0" destOrd="0" presId="urn:microsoft.com/office/officeart/2005/8/layout/vList4"/>
    <dgm:cxn modelId="{961DF095-DA84-4B29-B043-F2BFB69192FD}" type="presParOf" srcId="{5DDB3A7A-CE5A-4007-9CA3-8B95B4A69F41}" destId="{82246EAA-C09E-4329-9662-BBC3432B6957}" srcOrd="0" destOrd="0" presId="urn:microsoft.com/office/officeart/2005/8/layout/vList4"/>
    <dgm:cxn modelId="{3183378F-065C-4D45-BA27-6B220B423C92}" type="presParOf" srcId="{82246EAA-C09E-4329-9662-BBC3432B6957}" destId="{AF50E561-DCEF-4570-9947-D0236956651D}" srcOrd="0" destOrd="0" presId="urn:microsoft.com/office/officeart/2005/8/layout/vList4"/>
    <dgm:cxn modelId="{7486759C-6543-444A-8A4F-3DDA04C59843}" type="presParOf" srcId="{82246EAA-C09E-4329-9662-BBC3432B6957}" destId="{110A25F6-4791-456C-95C0-A092982C906B}" srcOrd="1" destOrd="0" presId="urn:microsoft.com/office/officeart/2005/8/layout/vList4"/>
    <dgm:cxn modelId="{1A3D42B2-E402-4005-9528-FCF8868E4BD5}" type="presParOf" srcId="{82246EAA-C09E-4329-9662-BBC3432B6957}" destId="{2A5C0115-B217-4FE7-9A1D-ACE5AC29F379}" srcOrd="2" destOrd="0" presId="urn:microsoft.com/office/officeart/2005/8/layout/vList4"/>
    <dgm:cxn modelId="{C153C7CB-473D-4429-9921-19DFC3CE4E84}" type="presParOf" srcId="{5DDB3A7A-CE5A-4007-9CA3-8B95B4A69F41}" destId="{99CA4B80-3606-42BE-806A-CFC36863737D}" srcOrd="1" destOrd="0" presId="urn:microsoft.com/office/officeart/2005/8/layout/vList4"/>
    <dgm:cxn modelId="{6794D1ED-6AF1-4965-AB14-247CBB207394}" type="presParOf" srcId="{5DDB3A7A-CE5A-4007-9CA3-8B95B4A69F41}" destId="{037E7F4C-C2F1-4AF9-8E0B-CDA14B1FA99D}" srcOrd="2" destOrd="0" presId="urn:microsoft.com/office/officeart/2005/8/layout/vList4"/>
    <dgm:cxn modelId="{4535A83C-A285-4982-BCE6-72B14E9E9448}" type="presParOf" srcId="{037E7F4C-C2F1-4AF9-8E0B-CDA14B1FA99D}" destId="{68401567-1802-4409-862F-56FA4708F187}" srcOrd="0" destOrd="0" presId="urn:microsoft.com/office/officeart/2005/8/layout/vList4"/>
    <dgm:cxn modelId="{11E328F4-B681-422D-8252-42E98EFF3D2C}" type="presParOf" srcId="{037E7F4C-C2F1-4AF9-8E0B-CDA14B1FA99D}" destId="{301C0D4E-CD0A-4080-B12F-868515B6B29B}" srcOrd="1" destOrd="0" presId="urn:microsoft.com/office/officeart/2005/8/layout/vList4"/>
    <dgm:cxn modelId="{613878BA-3CBA-4997-BF1D-82EFCE3F64C2}" type="presParOf" srcId="{037E7F4C-C2F1-4AF9-8E0B-CDA14B1FA99D}" destId="{A350B14A-EFDF-442B-B952-B63164ED18C1}" srcOrd="2" destOrd="0" presId="urn:microsoft.com/office/officeart/2005/8/layout/vList4"/>
    <dgm:cxn modelId="{FB569AF7-ECAC-428D-977B-552D75965744}" type="presParOf" srcId="{5DDB3A7A-CE5A-4007-9CA3-8B95B4A69F41}" destId="{11F0ECBE-32B7-4E08-B03B-016BC68EFFC5}" srcOrd="3" destOrd="0" presId="urn:microsoft.com/office/officeart/2005/8/layout/vList4"/>
    <dgm:cxn modelId="{385907D6-9955-4D9A-94ED-2701C1D6075C}" type="presParOf" srcId="{5DDB3A7A-CE5A-4007-9CA3-8B95B4A69F41}" destId="{685EF8B5-AFE3-42E3-A78C-AC350A1B0081}" srcOrd="4" destOrd="0" presId="urn:microsoft.com/office/officeart/2005/8/layout/vList4"/>
    <dgm:cxn modelId="{A31005AA-FA4D-4DDD-B2EF-AE597BC8A03D}" type="presParOf" srcId="{685EF8B5-AFE3-42E3-A78C-AC350A1B0081}" destId="{9B938CCC-C15E-4BC7-89CE-E68FE5DCB972}" srcOrd="0" destOrd="0" presId="urn:microsoft.com/office/officeart/2005/8/layout/vList4"/>
    <dgm:cxn modelId="{BDB393A1-1345-4293-A872-757CFA6F362B}" type="presParOf" srcId="{685EF8B5-AFE3-42E3-A78C-AC350A1B0081}" destId="{D850DC97-CB11-471A-B628-EFB075F797E9}" srcOrd="1" destOrd="0" presId="urn:microsoft.com/office/officeart/2005/8/layout/vList4"/>
    <dgm:cxn modelId="{F7C6C2FB-25F3-4A30-9AD5-864596E65C7B}" type="presParOf" srcId="{685EF8B5-AFE3-42E3-A78C-AC350A1B0081}" destId="{A8C1B25F-57EA-4DD5-9B2F-02DE007E623F}" srcOrd="2" destOrd="0" presId="urn:microsoft.com/office/officeart/2005/8/layout/vList4"/>
    <dgm:cxn modelId="{D9FAA995-25B1-46E7-9158-5AB113736090}" type="presParOf" srcId="{5DDB3A7A-CE5A-4007-9CA3-8B95B4A69F41}" destId="{FB48B469-CFB3-445A-8A9A-18DE2D2D35EE}" srcOrd="5" destOrd="0" presId="urn:microsoft.com/office/officeart/2005/8/layout/vList4"/>
    <dgm:cxn modelId="{223E440A-11B5-45B7-B2DA-A53F646F1BB2}" type="presParOf" srcId="{5DDB3A7A-CE5A-4007-9CA3-8B95B4A69F41}" destId="{A4AD38AB-C74E-4411-8A92-6335ABB9AFE8}" srcOrd="6" destOrd="0" presId="urn:microsoft.com/office/officeart/2005/8/layout/vList4"/>
    <dgm:cxn modelId="{A64A75C0-0C3E-489A-B030-11431839ACDD}" type="presParOf" srcId="{A4AD38AB-C74E-4411-8A92-6335ABB9AFE8}" destId="{D727278D-22F4-4F14-AA50-EEBE8E847C2E}" srcOrd="0" destOrd="0" presId="urn:microsoft.com/office/officeart/2005/8/layout/vList4"/>
    <dgm:cxn modelId="{4ABA9EA4-1F20-4C63-A4D9-F196B7273847}" type="presParOf" srcId="{A4AD38AB-C74E-4411-8A92-6335ABB9AFE8}" destId="{3617DFD6-C7D7-4830-B114-2FAFE7D214F2}" srcOrd="1" destOrd="0" presId="urn:microsoft.com/office/officeart/2005/8/layout/vList4"/>
    <dgm:cxn modelId="{31FF6E04-8497-4806-B3CC-9B77F0B2288C}" type="presParOf" srcId="{A4AD38AB-C74E-4411-8A92-6335ABB9AFE8}" destId="{0E5F6E4C-3C0F-4DE1-A1B7-416012E9D2EA}" srcOrd="2" destOrd="0" presId="urn:microsoft.com/office/officeart/2005/8/layout/vList4"/>
    <dgm:cxn modelId="{52D78439-2BA2-4AFD-83D1-F4152ED66BE5}" type="presParOf" srcId="{5DDB3A7A-CE5A-4007-9CA3-8B95B4A69F41}" destId="{18A1CA7C-E38F-494F-8434-6A76CFC245F5}" srcOrd="7" destOrd="0" presId="urn:microsoft.com/office/officeart/2005/8/layout/vList4"/>
    <dgm:cxn modelId="{E62A68F4-A52E-46C2-B121-79D7B07BC440}" type="presParOf" srcId="{5DDB3A7A-CE5A-4007-9CA3-8B95B4A69F41}" destId="{194D314A-076C-436F-8C60-8AE81E6EC39C}" srcOrd="8" destOrd="0" presId="urn:microsoft.com/office/officeart/2005/8/layout/vList4"/>
    <dgm:cxn modelId="{9E3DB335-9E36-4543-8280-57215994940E}" type="presParOf" srcId="{194D314A-076C-436F-8C60-8AE81E6EC39C}" destId="{F4FB80D4-02B8-4140-AEE9-602BE44481FC}" srcOrd="0" destOrd="0" presId="urn:microsoft.com/office/officeart/2005/8/layout/vList4"/>
    <dgm:cxn modelId="{ABCE3A1A-355A-4348-900B-62766D6041C4}" type="presParOf" srcId="{194D314A-076C-436F-8C60-8AE81E6EC39C}" destId="{5C5400CC-F037-47B2-A7DB-C6006FE3375D}" srcOrd="1" destOrd="0" presId="urn:microsoft.com/office/officeart/2005/8/layout/vList4"/>
    <dgm:cxn modelId="{8D40194E-279B-4608-8F07-9C38170E2FAA}" type="presParOf" srcId="{194D314A-076C-436F-8C60-8AE81E6EC39C}" destId="{1D99F702-9CC4-4B44-9D1D-B364FBD3CE3E}"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E7587-0AE7-408D-B1FF-5503C81476F8}">
      <dsp:nvSpPr>
        <dsp:cNvPr id="0" name=""/>
        <dsp:cNvSpPr/>
      </dsp:nvSpPr>
      <dsp:spPr>
        <a:xfrm>
          <a:off x="0" y="0"/>
          <a:ext cx="7266759" cy="1017054"/>
        </a:xfrm>
        <a:prstGeom prst="roundRect">
          <a:avLst>
            <a:gd name="adj" fmla="val 10000"/>
          </a:avLst>
        </a:prstGeom>
        <a:solidFill>
          <a:schemeClr val="accent5">
            <a:lumMod val="40000"/>
            <a:lumOff val="6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dirty="0">
              <a:solidFill>
                <a:schemeClr val="accent5">
                  <a:lumMod val="50000"/>
                </a:schemeClr>
              </a:solidFill>
            </a:rPr>
            <a:t>What we see...</a:t>
          </a:r>
          <a:endParaRPr lang="en-US" sz="3600" kern="1200" dirty="0">
            <a:solidFill>
              <a:schemeClr val="accent5">
                <a:lumMod val="50000"/>
              </a:schemeClr>
            </a:solidFill>
          </a:endParaRPr>
        </a:p>
      </dsp:txBody>
      <dsp:txXfrm>
        <a:off x="29788" y="29788"/>
        <a:ext cx="6169279" cy="957478"/>
      </dsp:txXfrm>
    </dsp:sp>
    <dsp:sp modelId="{0A19ECB7-17A4-4C4E-8A25-FC72BBBE76C6}">
      <dsp:nvSpPr>
        <dsp:cNvPr id="0" name=""/>
        <dsp:cNvSpPr/>
      </dsp:nvSpPr>
      <dsp:spPr>
        <a:xfrm>
          <a:off x="641184" y="1186563"/>
          <a:ext cx="7266759" cy="1017054"/>
        </a:xfrm>
        <a:prstGeom prst="roundRect">
          <a:avLst>
            <a:gd name="adj" fmla="val 10000"/>
          </a:avLst>
        </a:prstGeom>
        <a:solidFill>
          <a:schemeClr val="accent1">
            <a:lumMod val="40000"/>
            <a:lumOff val="6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GB" sz="3600" kern="1200" dirty="0">
              <a:solidFill>
                <a:schemeClr val="accent1">
                  <a:lumMod val="50000"/>
                </a:schemeClr>
              </a:solidFill>
            </a:rPr>
            <a:t>What we hear…</a:t>
          </a:r>
          <a:endParaRPr lang="en-US" sz="3600" kern="1200" dirty="0">
            <a:solidFill>
              <a:schemeClr val="accent1">
                <a:lumMod val="50000"/>
              </a:schemeClr>
            </a:solidFill>
          </a:endParaRPr>
        </a:p>
      </dsp:txBody>
      <dsp:txXfrm>
        <a:off x="670972" y="1216351"/>
        <a:ext cx="5904913" cy="957478"/>
      </dsp:txXfrm>
    </dsp:sp>
    <dsp:sp modelId="{F5C18235-968E-4303-8591-817BB2F2AF22}">
      <dsp:nvSpPr>
        <dsp:cNvPr id="0" name=""/>
        <dsp:cNvSpPr/>
      </dsp:nvSpPr>
      <dsp:spPr>
        <a:xfrm>
          <a:off x="1282369" y="2373126"/>
          <a:ext cx="7266759" cy="1017054"/>
        </a:xfrm>
        <a:prstGeom prst="roundRect">
          <a:avLst>
            <a:gd name="adj" fmla="val 10000"/>
          </a:avLst>
        </a:prstGeom>
        <a:solidFill>
          <a:schemeClr val="accent6">
            <a:lumMod val="60000"/>
            <a:lumOff val="40000"/>
          </a:schemeClr>
        </a:soli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GB" sz="3200" kern="1200" dirty="0">
              <a:solidFill>
                <a:schemeClr val="accent6">
                  <a:lumMod val="50000"/>
                </a:schemeClr>
              </a:solidFill>
            </a:rPr>
            <a:t>What we are told…</a:t>
          </a:r>
          <a:endParaRPr lang="en-US" sz="3200" kern="1200" dirty="0">
            <a:solidFill>
              <a:schemeClr val="accent6">
                <a:lumMod val="50000"/>
              </a:schemeClr>
            </a:solidFill>
          </a:endParaRPr>
        </a:p>
      </dsp:txBody>
      <dsp:txXfrm>
        <a:off x="1312157" y="2402914"/>
        <a:ext cx="5904913" cy="957478"/>
      </dsp:txXfrm>
    </dsp:sp>
    <dsp:sp modelId="{9476A585-E999-4507-A445-4ED6DFDFDF2C}">
      <dsp:nvSpPr>
        <dsp:cNvPr id="0" name=""/>
        <dsp:cNvSpPr/>
      </dsp:nvSpPr>
      <dsp:spPr>
        <a:xfrm>
          <a:off x="6605674" y="771266"/>
          <a:ext cx="661085" cy="661085"/>
        </a:xfrm>
        <a:prstGeom prst="downArrow">
          <a:avLst>
            <a:gd name="adj1" fmla="val 55000"/>
            <a:gd name="adj2" fmla="val 45000"/>
          </a:avLst>
        </a:prstGeom>
        <a:solidFill>
          <a:schemeClr val="tx1">
            <a:lumMod val="50000"/>
            <a:lumOff val="50000"/>
            <a:alpha val="90000"/>
          </a:schemeClr>
        </a:solidFill>
        <a:ln w="1270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6754418" y="771266"/>
        <a:ext cx="363597" cy="497466"/>
      </dsp:txXfrm>
    </dsp:sp>
    <dsp:sp modelId="{D70BCC38-B6C5-41B9-BF49-F95A781362D8}">
      <dsp:nvSpPr>
        <dsp:cNvPr id="0" name=""/>
        <dsp:cNvSpPr/>
      </dsp:nvSpPr>
      <dsp:spPr>
        <a:xfrm>
          <a:off x="7246859" y="1951049"/>
          <a:ext cx="661085" cy="661085"/>
        </a:xfrm>
        <a:prstGeom prst="downArrow">
          <a:avLst>
            <a:gd name="adj1" fmla="val 55000"/>
            <a:gd name="adj2" fmla="val 45000"/>
          </a:avLst>
        </a:prstGeom>
        <a:solidFill>
          <a:schemeClr val="tx1">
            <a:lumMod val="50000"/>
            <a:lumOff val="50000"/>
            <a:alpha val="90000"/>
          </a:schemeClr>
        </a:solidFill>
        <a:ln w="1270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endParaRPr lang="en-US" sz="3000" kern="1200"/>
        </a:p>
      </dsp:txBody>
      <dsp:txXfrm>
        <a:off x="7395603" y="1951049"/>
        <a:ext cx="363597" cy="497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E74220-F21C-41A8-8C80-A5A2E1FC3C6C}">
      <dsp:nvSpPr>
        <dsp:cNvPr id="0" name=""/>
        <dsp:cNvSpPr/>
      </dsp:nvSpPr>
      <dsp:spPr>
        <a:xfrm>
          <a:off x="1097845" y="-35082"/>
          <a:ext cx="2272078" cy="2010495"/>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n-GB" sz="1200" b="1" kern="1200" dirty="0"/>
            <a:t>Responding to concerns</a:t>
          </a:r>
          <a:endParaRPr lang="en-US" sz="1200" b="1" kern="1200" dirty="0"/>
        </a:p>
      </dsp:txBody>
      <dsp:txXfrm>
        <a:off x="1665865" y="-35082"/>
        <a:ext cx="1136039" cy="1658658"/>
      </dsp:txXfrm>
    </dsp:sp>
    <dsp:sp modelId="{213F56F6-B09C-49C7-A8D5-A4ED316183F7}">
      <dsp:nvSpPr>
        <dsp:cNvPr id="0" name=""/>
        <dsp:cNvSpPr/>
      </dsp:nvSpPr>
      <dsp:spPr>
        <a:xfrm rot="7200000">
          <a:off x="2219578" y="1907816"/>
          <a:ext cx="2272078" cy="2010495"/>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1" kern="1200" dirty="0"/>
            <a:t>Concerns about all adults in a position of trust posing a risk of harm to children</a:t>
          </a:r>
          <a:endParaRPr lang="en-US" sz="1100" b="1" kern="1200" dirty="0"/>
        </a:p>
      </dsp:txBody>
      <dsp:txXfrm rot="-5400000">
        <a:off x="2678638" y="2433003"/>
        <a:ext cx="1658658" cy="1136039"/>
      </dsp:txXfrm>
    </dsp:sp>
    <dsp:sp modelId="{602BEF3F-6E81-46D0-BB1B-960A2911D6BE}">
      <dsp:nvSpPr>
        <dsp:cNvPr id="0" name=""/>
        <dsp:cNvSpPr/>
      </dsp:nvSpPr>
      <dsp:spPr>
        <a:xfrm rot="14400000">
          <a:off x="-6173" y="1872373"/>
          <a:ext cx="2272078" cy="2010495"/>
        </a:xfrm>
        <a:prstGeom prst="downArrow">
          <a:avLst>
            <a:gd name="adj1" fmla="val 50000"/>
            <a:gd name="adj2" fmla="val 35000"/>
          </a:avLst>
        </a:prstGeom>
        <a:gradFill rotWithShape="0">
          <a:gsLst>
            <a:gs pos="0">
              <a:schemeClr val="accent1">
                <a:hueOff val="0"/>
                <a:satOff val="0"/>
                <a:lumOff val="0"/>
                <a:alphaOff val="0"/>
                <a:tint val="65000"/>
                <a:shade val="92000"/>
                <a:satMod val="130000"/>
              </a:schemeClr>
            </a:gs>
            <a:gs pos="45000">
              <a:schemeClr val="accent1">
                <a:hueOff val="0"/>
                <a:satOff val="0"/>
                <a:lumOff val="0"/>
                <a:alphaOff val="0"/>
                <a:tint val="60000"/>
                <a:shade val="99000"/>
                <a:satMod val="120000"/>
              </a:schemeClr>
            </a:gs>
            <a:gs pos="100000">
              <a:schemeClr val="accent1">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8232" tIns="78232" rIns="78232" bIns="78232" numCol="1" spcCol="1270" anchor="ctr" anchorCtr="0">
          <a:noAutofit/>
        </a:bodyPr>
        <a:lstStyle/>
        <a:p>
          <a:pPr marL="0" lvl="0" indent="0" algn="ctr" defTabSz="488950">
            <a:lnSpc>
              <a:spcPct val="90000"/>
            </a:lnSpc>
            <a:spcBef>
              <a:spcPct val="0"/>
            </a:spcBef>
            <a:spcAft>
              <a:spcPct val="35000"/>
            </a:spcAft>
            <a:buNone/>
          </a:pPr>
          <a:r>
            <a:rPr lang="en-GB" sz="1100" b="1" kern="1200" dirty="0"/>
            <a:t>If a child is in immediate danger or at risk of harm</a:t>
          </a:r>
          <a:endParaRPr lang="en-US" sz="1100" b="1" kern="1200" dirty="0"/>
        </a:p>
      </dsp:txBody>
      <dsp:txXfrm rot="5400000">
        <a:off x="148187" y="2397559"/>
        <a:ext cx="1658658" cy="1136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E8FB39-2D1D-41D6-9007-3BDBDA110774}">
      <dsp:nvSpPr>
        <dsp:cNvPr id="0" name=""/>
        <dsp:cNvSpPr/>
      </dsp:nvSpPr>
      <dsp:spPr>
        <a:xfrm>
          <a:off x="3036190" y="0"/>
          <a:ext cx="1423573" cy="628909"/>
        </a:xfrm>
        <a:prstGeom prst="trapezoid">
          <a:avLst>
            <a:gd name="adj" fmla="val 119419"/>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baseline="0"/>
            <a:t>They                               may:</a:t>
          </a:r>
          <a:endParaRPr lang="en-GB" sz="1200" b="1" kern="1200" baseline="0" dirty="0"/>
        </a:p>
      </dsp:txBody>
      <dsp:txXfrm>
        <a:off x="3036190" y="0"/>
        <a:ext cx="1423573" cy="628909"/>
      </dsp:txXfrm>
    </dsp:sp>
    <dsp:sp modelId="{A5FD647D-BBDE-4C3A-96A0-CE3969F6ED50}">
      <dsp:nvSpPr>
        <dsp:cNvPr id="0" name=""/>
        <dsp:cNvSpPr/>
      </dsp:nvSpPr>
      <dsp:spPr>
        <a:xfrm>
          <a:off x="2514391" y="628909"/>
          <a:ext cx="2467171" cy="434659"/>
        </a:xfrm>
        <a:prstGeom prst="trapezoid">
          <a:avLst>
            <a:gd name="adj" fmla="val 119419"/>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baseline="0" dirty="0">
              <a:solidFill>
                <a:schemeClr val="bg1">
                  <a:lumMod val="85000"/>
                </a:schemeClr>
              </a:solidFill>
            </a:rPr>
            <a:t>Be a more likely target for bullying</a:t>
          </a:r>
        </a:p>
      </dsp:txBody>
      <dsp:txXfrm>
        <a:off x="2946146" y="628909"/>
        <a:ext cx="1603661" cy="434659"/>
      </dsp:txXfrm>
    </dsp:sp>
    <dsp:sp modelId="{E3C60771-B243-4396-BD10-D1E69270FAFC}">
      <dsp:nvSpPr>
        <dsp:cNvPr id="0" name=""/>
        <dsp:cNvSpPr/>
      </dsp:nvSpPr>
      <dsp:spPr>
        <a:xfrm>
          <a:off x="1651917" y="1063569"/>
          <a:ext cx="4192119" cy="691649"/>
        </a:xfrm>
        <a:prstGeom prst="trapezoid">
          <a:avLst>
            <a:gd name="adj" fmla="val 119419"/>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baseline="0" dirty="0">
              <a:solidFill>
                <a:schemeClr val="bg1">
                  <a:lumMod val="85000"/>
                </a:schemeClr>
              </a:solidFill>
            </a:rPr>
            <a:t>Feel different and isolated from their peers</a:t>
          </a:r>
        </a:p>
      </dsp:txBody>
      <dsp:txXfrm>
        <a:off x="2385538" y="1063569"/>
        <a:ext cx="2724877" cy="691649"/>
      </dsp:txXfrm>
    </dsp:sp>
    <dsp:sp modelId="{A2D1C420-0013-4B96-86DC-7F98F231C0DE}">
      <dsp:nvSpPr>
        <dsp:cNvPr id="0" name=""/>
        <dsp:cNvSpPr/>
      </dsp:nvSpPr>
      <dsp:spPr>
        <a:xfrm>
          <a:off x="825958" y="1755218"/>
          <a:ext cx="5844036" cy="691649"/>
        </a:xfrm>
        <a:prstGeom prst="trapezoid">
          <a:avLst>
            <a:gd name="adj" fmla="val 119419"/>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baseline="0" dirty="0"/>
            <a:t>Be at a higher risk of homophobic, biphobic, or transphobic hate crimes</a:t>
          </a:r>
        </a:p>
      </dsp:txBody>
      <dsp:txXfrm>
        <a:off x="1848665" y="1755218"/>
        <a:ext cx="3798623" cy="691649"/>
      </dsp:txXfrm>
    </dsp:sp>
    <dsp:sp modelId="{A78699B5-EDDA-409D-86E6-BC9E665EF57E}">
      <dsp:nvSpPr>
        <dsp:cNvPr id="0" name=""/>
        <dsp:cNvSpPr/>
      </dsp:nvSpPr>
      <dsp:spPr>
        <a:xfrm>
          <a:off x="0" y="2446867"/>
          <a:ext cx="7495954" cy="691649"/>
        </a:xfrm>
        <a:prstGeom prst="trapezoid">
          <a:avLst>
            <a:gd name="adj" fmla="val 119419"/>
          </a:avLst>
        </a:prstGeom>
        <a:solidFill>
          <a:schemeClr val="accent6">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b="1" kern="1200" baseline="0" dirty="0"/>
            <a:t>Not feel as though they have a trusted adult to talk about their identity with</a:t>
          </a:r>
        </a:p>
      </dsp:txBody>
      <dsp:txXfrm>
        <a:off x="1311791" y="2446867"/>
        <a:ext cx="4872370" cy="6916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80AC1-0ED4-4644-8311-38CD19377BBC}">
      <dsp:nvSpPr>
        <dsp:cNvPr id="0" name=""/>
        <dsp:cNvSpPr/>
      </dsp:nvSpPr>
      <dsp:spPr>
        <a:xfrm>
          <a:off x="108" y="660876"/>
          <a:ext cx="1596925" cy="2244434"/>
        </a:xfrm>
        <a:prstGeom prst="roundRect">
          <a:avLst>
            <a:gd name="adj" fmla="val 10000"/>
          </a:avLst>
        </a:prstGeom>
        <a:solidFill>
          <a:schemeClr val="accent2">
            <a:shade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0" kern="1200" dirty="0">
              <a:solidFill>
                <a:schemeClr val="bg1">
                  <a:lumMod val="75000"/>
                </a:schemeClr>
              </a:solidFill>
              <a:latin typeface="Calabri"/>
            </a:rPr>
            <a:t>Less likely to tell someone about experiencing abuse / more likely to delay telling someone than their non-disabled peers</a:t>
          </a:r>
        </a:p>
      </dsp:txBody>
      <dsp:txXfrm>
        <a:off x="46880" y="707648"/>
        <a:ext cx="1503381" cy="2150890"/>
      </dsp:txXfrm>
    </dsp:sp>
    <dsp:sp modelId="{FA66A6B1-0E22-44D4-8BCF-73A9541B5BAC}">
      <dsp:nvSpPr>
        <dsp:cNvPr id="0" name=""/>
        <dsp:cNvSpPr/>
      </dsp:nvSpPr>
      <dsp:spPr>
        <a:xfrm>
          <a:off x="1644139" y="1716717"/>
          <a:ext cx="113481" cy="132751"/>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1644139" y="1743267"/>
        <a:ext cx="79437" cy="79651"/>
      </dsp:txXfrm>
    </dsp:sp>
    <dsp:sp modelId="{03BDF5D5-6C9A-459B-8996-F3691E9765D5}">
      <dsp:nvSpPr>
        <dsp:cNvPr id="0" name=""/>
        <dsp:cNvSpPr/>
      </dsp:nvSpPr>
      <dsp:spPr>
        <a:xfrm>
          <a:off x="1811149" y="664178"/>
          <a:ext cx="1543359" cy="2237830"/>
        </a:xfrm>
        <a:prstGeom prst="roundRect">
          <a:avLst>
            <a:gd name="adj" fmla="val 10000"/>
          </a:avLst>
        </a:prstGeom>
        <a:solidFill>
          <a:schemeClr val="accent2">
            <a:shade val="50000"/>
            <a:hueOff val="-202852"/>
            <a:satOff val="-11227"/>
            <a:lumOff val="202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0" kern="1200" dirty="0">
              <a:solidFill>
                <a:schemeClr val="tx1"/>
              </a:solidFill>
              <a:latin typeface="Calabri"/>
            </a:rPr>
            <a:t>Adults may not understand or respond to a disabled child’s safeguarding needs.</a:t>
          </a:r>
        </a:p>
      </dsp:txBody>
      <dsp:txXfrm>
        <a:off x="1856352" y="709381"/>
        <a:ext cx="1452953" cy="2147424"/>
      </dsp:txXfrm>
    </dsp:sp>
    <dsp:sp modelId="{AE204B39-CDC5-4D9E-A793-4F7A08F73F3F}">
      <dsp:nvSpPr>
        <dsp:cNvPr id="0" name=""/>
        <dsp:cNvSpPr/>
      </dsp:nvSpPr>
      <dsp:spPr>
        <a:xfrm>
          <a:off x="3401613" y="1716717"/>
          <a:ext cx="113481" cy="132751"/>
        </a:xfrm>
        <a:prstGeom prst="rightArrow">
          <a:avLst>
            <a:gd name="adj1" fmla="val 60000"/>
            <a:gd name="adj2" fmla="val 50000"/>
          </a:avLst>
        </a:prstGeom>
        <a:solidFill>
          <a:schemeClr val="accent2">
            <a:shade val="90000"/>
            <a:hueOff val="-249097"/>
            <a:satOff val="-12593"/>
            <a:lumOff val="1892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401613" y="1743267"/>
        <a:ext cx="79437" cy="79651"/>
      </dsp:txXfrm>
    </dsp:sp>
    <dsp:sp modelId="{2D9E7967-1638-4823-8C04-AD2A519DC48E}">
      <dsp:nvSpPr>
        <dsp:cNvPr id="0" name=""/>
        <dsp:cNvSpPr/>
      </dsp:nvSpPr>
      <dsp:spPr>
        <a:xfrm>
          <a:off x="3568623" y="660876"/>
          <a:ext cx="1596925" cy="2244434"/>
        </a:xfrm>
        <a:prstGeom prst="roundRect">
          <a:avLst>
            <a:gd name="adj" fmla="val 10000"/>
          </a:avLst>
        </a:prstGeom>
        <a:solidFill>
          <a:schemeClr val="accent2">
            <a:shade val="50000"/>
            <a:hueOff val="-405705"/>
            <a:satOff val="-22454"/>
            <a:lumOff val="40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0" kern="1200">
              <a:solidFill>
                <a:schemeClr val="tx1"/>
              </a:solidFill>
              <a:latin typeface="Calabri"/>
            </a:rPr>
            <a:t>Communication barriers may prevent adults fully understanding what the child is telling them.</a:t>
          </a:r>
          <a:endParaRPr lang="en-GB" sz="1400" b="1" i="0" kern="1200" dirty="0">
            <a:solidFill>
              <a:schemeClr val="tx1"/>
            </a:solidFill>
            <a:latin typeface="Calabri"/>
          </a:endParaRPr>
        </a:p>
      </dsp:txBody>
      <dsp:txXfrm>
        <a:off x="3615395" y="707648"/>
        <a:ext cx="1503381" cy="2150890"/>
      </dsp:txXfrm>
    </dsp:sp>
    <dsp:sp modelId="{5C61EFC5-1AA2-4FE7-B643-12EA9751E002}">
      <dsp:nvSpPr>
        <dsp:cNvPr id="0" name=""/>
        <dsp:cNvSpPr/>
      </dsp:nvSpPr>
      <dsp:spPr>
        <a:xfrm>
          <a:off x="5212655" y="1716717"/>
          <a:ext cx="113481" cy="132751"/>
        </a:xfrm>
        <a:prstGeom prst="rightArrow">
          <a:avLst>
            <a:gd name="adj1" fmla="val 60000"/>
            <a:gd name="adj2" fmla="val 50000"/>
          </a:avLst>
        </a:prstGeom>
        <a:solidFill>
          <a:schemeClr val="accent2">
            <a:shade val="90000"/>
            <a:hueOff val="-498194"/>
            <a:satOff val="-25186"/>
            <a:lumOff val="3784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212655" y="1743267"/>
        <a:ext cx="79437" cy="79651"/>
      </dsp:txXfrm>
    </dsp:sp>
    <dsp:sp modelId="{F17FC1F2-D6C1-4C25-9284-FCB6B27669D9}">
      <dsp:nvSpPr>
        <dsp:cNvPr id="0" name=""/>
        <dsp:cNvSpPr/>
      </dsp:nvSpPr>
      <dsp:spPr>
        <a:xfrm>
          <a:off x="5379665" y="660876"/>
          <a:ext cx="1596925" cy="2244434"/>
        </a:xfrm>
        <a:prstGeom prst="roundRect">
          <a:avLst>
            <a:gd name="adj" fmla="val 10000"/>
          </a:avLst>
        </a:prstGeom>
        <a:solidFill>
          <a:schemeClr val="accent2">
            <a:shade val="50000"/>
            <a:hueOff val="-405705"/>
            <a:satOff val="-22454"/>
            <a:lumOff val="40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0" kern="1200">
              <a:solidFill>
                <a:schemeClr val="tx1"/>
              </a:solidFill>
              <a:latin typeface="Calabri"/>
            </a:rPr>
            <a:t>Some adults may not focus on a disabled child’s views.</a:t>
          </a:r>
          <a:endParaRPr lang="en-GB" sz="1400" b="1" i="0" kern="1200" dirty="0">
            <a:solidFill>
              <a:schemeClr val="tx1"/>
            </a:solidFill>
            <a:latin typeface="Calabri"/>
          </a:endParaRPr>
        </a:p>
      </dsp:txBody>
      <dsp:txXfrm>
        <a:off x="5426437" y="707648"/>
        <a:ext cx="1503381" cy="2150890"/>
      </dsp:txXfrm>
    </dsp:sp>
    <dsp:sp modelId="{E3855F15-AAC4-4CF9-BA1B-DA24A924DD46}">
      <dsp:nvSpPr>
        <dsp:cNvPr id="0" name=""/>
        <dsp:cNvSpPr/>
      </dsp:nvSpPr>
      <dsp:spPr>
        <a:xfrm>
          <a:off x="7023696" y="1716717"/>
          <a:ext cx="113481" cy="132751"/>
        </a:xfrm>
        <a:prstGeom prst="rightArrow">
          <a:avLst>
            <a:gd name="adj1" fmla="val 60000"/>
            <a:gd name="adj2" fmla="val 50000"/>
          </a:avLst>
        </a:prstGeom>
        <a:solidFill>
          <a:schemeClr val="accent2">
            <a:shade val="90000"/>
            <a:hueOff val="-249097"/>
            <a:satOff val="-12593"/>
            <a:lumOff val="1892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7023696" y="1743267"/>
        <a:ext cx="79437" cy="79651"/>
      </dsp:txXfrm>
    </dsp:sp>
    <dsp:sp modelId="{1C521A7E-0DC9-49A7-B8FC-AF4ADB1836C7}">
      <dsp:nvSpPr>
        <dsp:cNvPr id="0" name=""/>
        <dsp:cNvSpPr/>
      </dsp:nvSpPr>
      <dsp:spPr>
        <a:xfrm>
          <a:off x="7190706" y="660876"/>
          <a:ext cx="1596925" cy="2244434"/>
        </a:xfrm>
        <a:prstGeom prst="roundRect">
          <a:avLst>
            <a:gd name="adj" fmla="val 10000"/>
          </a:avLst>
        </a:prstGeom>
        <a:solidFill>
          <a:schemeClr val="accent2">
            <a:shade val="50000"/>
            <a:hueOff val="-202852"/>
            <a:satOff val="-11227"/>
            <a:lumOff val="20265"/>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Font typeface="Arial" panose="020B0604020202020204" pitchFamily="34" charset="0"/>
            <a:buNone/>
          </a:pPr>
          <a:r>
            <a:rPr lang="en-GB" sz="1400" b="1" i="0" kern="1200" dirty="0">
              <a:solidFill>
                <a:schemeClr val="tx1"/>
              </a:solidFill>
              <a:latin typeface="Calabri"/>
            </a:rPr>
            <a:t>The professional response may be affected if they  lack skills or experience in working with disabled children.</a:t>
          </a:r>
        </a:p>
      </dsp:txBody>
      <dsp:txXfrm>
        <a:off x="7237478" y="707648"/>
        <a:ext cx="1503381" cy="21508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66BD2-51D3-49C0-AE48-03035730FA24}">
      <dsp:nvSpPr>
        <dsp:cNvPr id="0" name=""/>
        <dsp:cNvSpPr/>
      </dsp:nvSpPr>
      <dsp:spPr>
        <a:xfrm>
          <a:off x="0" y="3030208"/>
          <a:ext cx="4094842"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E1DC75-905B-4038-BA20-6A5C73CB7315}">
      <dsp:nvSpPr>
        <dsp:cNvPr id="0" name=""/>
        <dsp:cNvSpPr/>
      </dsp:nvSpPr>
      <dsp:spPr>
        <a:xfrm>
          <a:off x="0" y="2003882"/>
          <a:ext cx="4094842"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56985F-F476-44E2-AF0F-E4B838E48A89}">
      <dsp:nvSpPr>
        <dsp:cNvPr id="0" name=""/>
        <dsp:cNvSpPr/>
      </dsp:nvSpPr>
      <dsp:spPr>
        <a:xfrm>
          <a:off x="0" y="977555"/>
          <a:ext cx="4094842" cy="0"/>
        </a:xfrm>
        <a:prstGeom prst="line">
          <a:avLst/>
        </a:pr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CAD20E-F944-408B-B83B-07CEF88E301D}">
      <dsp:nvSpPr>
        <dsp:cNvPr id="0" name=""/>
        <dsp:cNvSpPr/>
      </dsp:nvSpPr>
      <dsp:spPr>
        <a:xfrm>
          <a:off x="1064658" y="11528"/>
          <a:ext cx="3030183" cy="977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OTICE</a:t>
          </a:r>
        </a:p>
      </dsp:txBody>
      <dsp:txXfrm>
        <a:off x="1064658" y="11528"/>
        <a:ext cx="3030183" cy="977453"/>
      </dsp:txXfrm>
    </dsp:sp>
    <dsp:sp modelId="{94AA95C8-F24C-4973-99DB-069E3DA99A87}">
      <dsp:nvSpPr>
        <dsp:cNvPr id="0" name=""/>
        <dsp:cNvSpPr/>
      </dsp:nvSpPr>
      <dsp:spPr>
        <a:xfrm>
          <a:off x="16704" y="102"/>
          <a:ext cx="1064658" cy="977453"/>
        </a:xfrm>
        <a:prstGeom prst="round2SameRect">
          <a:avLst>
            <a:gd name="adj1" fmla="val 16670"/>
            <a:gd name="adj2" fmla="val 0"/>
          </a:avLst>
        </a:prstGeom>
        <a:solidFill>
          <a:schemeClr val="accent1">
            <a:alpha val="90000"/>
            <a:hueOff val="0"/>
            <a:satOff val="0"/>
            <a:lumOff val="0"/>
            <a:alphaOff val="0"/>
          </a:schemeClr>
        </a:solidFill>
        <a:ln w="15875"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N</a:t>
          </a:r>
        </a:p>
      </dsp:txBody>
      <dsp:txXfrm>
        <a:off x="64428" y="47826"/>
        <a:ext cx="969210" cy="929729"/>
      </dsp:txXfrm>
    </dsp:sp>
    <dsp:sp modelId="{81BF747F-B5CD-4693-906C-3E9CC40856BF}">
      <dsp:nvSpPr>
        <dsp:cNvPr id="0" name=""/>
        <dsp:cNvSpPr/>
      </dsp:nvSpPr>
      <dsp:spPr>
        <a:xfrm>
          <a:off x="1064658" y="1026428"/>
          <a:ext cx="3030183" cy="977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HECK</a:t>
          </a:r>
        </a:p>
      </dsp:txBody>
      <dsp:txXfrm>
        <a:off x="1064658" y="1026428"/>
        <a:ext cx="3030183" cy="977453"/>
      </dsp:txXfrm>
    </dsp:sp>
    <dsp:sp modelId="{222083C9-62A1-42BF-83A3-603984462DCC}">
      <dsp:nvSpPr>
        <dsp:cNvPr id="0" name=""/>
        <dsp:cNvSpPr/>
      </dsp:nvSpPr>
      <dsp:spPr>
        <a:xfrm>
          <a:off x="16704" y="1026428"/>
          <a:ext cx="1064658" cy="977453"/>
        </a:xfrm>
        <a:prstGeom prst="round2SameRect">
          <a:avLst>
            <a:gd name="adj1" fmla="val 16670"/>
            <a:gd name="adj2" fmla="val 0"/>
          </a:avLst>
        </a:prstGeom>
        <a:solidFill>
          <a:schemeClr val="accent1">
            <a:alpha val="90000"/>
            <a:hueOff val="0"/>
            <a:satOff val="0"/>
            <a:lumOff val="0"/>
            <a:alphaOff val="-20000"/>
          </a:schemeClr>
        </a:solidFill>
        <a:ln w="15875" cap="flat" cmpd="sng" algn="ctr">
          <a:solidFill>
            <a:schemeClr val="accent1">
              <a:alpha val="90000"/>
              <a:hueOff val="0"/>
              <a:satOff val="0"/>
              <a:lumOff val="0"/>
              <a:alphaOff val="-2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C</a:t>
          </a:r>
        </a:p>
      </dsp:txBody>
      <dsp:txXfrm>
        <a:off x="64428" y="1074152"/>
        <a:ext cx="969210" cy="929729"/>
      </dsp:txXfrm>
    </dsp:sp>
    <dsp:sp modelId="{B593C50D-1F96-47E3-A083-08FF26937340}">
      <dsp:nvSpPr>
        <dsp:cNvPr id="0" name=""/>
        <dsp:cNvSpPr/>
      </dsp:nvSpPr>
      <dsp:spPr>
        <a:xfrm>
          <a:off x="1064658" y="2052755"/>
          <a:ext cx="3030183" cy="9774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b" anchorCtr="0">
          <a:noAutofit/>
        </a:bodyPr>
        <a:lstStyle/>
        <a:p>
          <a:pPr marL="0" lvl="0" indent="0" algn="l"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HARE</a:t>
          </a:r>
        </a:p>
      </dsp:txBody>
      <dsp:txXfrm>
        <a:off x="1064658" y="2052755"/>
        <a:ext cx="3030183" cy="977453"/>
      </dsp:txXfrm>
    </dsp:sp>
    <dsp:sp modelId="{1DB4D6D9-692F-4D11-9AB5-15105788E008}">
      <dsp:nvSpPr>
        <dsp:cNvPr id="0" name=""/>
        <dsp:cNvSpPr/>
      </dsp:nvSpPr>
      <dsp:spPr>
        <a:xfrm>
          <a:off x="16704" y="2052755"/>
          <a:ext cx="1064658" cy="977453"/>
        </a:xfrm>
        <a:prstGeom prst="round2SameRect">
          <a:avLst>
            <a:gd name="adj1" fmla="val 16670"/>
            <a:gd name="adj2" fmla="val 0"/>
          </a:avLst>
        </a:prstGeom>
        <a:solidFill>
          <a:schemeClr val="accent1">
            <a:alpha val="90000"/>
            <a:hueOff val="0"/>
            <a:satOff val="0"/>
            <a:lumOff val="0"/>
            <a:alphaOff val="-40000"/>
          </a:schemeClr>
        </a:solidFill>
        <a:ln w="15875" cap="flat" cmpd="sng" algn="ctr">
          <a:solidFill>
            <a:schemeClr val="accent1">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2311400">
            <a:lnSpc>
              <a:spcPct val="90000"/>
            </a:lnSpc>
            <a:spcBef>
              <a:spcPct val="0"/>
            </a:spcBef>
            <a:spcAft>
              <a:spcPct val="35000"/>
            </a:spcAft>
            <a:buNone/>
          </a:pPr>
          <a:r>
            <a:rPr lang="en-GB" sz="5200" b="1" kern="1200" dirty="0">
              <a:latin typeface="Calibri" panose="020F0502020204030204" pitchFamily="34" charset="0"/>
              <a:cs typeface="Calibri" panose="020F0502020204030204" pitchFamily="34" charset="0"/>
            </a:rPr>
            <a:t>S</a:t>
          </a:r>
        </a:p>
      </dsp:txBody>
      <dsp:txXfrm>
        <a:off x="64428" y="2100479"/>
        <a:ext cx="969210" cy="9297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749502-B801-4036-96E8-133B5DC168BB}">
      <dsp:nvSpPr>
        <dsp:cNvPr id="0" name=""/>
        <dsp:cNvSpPr/>
      </dsp:nvSpPr>
      <dsp:spPr>
        <a:xfrm>
          <a:off x="856" y="0"/>
          <a:ext cx="1515518" cy="3267869"/>
        </a:xfrm>
        <a:prstGeom prst="roundRect">
          <a:avLst>
            <a:gd name="adj" fmla="val 10000"/>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Wingdings" panose="05000000000000000000" pitchFamily="2" charset="2"/>
            <a:buNone/>
          </a:pPr>
          <a:r>
            <a:rPr lang="en-GB" sz="1600" b="1" kern="1200" dirty="0"/>
            <a:t>Tell appropriate member of the team, preferably someone with safeguarding responsibility (DSL), the time and place when you are alone with a child.</a:t>
          </a:r>
        </a:p>
      </dsp:txBody>
      <dsp:txXfrm>
        <a:off x="45244" y="44388"/>
        <a:ext cx="1426742" cy="3179093"/>
      </dsp:txXfrm>
    </dsp:sp>
    <dsp:sp modelId="{5C71C510-DA52-4F19-985E-0E9E97E2CF26}">
      <dsp:nvSpPr>
        <dsp:cNvPr id="0" name=""/>
        <dsp:cNvSpPr/>
      </dsp:nvSpPr>
      <dsp:spPr>
        <a:xfrm>
          <a:off x="1770982" y="0"/>
          <a:ext cx="1515518" cy="3267869"/>
        </a:xfrm>
        <a:prstGeom prst="roundRect">
          <a:avLst>
            <a:gd name="adj" fmla="val 10000"/>
          </a:avLst>
        </a:prstGeom>
        <a:solidFill>
          <a:schemeClr val="accent6">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Choose a suitable venue: use a room with windows so people can see in / or leave the door open (risk assess).</a:t>
          </a:r>
        </a:p>
      </dsp:txBody>
      <dsp:txXfrm>
        <a:off x="1815370" y="44388"/>
        <a:ext cx="1426742" cy="3179093"/>
      </dsp:txXfrm>
    </dsp:sp>
    <dsp:sp modelId="{1B17B5CB-A831-4E3E-A8EC-0F8B7033A89F}">
      <dsp:nvSpPr>
        <dsp:cNvPr id="0" name=""/>
        <dsp:cNvSpPr/>
      </dsp:nvSpPr>
      <dsp:spPr>
        <a:xfrm>
          <a:off x="3541108" y="0"/>
          <a:ext cx="1515518" cy="3267869"/>
        </a:xfrm>
        <a:prstGeom prst="roundRect">
          <a:avLst>
            <a:gd name="adj" fmla="val 10000"/>
          </a:avLst>
        </a:prstGeom>
        <a:gradFill rotWithShape="0">
          <a:gsLst>
            <a:gs pos="0">
              <a:schemeClr val="accent6">
                <a:shade val="60000"/>
                <a:hueOff val="0"/>
                <a:satOff val="0"/>
                <a:lumOff val="0"/>
                <a:alphaOff val="0"/>
                <a:tint val="65000"/>
                <a:shade val="92000"/>
                <a:satMod val="130000"/>
              </a:schemeClr>
            </a:gs>
            <a:gs pos="45000">
              <a:schemeClr val="accent6">
                <a:shade val="60000"/>
                <a:hueOff val="0"/>
                <a:satOff val="0"/>
                <a:lumOff val="0"/>
                <a:alphaOff val="0"/>
                <a:tint val="60000"/>
                <a:shade val="99000"/>
                <a:satMod val="120000"/>
              </a:schemeClr>
            </a:gs>
            <a:gs pos="100000">
              <a:schemeClr val="accent6">
                <a:shade val="60000"/>
                <a:hueOff val="0"/>
                <a:satOff val="0"/>
                <a:lumOff val="0"/>
                <a:alphaOff val="0"/>
                <a:tint val="55000"/>
                <a:satMod val="14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Ensure the person knows they can stop the one-to-one contact at any time and make sure they know how to complain.</a:t>
          </a:r>
        </a:p>
      </dsp:txBody>
      <dsp:txXfrm>
        <a:off x="3585496" y="44388"/>
        <a:ext cx="1426742" cy="3179093"/>
      </dsp:txXfrm>
    </dsp:sp>
    <dsp:sp modelId="{E37FEB04-43CA-4C88-96DE-7ECB0F7EE63E}">
      <dsp:nvSpPr>
        <dsp:cNvPr id="0" name=""/>
        <dsp:cNvSpPr/>
      </dsp:nvSpPr>
      <dsp:spPr>
        <a:xfrm>
          <a:off x="5311234" y="0"/>
          <a:ext cx="1515518" cy="3267869"/>
        </a:xfrm>
        <a:prstGeom prst="roundRect">
          <a:avLst>
            <a:gd name="adj" fmla="val 10000"/>
          </a:avLst>
        </a:prstGeom>
        <a:solidFill>
          <a:schemeClr val="accent6">
            <a:lumMod val="40000"/>
            <a:lumOff val="6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Explain to the child or vulnerable adult that they can contact support if they need to talk about anything.</a:t>
          </a:r>
        </a:p>
      </dsp:txBody>
      <dsp:txXfrm>
        <a:off x="5355622" y="44388"/>
        <a:ext cx="1426742" cy="3179093"/>
      </dsp:txXfrm>
    </dsp:sp>
    <dsp:sp modelId="{BEB3353C-68FB-4F0A-A46F-487D1C22A34C}">
      <dsp:nvSpPr>
        <dsp:cNvPr id="0" name=""/>
        <dsp:cNvSpPr/>
      </dsp:nvSpPr>
      <dsp:spPr>
        <a:xfrm>
          <a:off x="7081360" y="0"/>
          <a:ext cx="1515518" cy="3267869"/>
        </a:xfrm>
        <a:prstGeom prst="roundRect">
          <a:avLst>
            <a:gd name="adj" fmla="val 10000"/>
          </a:avLst>
        </a:prstGeom>
        <a:solidFill>
          <a:schemeClr val="accent6">
            <a:lumMod val="20000"/>
            <a:lumOff val="8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t>Keep a record of the fact you were alone with a child or vulnerable adult, recording the reason you were alone and describing what happened.</a:t>
          </a:r>
        </a:p>
      </dsp:txBody>
      <dsp:txXfrm>
        <a:off x="7125748" y="44388"/>
        <a:ext cx="1426742" cy="31790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64C484-FA02-4016-AA63-7C1408A0986A}">
      <dsp:nvSpPr>
        <dsp:cNvPr id="0" name=""/>
        <dsp:cNvSpPr/>
      </dsp:nvSpPr>
      <dsp:spPr>
        <a:xfrm rot="10800000">
          <a:off x="1622918" y="965"/>
          <a:ext cx="5816299" cy="631641"/>
        </a:xfrm>
        <a:prstGeom prst="homePlate">
          <a:avLst/>
        </a:prstGeom>
        <a:solidFill>
          <a:schemeClr val="accent4">
            <a:lumMod val="20000"/>
            <a:lumOff val="80000"/>
            <a:alpha val="90000"/>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536"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chemeClr val="tx1"/>
              </a:solidFill>
              <a:latin typeface="Calabri"/>
            </a:rPr>
            <a:t>Identify</a:t>
          </a:r>
          <a:r>
            <a:rPr lang="en-GB" sz="1800" b="0" kern="1200" dirty="0">
              <a:solidFill>
                <a:schemeClr val="tx1"/>
              </a:solidFill>
              <a:latin typeface="Calabri"/>
            </a:rPr>
            <a:t> those who may need </a:t>
          </a:r>
          <a:r>
            <a:rPr lang="en-GB" sz="1800" b="0" u="sng" kern="1200" dirty="0">
              <a:solidFill>
                <a:schemeClr val="tx1"/>
              </a:solidFill>
              <a:latin typeface="Calabri"/>
            </a:rPr>
            <a:t>early help </a:t>
          </a:r>
          <a:r>
            <a:rPr lang="en-GB" sz="1800" b="0" kern="1200" dirty="0">
              <a:solidFill>
                <a:schemeClr val="tx1"/>
              </a:solidFill>
              <a:latin typeface="Calabri"/>
            </a:rPr>
            <a:t>or are at risk of neglect, abuse, grooming or exploitation </a:t>
          </a:r>
        </a:p>
      </dsp:txBody>
      <dsp:txXfrm rot="10800000">
        <a:off x="1780828" y="965"/>
        <a:ext cx="5658389" cy="631641"/>
      </dsp:txXfrm>
    </dsp:sp>
    <dsp:sp modelId="{B3A7BA67-EAC3-403B-8C57-F8C1971F8EF0}">
      <dsp:nvSpPr>
        <dsp:cNvPr id="0" name=""/>
        <dsp:cNvSpPr/>
      </dsp:nvSpPr>
      <dsp:spPr>
        <a:xfrm>
          <a:off x="926400" y="64590"/>
          <a:ext cx="631641" cy="631641"/>
        </a:xfrm>
        <a:prstGeom prst="ellipse">
          <a:avLst/>
        </a:prstGeom>
        <a:blipFill>
          <a:blip xmlns:r="http://schemas.openxmlformats.org/officeDocument/2006/relationships" r:embed="rId1">
            <a:alphaModFix/>
            <a:duotone>
              <a:prstClr val="black"/>
              <a:schemeClr val="accent2">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5875"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B06D2B74-89D0-43B7-880C-A3BC7873840B}">
      <dsp:nvSpPr>
        <dsp:cNvPr id="0" name=""/>
        <dsp:cNvSpPr/>
      </dsp:nvSpPr>
      <dsp:spPr>
        <a:xfrm rot="10800000">
          <a:off x="1622918" y="821156"/>
          <a:ext cx="5816299" cy="919057"/>
        </a:xfrm>
        <a:prstGeom prst="homePlate">
          <a:avLst/>
        </a:prstGeom>
        <a:solidFill>
          <a:schemeClr val="accent1">
            <a:lumMod val="40000"/>
            <a:lumOff val="60000"/>
            <a:alpha val="76667"/>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536" tIns="68580" rIns="128016" bIns="68580" numCol="1" spcCol="1270" anchor="ctr" anchorCtr="0">
          <a:noAutofit/>
        </a:bodyPr>
        <a:lstStyle/>
        <a:p>
          <a:pPr marL="0" lvl="0" indent="0" algn="ctr" defTabSz="800100">
            <a:lnSpc>
              <a:spcPct val="90000"/>
            </a:lnSpc>
            <a:spcBef>
              <a:spcPct val="0"/>
            </a:spcBef>
            <a:spcAft>
              <a:spcPct val="35000"/>
            </a:spcAft>
            <a:buNone/>
          </a:pPr>
          <a:r>
            <a:rPr lang="en-GB" sz="1800" b="0" kern="1200" dirty="0">
              <a:solidFill>
                <a:schemeClr val="tx1"/>
              </a:solidFill>
              <a:effectLst/>
              <a:latin typeface="Calabri"/>
              <a:ea typeface="Times New Roman" panose="02020603050405020304" pitchFamily="18" charset="0"/>
            </a:rPr>
            <a:t>Help prevent abuse by </a:t>
          </a:r>
          <a:r>
            <a:rPr lang="en-GB" sz="1800" b="1" kern="1200" dirty="0">
              <a:solidFill>
                <a:schemeClr val="tx1"/>
              </a:solidFill>
              <a:effectLst/>
              <a:latin typeface="Calabri"/>
              <a:ea typeface="Times New Roman" panose="02020603050405020304" pitchFamily="18" charset="0"/>
            </a:rPr>
            <a:t>raising awareness </a:t>
          </a:r>
          <a:r>
            <a:rPr lang="en-GB" sz="1800" b="0" kern="1200" dirty="0">
              <a:solidFill>
                <a:schemeClr val="tx1"/>
              </a:solidFill>
              <a:effectLst/>
              <a:latin typeface="Calabri"/>
              <a:ea typeface="Times New Roman" panose="02020603050405020304" pitchFamily="18" charset="0"/>
            </a:rPr>
            <a:t>among children and adults of safeguarding risks and how and where to get help and support if they need it</a:t>
          </a:r>
          <a:endParaRPr lang="en-GB" sz="1800" b="0" kern="1200" dirty="0">
            <a:solidFill>
              <a:schemeClr val="tx1"/>
            </a:solidFill>
            <a:latin typeface="Calabri"/>
          </a:endParaRPr>
        </a:p>
      </dsp:txBody>
      <dsp:txXfrm rot="10800000">
        <a:off x="1852682" y="821156"/>
        <a:ext cx="5586535" cy="919057"/>
      </dsp:txXfrm>
    </dsp:sp>
    <dsp:sp modelId="{68EC4D57-FFB2-46EE-A3E3-B1C445FD5395}">
      <dsp:nvSpPr>
        <dsp:cNvPr id="0" name=""/>
        <dsp:cNvSpPr/>
      </dsp:nvSpPr>
      <dsp:spPr>
        <a:xfrm>
          <a:off x="911013" y="969096"/>
          <a:ext cx="631641" cy="631641"/>
        </a:xfrm>
        <a:prstGeom prst="ellipse">
          <a:avLst/>
        </a:prstGeom>
        <a:blipFill>
          <a:blip xmlns:r="http://schemas.openxmlformats.org/officeDocument/2006/relationships" r:embed="rId3">
            <a:duotone>
              <a:prstClr val="black"/>
              <a:schemeClr val="accent1">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DA8E3040-8EBD-45C1-85AD-EC30F5F40602}">
      <dsp:nvSpPr>
        <dsp:cNvPr id="0" name=""/>
        <dsp:cNvSpPr/>
      </dsp:nvSpPr>
      <dsp:spPr>
        <a:xfrm rot="10800000">
          <a:off x="1627754" y="1928763"/>
          <a:ext cx="5816299" cy="985007"/>
        </a:xfrm>
        <a:prstGeom prst="homePlate">
          <a:avLst/>
        </a:prstGeom>
        <a:solidFill>
          <a:schemeClr val="accent6">
            <a:lumMod val="40000"/>
            <a:lumOff val="60000"/>
            <a:alpha val="63333"/>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536" tIns="68580" rIns="128016" bIns="68580" numCol="1" spcCol="1270" anchor="ctr" anchorCtr="0">
          <a:noAutofit/>
        </a:bodyPr>
        <a:lstStyle/>
        <a:p>
          <a:pPr marL="0" lvl="0" indent="0" algn="ctr" defTabSz="800100">
            <a:lnSpc>
              <a:spcPct val="90000"/>
            </a:lnSpc>
            <a:spcBef>
              <a:spcPct val="0"/>
            </a:spcBef>
            <a:spcAft>
              <a:spcPct val="35000"/>
            </a:spcAft>
            <a:buSzPts val="1000"/>
            <a:buFont typeface="Symbol" panose="05050102010706020507" pitchFamily="18" charset="2"/>
            <a:buNone/>
          </a:pPr>
          <a:r>
            <a:rPr lang="en-GB" sz="1800" b="1" kern="1200" dirty="0">
              <a:solidFill>
                <a:schemeClr val="tx1"/>
              </a:solidFill>
              <a:effectLst/>
              <a:latin typeface="Calabri"/>
              <a:ea typeface="Times New Roman" panose="02020603050405020304" pitchFamily="18" charset="0"/>
              <a:cs typeface="Arial" panose="020B0604020202020204" pitchFamily="34" charset="0"/>
            </a:rPr>
            <a:t>Keep accurate records</a:t>
          </a:r>
          <a:r>
            <a:rPr lang="en-GB" sz="1800" b="0" kern="1200" dirty="0">
              <a:solidFill>
                <a:schemeClr val="tx1"/>
              </a:solidFill>
              <a:effectLst/>
              <a:latin typeface="Calabri"/>
              <a:ea typeface="Times New Roman" panose="02020603050405020304" pitchFamily="18" charset="0"/>
              <a:cs typeface="Arial" panose="020B0604020202020204" pitchFamily="34" charset="0"/>
            </a:rPr>
            <a:t>, make timely referrals where necessary and </a:t>
          </a:r>
          <a:r>
            <a:rPr lang="en-GB" sz="1800" b="1" kern="1200" dirty="0">
              <a:solidFill>
                <a:schemeClr val="tx1"/>
              </a:solidFill>
              <a:effectLst/>
              <a:latin typeface="Calabri"/>
              <a:ea typeface="Times New Roman" panose="02020603050405020304" pitchFamily="18" charset="0"/>
              <a:cs typeface="Arial" panose="020B0604020202020204" pitchFamily="34" charset="0"/>
            </a:rPr>
            <a:t>work proactively </a:t>
          </a:r>
          <a:r>
            <a:rPr lang="en-GB" sz="1800" b="0" kern="1200" dirty="0">
              <a:solidFill>
                <a:schemeClr val="tx1"/>
              </a:solidFill>
              <a:effectLst/>
              <a:latin typeface="Calabri"/>
              <a:ea typeface="Times New Roman" panose="02020603050405020304" pitchFamily="18" charset="0"/>
              <a:cs typeface="Arial" panose="020B0604020202020204" pitchFamily="34" charset="0"/>
            </a:rPr>
            <a:t>with other agencies to ensure that children get the help and support they need</a:t>
          </a:r>
          <a:endParaRPr lang="en-GB" sz="1800" b="0" kern="1200" dirty="0">
            <a:solidFill>
              <a:schemeClr val="tx1"/>
            </a:solidFill>
            <a:latin typeface="Calabri"/>
            <a:cs typeface="Arial" panose="020B0604020202020204" pitchFamily="34" charset="0"/>
          </a:endParaRPr>
        </a:p>
      </dsp:txBody>
      <dsp:txXfrm rot="10800000">
        <a:off x="1874006" y="1928763"/>
        <a:ext cx="5570047" cy="985007"/>
      </dsp:txXfrm>
    </dsp:sp>
    <dsp:sp modelId="{CA31E19E-6AFA-44A0-8048-404B5C7C1A7C}">
      <dsp:nvSpPr>
        <dsp:cNvPr id="0" name=""/>
        <dsp:cNvSpPr/>
      </dsp:nvSpPr>
      <dsp:spPr>
        <a:xfrm>
          <a:off x="895224" y="1966298"/>
          <a:ext cx="650988" cy="715024"/>
        </a:xfrm>
        <a:prstGeom prst="ellipse">
          <a:avLst/>
        </a:prstGeom>
        <a:blipFill>
          <a:blip xmlns:r="http://schemas.openxmlformats.org/officeDocument/2006/relationships" r:embed="rId5">
            <a:alphaModFix/>
            <a:duotone>
              <a:prstClr val="black"/>
              <a:schemeClr val="accent3">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l="-8000" r="-8000"/>
          </a:stretch>
        </a:blipFill>
        <a:ln w="158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sp>
    <dsp:sp modelId="{5B559F66-2D95-4187-BC01-A30BE9E3650B}">
      <dsp:nvSpPr>
        <dsp:cNvPr id="0" name=""/>
        <dsp:cNvSpPr/>
      </dsp:nvSpPr>
      <dsp:spPr>
        <a:xfrm rot="10800000">
          <a:off x="1622918" y="3102320"/>
          <a:ext cx="5816299" cy="631641"/>
        </a:xfrm>
        <a:prstGeom prst="homePlate">
          <a:avLst/>
        </a:prstGeom>
        <a:solidFill>
          <a:schemeClr val="accent5">
            <a:lumMod val="60000"/>
            <a:lumOff val="40000"/>
            <a:alpha val="50000"/>
          </a:schemeClr>
        </a:solidFill>
        <a:ln w="15875" cap="flat" cmpd="sng" algn="ctr">
          <a:solidFill>
            <a:schemeClr val="tx2">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8536" tIns="64770" rIns="120904" bIns="64770" numCol="1" spcCol="1270" anchor="ctr" anchorCtr="0">
          <a:noAutofit/>
        </a:bodyPr>
        <a:lstStyle/>
        <a:p>
          <a:pPr marL="0" lvl="0" indent="0" algn="ctr" defTabSz="755650">
            <a:lnSpc>
              <a:spcPct val="90000"/>
            </a:lnSpc>
            <a:spcBef>
              <a:spcPct val="0"/>
            </a:spcBef>
            <a:spcAft>
              <a:spcPct val="35000"/>
            </a:spcAft>
            <a:buNone/>
          </a:pPr>
          <a:r>
            <a:rPr lang="en-GB" sz="1700" b="0" kern="1200" dirty="0">
              <a:solidFill>
                <a:schemeClr val="tx1"/>
              </a:solidFill>
              <a:latin typeface="Calabri"/>
            </a:rPr>
            <a:t>Manage allegations and low-level concerns about adults who may be a risk and </a:t>
          </a:r>
          <a:r>
            <a:rPr lang="en-GB" sz="1700" b="1" kern="1200" dirty="0">
              <a:solidFill>
                <a:schemeClr val="tx1"/>
              </a:solidFill>
              <a:latin typeface="Calabri"/>
            </a:rPr>
            <a:t>check the suitability of staff to work with the most vulnerable</a:t>
          </a:r>
        </a:p>
      </dsp:txBody>
      <dsp:txXfrm rot="10800000">
        <a:off x="1780828" y="3102320"/>
        <a:ext cx="5658389" cy="631641"/>
      </dsp:txXfrm>
    </dsp:sp>
    <dsp:sp modelId="{75B95739-4D14-4836-982B-76572D03667B}">
      <dsp:nvSpPr>
        <dsp:cNvPr id="0" name=""/>
        <dsp:cNvSpPr/>
      </dsp:nvSpPr>
      <dsp:spPr>
        <a:xfrm>
          <a:off x="913900" y="3046148"/>
          <a:ext cx="631641" cy="631641"/>
        </a:xfrm>
        <a:prstGeom prst="ellipse">
          <a:avLst/>
        </a:prstGeom>
        <a:blipFill>
          <a:blip xmlns:r="http://schemas.openxmlformats.org/officeDocument/2006/relationships" r:embed="rId7">
            <a:duotone>
              <a:prstClr val="black"/>
              <a:schemeClr val="accent5">
                <a:tint val="45000"/>
                <a:satMod val="400000"/>
              </a:schemeClr>
            </a:duotone>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5875"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50E561-DCEF-4570-9947-D0236956651D}">
      <dsp:nvSpPr>
        <dsp:cNvPr id="0" name=""/>
        <dsp:cNvSpPr/>
      </dsp:nvSpPr>
      <dsp:spPr>
        <a:xfrm>
          <a:off x="0" y="0"/>
          <a:ext cx="7626197" cy="649011"/>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chemeClr val="tx1"/>
              </a:solidFill>
            </a:rPr>
            <a:t>Children &amp; Staff feeling safe and protected</a:t>
          </a:r>
          <a:endParaRPr lang="en-US" sz="1800" kern="1200" dirty="0">
            <a:solidFill>
              <a:schemeClr val="tx1"/>
            </a:solidFill>
          </a:endParaRPr>
        </a:p>
      </dsp:txBody>
      <dsp:txXfrm>
        <a:off x="1590140" y="0"/>
        <a:ext cx="6036056" cy="649011"/>
      </dsp:txXfrm>
    </dsp:sp>
    <dsp:sp modelId="{110A25F6-4791-456C-95C0-A092982C906B}">
      <dsp:nvSpPr>
        <dsp:cNvPr id="0" name=""/>
        <dsp:cNvSpPr/>
      </dsp:nvSpPr>
      <dsp:spPr>
        <a:xfrm>
          <a:off x="500951" y="22409"/>
          <a:ext cx="653138" cy="604193"/>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401567-1802-4409-862F-56FA4708F187}">
      <dsp:nvSpPr>
        <dsp:cNvPr id="0" name=""/>
        <dsp:cNvSpPr/>
      </dsp:nvSpPr>
      <dsp:spPr>
        <a:xfrm>
          <a:off x="0" y="729405"/>
          <a:ext cx="7626197" cy="649011"/>
        </a:xfrm>
        <a:prstGeom prst="roundRect">
          <a:avLst>
            <a:gd name="adj" fmla="val 10000"/>
          </a:avLst>
        </a:prstGeom>
        <a:solidFill>
          <a:schemeClr val="accent4">
            <a:hueOff val="235830"/>
            <a:satOff val="1752"/>
            <a:lumOff val="392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solidFill>
                <a:schemeClr val="tx1"/>
              </a:solidFill>
            </a:rPr>
            <a:t>Responding proactively to safeguarding at ALL times</a:t>
          </a:r>
          <a:endParaRPr lang="en-US" sz="1800" kern="1200" dirty="0">
            <a:solidFill>
              <a:schemeClr val="tx1"/>
            </a:solidFill>
          </a:endParaRPr>
        </a:p>
      </dsp:txBody>
      <dsp:txXfrm>
        <a:off x="1590140" y="729405"/>
        <a:ext cx="6036056" cy="649011"/>
      </dsp:txXfrm>
    </dsp:sp>
    <dsp:sp modelId="{301C0D4E-CD0A-4080-B12F-868515B6B29B}">
      <dsp:nvSpPr>
        <dsp:cNvPr id="0" name=""/>
        <dsp:cNvSpPr/>
      </dsp:nvSpPr>
      <dsp:spPr>
        <a:xfrm>
          <a:off x="530511" y="756101"/>
          <a:ext cx="605337" cy="511405"/>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79000" b="-79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938CCC-C15E-4BC7-89CE-E68FE5DCB972}">
      <dsp:nvSpPr>
        <dsp:cNvPr id="0" name=""/>
        <dsp:cNvSpPr/>
      </dsp:nvSpPr>
      <dsp:spPr>
        <a:xfrm>
          <a:off x="0" y="1427826"/>
          <a:ext cx="7626197" cy="649011"/>
        </a:xfrm>
        <a:prstGeom prst="roundRect">
          <a:avLst>
            <a:gd name="adj" fmla="val 10000"/>
          </a:avLst>
        </a:prstGeom>
        <a:solidFill>
          <a:schemeClr val="accent4">
            <a:hueOff val="471660"/>
            <a:satOff val="3503"/>
            <a:lumOff val="784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chemeClr val="tx1"/>
              </a:solidFill>
            </a:rPr>
            <a:t>Effective child protection systems and staff behaviour policies, processes and practice</a:t>
          </a:r>
          <a:endParaRPr lang="en-US" sz="1800" kern="1200" dirty="0">
            <a:solidFill>
              <a:schemeClr val="tx1"/>
            </a:solidFill>
          </a:endParaRPr>
        </a:p>
      </dsp:txBody>
      <dsp:txXfrm>
        <a:off x="1590140" y="1427826"/>
        <a:ext cx="6036056" cy="649011"/>
      </dsp:txXfrm>
    </dsp:sp>
    <dsp:sp modelId="{D850DC97-CB11-471A-B628-EFB075F797E9}">
      <dsp:nvSpPr>
        <dsp:cNvPr id="0" name=""/>
        <dsp:cNvSpPr/>
      </dsp:nvSpPr>
      <dsp:spPr>
        <a:xfrm>
          <a:off x="500951" y="1491787"/>
          <a:ext cx="653138" cy="521089"/>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t="-79000" b="-79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727278D-22F4-4F14-AA50-EEBE8E847C2E}">
      <dsp:nvSpPr>
        <dsp:cNvPr id="0" name=""/>
        <dsp:cNvSpPr/>
      </dsp:nvSpPr>
      <dsp:spPr>
        <a:xfrm>
          <a:off x="0" y="2141739"/>
          <a:ext cx="7626197" cy="649011"/>
        </a:xfrm>
        <a:prstGeom prst="roundRect">
          <a:avLst>
            <a:gd name="adj" fmla="val 10000"/>
          </a:avLst>
        </a:prstGeom>
        <a:solidFill>
          <a:schemeClr val="accent4">
            <a:hueOff val="707491"/>
            <a:satOff val="5255"/>
            <a:lumOff val="1176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a:solidFill>
                <a:schemeClr val="tx1"/>
              </a:solidFill>
            </a:rPr>
            <a:t>Strong Identification with trusted adults by children</a:t>
          </a:r>
          <a:endParaRPr lang="en-US" sz="1800" kern="1200" dirty="0">
            <a:solidFill>
              <a:schemeClr val="tx1"/>
            </a:solidFill>
          </a:endParaRPr>
        </a:p>
      </dsp:txBody>
      <dsp:txXfrm>
        <a:off x="1590140" y="2141739"/>
        <a:ext cx="6036056" cy="649011"/>
      </dsp:txXfrm>
    </dsp:sp>
    <dsp:sp modelId="{3617DFD6-C7D7-4830-B114-2FAFE7D214F2}">
      <dsp:nvSpPr>
        <dsp:cNvPr id="0" name=""/>
        <dsp:cNvSpPr/>
      </dsp:nvSpPr>
      <dsp:spPr>
        <a:xfrm>
          <a:off x="499861" y="2152827"/>
          <a:ext cx="655319" cy="626836"/>
        </a:xfrm>
        <a:prstGeom prst="roundRect">
          <a:avLst>
            <a:gd name="adj" fmla="val 10000"/>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4FB80D4-02B8-4140-AEE9-602BE44481FC}">
      <dsp:nvSpPr>
        <dsp:cNvPr id="0" name=""/>
        <dsp:cNvSpPr/>
      </dsp:nvSpPr>
      <dsp:spPr>
        <a:xfrm>
          <a:off x="0" y="2855652"/>
          <a:ext cx="7626197" cy="649011"/>
        </a:xfrm>
        <a:prstGeom prst="roundRect">
          <a:avLst>
            <a:gd name="adj" fmla="val 10000"/>
          </a:avLst>
        </a:prstGeom>
        <a:solidFill>
          <a:schemeClr val="accent4">
            <a:hueOff val="943321"/>
            <a:satOff val="7007"/>
            <a:lumOff val="1568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The ability to evaluate the effectiveness of our safeguarding </a:t>
          </a:r>
        </a:p>
      </dsp:txBody>
      <dsp:txXfrm>
        <a:off x="1590140" y="2855652"/>
        <a:ext cx="6036056" cy="649011"/>
      </dsp:txXfrm>
    </dsp:sp>
    <dsp:sp modelId="{5C5400CC-F037-47B2-A7DB-C6006FE3375D}">
      <dsp:nvSpPr>
        <dsp:cNvPr id="0" name=""/>
        <dsp:cNvSpPr/>
      </dsp:nvSpPr>
      <dsp:spPr>
        <a:xfrm>
          <a:off x="515952" y="2888033"/>
          <a:ext cx="698208" cy="611031"/>
        </a:xfrm>
        <a:prstGeom prst="roundRect">
          <a:avLst>
            <a:gd name="adj" fmla="val 10000"/>
          </a:avLst>
        </a:prstGeom>
        <a:blipFill dpi="0" rotWithShape="1">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t="-2000" b="-30000"/>
          </a:stretch>
        </a:blip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Supporting staff to feel comfortable and confident in their SG responsibilities</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Your never alone in Safeguarding – when in doubt, ask!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prstClr val="black">
                  <a:lumMod val="75000"/>
                  <a:lumOff val="25000"/>
                </a:prstClr>
              </a:solidFill>
              <a:effectLst/>
              <a:uLnTx/>
              <a:uFillTx/>
              <a:latin typeface="Trebuchet MS" panose="020B0603020202020204"/>
              <a:ea typeface="+mn-ea"/>
              <a:cs typeface="+mn-cs"/>
            </a:endParaRPr>
          </a:p>
        </p:txBody>
      </p:sp>
      <p:sp>
        <p:nvSpPr>
          <p:cNvPr id="4" name="Slide Number Placeholder 3"/>
          <p:cNvSpPr>
            <a:spLocks noGrp="1"/>
          </p:cNvSpPr>
          <p:nvPr>
            <p:ph type="sldNum" sz="quarter" idx="10"/>
          </p:nvPr>
        </p:nvSpPr>
        <p:spPr/>
        <p:txBody>
          <a:bodyPr/>
          <a:lstStyle/>
          <a:p>
            <a:fld id="{5EA54082-0EDA-40C0-B23E-AB88047B2438}" type="slidenum">
              <a:rPr lang="en-US" smtClean="0"/>
              <a:t>1</a:t>
            </a:fld>
            <a:endParaRPr lang="en-US" dirty="0"/>
          </a:p>
        </p:txBody>
      </p:sp>
    </p:spTree>
    <p:extLst>
      <p:ext uri="{BB962C8B-B14F-4D97-AF65-F5344CB8AC3E}">
        <p14:creationId xmlns:p14="http://schemas.microsoft.com/office/powerpoint/2010/main" val="3861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b="0" i="0" dirty="0">
                <a:solidFill>
                  <a:srgbClr val="000000"/>
                </a:solidFill>
                <a:effectLst/>
                <a:latin typeface="NSPCC-Regular"/>
              </a:rPr>
              <a:t>There are several factors that contribute to disabled children and young people being at a greater risk of abuse.</a:t>
            </a:r>
            <a:endParaRPr lang="en-GB" dirty="0"/>
          </a:p>
          <a:p>
            <a:endParaRPr lang="en-GB" b="0" i="0" dirty="0">
              <a:solidFill>
                <a:srgbClr val="000000"/>
              </a:solidFill>
              <a:effectLst/>
              <a:latin typeface="NSPCC-Regular"/>
            </a:endParaRPr>
          </a:p>
          <a:p>
            <a:endParaRPr lang="en-GB" b="0" i="0" dirty="0">
              <a:solidFill>
                <a:srgbClr val="000000"/>
              </a:solidFill>
              <a:effectLst/>
              <a:latin typeface="NSPCC-Regular"/>
            </a:endParaRPr>
          </a:p>
          <a:p>
            <a:r>
              <a:rPr lang="en-GB" b="0" i="0" dirty="0">
                <a:solidFill>
                  <a:srgbClr val="000000"/>
                </a:solidFill>
                <a:effectLst/>
                <a:latin typeface="NSPCC-Regular"/>
              </a:rPr>
              <a:t>Disabled children and their families may have limited access to support systems. Support may not be available due to lack of funding or it may not be appropriate for the child’s physical, emotional or cultural needs. This can make it difficult for parents to provide the care their child needs and add to the pressure of caring for a disabled child.</a:t>
            </a:r>
            <a:endParaRPr lang="en-GB" dirty="0"/>
          </a:p>
        </p:txBody>
      </p:sp>
    </p:spTree>
    <p:extLst>
      <p:ext uri="{BB962C8B-B14F-4D97-AF65-F5344CB8AC3E}">
        <p14:creationId xmlns:p14="http://schemas.microsoft.com/office/powerpoint/2010/main" val="3933855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 assessment should consider: ▪ The support and protection provided to the victim and any witnesses ▪ The support provided to the alleged perpetrator and an evaluation of ongoing risk ▪ The support to all other children at the school/college (and adult students/staff if appropriate) ▪ The assessment must be recorded (written or electronically)</a:t>
            </a:r>
            <a:endParaRPr lang="en-GB" sz="1100" dirty="0"/>
          </a:p>
          <a:p>
            <a:pPr marL="171450" indent="-171450">
              <a:buFont typeface="Arial" panose="020B0604020202020204" pitchFamily="34" charset="0"/>
              <a:buChar char="•"/>
            </a:pPr>
            <a:r>
              <a:rPr lang="en-GB" dirty="0"/>
              <a:t>Safeguarding Lead or Deputy should complete a risk and needs assessment immediately</a:t>
            </a:r>
          </a:p>
          <a:p>
            <a:endParaRPr lang="en-GB" dirty="0"/>
          </a:p>
        </p:txBody>
      </p:sp>
    </p:spTree>
    <p:extLst>
      <p:ext uri="{BB962C8B-B14F-4D97-AF65-F5344CB8AC3E}">
        <p14:creationId xmlns:p14="http://schemas.microsoft.com/office/powerpoint/2010/main" val="376099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Prevent duty (updated 07 Sept 2023) is to have due regard to the need to ‘Prevent’ people from being drawn into terrorism. In July 2015, the Prevent Duty for Further Education in England and Wales also came into force.  Schools should, however, be mindful of their existing duties to forbid political indoctrination and secure a balanced presentation of political issues. </a:t>
            </a:r>
          </a:p>
        </p:txBody>
      </p:sp>
      <p:sp>
        <p:nvSpPr>
          <p:cNvPr id="4" name="Slide Number Placeholder 3"/>
          <p:cNvSpPr>
            <a:spLocks noGrp="1"/>
          </p:cNvSpPr>
          <p:nvPr>
            <p:ph type="sldNum" sz="quarter" idx="5"/>
          </p:nvPr>
        </p:nvSpPr>
        <p:spPr/>
        <p:txBody>
          <a:bodyPr/>
          <a:lstStyle/>
          <a:p>
            <a:fld id="{CED33291-C0D9-4415-AEC4-F67D377A5ADC}" type="slidenum">
              <a:rPr lang="en-US" smtClean="0"/>
              <a:t>12</a:t>
            </a:fld>
            <a:endParaRPr lang="en-US" dirty="0"/>
          </a:p>
        </p:txBody>
      </p:sp>
    </p:spTree>
    <p:extLst>
      <p:ext uri="{BB962C8B-B14F-4D97-AF65-F5344CB8AC3E}">
        <p14:creationId xmlns:p14="http://schemas.microsoft.com/office/powerpoint/2010/main" val="3031183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ASK- What is extremism? Extremism means fundamental opposition to British Values; democracy, the rule of law, individual liberty, mutual respect and tolerance. </a:t>
            </a:r>
          </a:p>
          <a:p>
            <a:r>
              <a:rPr lang="en-GB" dirty="0"/>
              <a:t>What is radicalisation? It’s the process by which extremism comes about – GROOMING – No different to SG CYPs from exploitation</a:t>
            </a:r>
          </a:p>
          <a:p>
            <a:pPr marL="158750" indent="0">
              <a:buNone/>
            </a:pPr>
            <a:endParaRPr lang="en-GB" dirty="0"/>
          </a:p>
          <a:p>
            <a:pPr marL="158750" indent="0">
              <a:buNone/>
            </a:pPr>
            <a:r>
              <a:rPr lang="en-GB" dirty="0"/>
              <a:t>Just like other SG risks, radicalisation is another form of harm that CYP need to be protected against. Schools play a crucial role in protecting CYP from radicalisation. </a:t>
            </a:r>
          </a:p>
          <a:p>
            <a:pPr marL="158750" indent="0">
              <a:buNone/>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If a school is concerned that CYP is being radicalised they should consider a referral to CHANNEL Programme which is part of the governments counter extremism plan. In 2022 (most up to date figures) there were over 6000 CYP referred to Prevent. Schools are the biggest sources of referrals into Prevent. The referral is not about criminalising CYPs but supporting &amp; deterring CYPs from extremist &amp; terrorist ideologies.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endParaRPr lang="en-GB" baseline="0" dirty="0"/>
          </a:p>
        </p:txBody>
      </p:sp>
      <p:sp>
        <p:nvSpPr>
          <p:cNvPr id="4" name="Slide Number Placeholder 3"/>
          <p:cNvSpPr>
            <a:spLocks noGrp="1"/>
          </p:cNvSpPr>
          <p:nvPr>
            <p:ph type="sldNum" sz="quarter" idx="5"/>
          </p:nvPr>
        </p:nvSpPr>
        <p:spPr/>
        <p:txBody>
          <a:bodyPr/>
          <a:lstStyle/>
          <a:p>
            <a:fld id="{CED33291-C0D9-4415-AEC4-F67D377A5ADC}" type="slidenum">
              <a:rPr lang="en-US" smtClean="0"/>
              <a:t>13</a:t>
            </a:fld>
            <a:endParaRPr lang="en-US"/>
          </a:p>
        </p:txBody>
      </p:sp>
    </p:spTree>
    <p:extLst>
      <p:ext uri="{BB962C8B-B14F-4D97-AF65-F5344CB8AC3E}">
        <p14:creationId xmlns:p14="http://schemas.microsoft.com/office/powerpoint/2010/main" val="1092657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Keep ourselves safe when working with children.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Are situations that can put us more at risk of allegations:</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Being alone – learning discussions or sensitive discussions i.e. bullying discussion</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CYPs are taken out of the classroom for medication/first aid to a quiet environment</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Restraint – a CYP may react to a distressing situation by displaying behaviours which are a harm to themselves or others. In schools we want to use our policies to reduce the need for restrictive intervention however there may be times when it is the only realistic option to protect a child or others i.e. a child about to run into a busy main road or a child is attacking another pupil or staff member and refuses to stop when asked. Wherever possible it should be avoided and we should adopt proactive, preventative and none restrictive approaches when dealing with challenging behaviour. Restraint is distressing for both CYP &amp; Staff. Restraint should be recorded and reported to SLT/DSLs, post incident support given to both CYP &amp; staff and a review of the circumstances afterward to minimise risk of it happening again. </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CYPs seeking to communicate online</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1:1 with parents particularly if it’s a sensitive issue</a:t>
            </a:r>
          </a:p>
          <a:p>
            <a:pPr marL="457200" marR="0" lvl="0" indent="-298450" algn="l" defTabSz="914400" rtl="0" eaLnBrk="1" fontAlgn="auto" latinLnBrk="0" hangingPunct="1">
              <a:lnSpc>
                <a:spcPct val="100000"/>
              </a:lnSpc>
              <a:spcBef>
                <a:spcPts val="0"/>
              </a:spcBef>
              <a:spcAft>
                <a:spcPts val="0"/>
              </a:spcAft>
              <a:buClr>
                <a:srgbClr val="000000"/>
              </a:buClr>
              <a:buSzPts val="1100"/>
              <a:tabLst/>
              <a:defRPr/>
            </a:pPr>
            <a:r>
              <a:rPr lang="en-GB" dirty="0"/>
              <a:t>Times staff need to provide Intimate care due to health reasons</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Vulnerabilities can manifest themselves due to systems and organisationally – link to a position of trust!</a:t>
            </a:r>
          </a:p>
          <a:p>
            <a:endParaRPr lang="en-GB" dirty="0"/>
          </a:p>
        </p:txBody>
      </p:sp>
    </p:spTree>
    <p:extLst>
      <p:ext uri="{BB962C8B-B14F-4D97-AF65-F5344CB8AC3E}">
        <p14:creationId xmlns:p14="http://schemas.microsoft.com/office/powerpoint/2010/main" val="2452528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Best practice for one-to-one working -There are several measures you should put in place when working alone with a child or young person to make sure you are both protected.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Safeguarding is most successful when all aspects are integrated together. Three key elements include a clear safeguarding ethos (culture), policies that sets out clear expectations and processes, and high-quality training that ensures staff </a:t>
            </a:r>
            <a:r>
              <a:rPr lang="en-GB" b="1" dirty="0"/>
              <a:t>know what to do and do it consistently</a:t>
            </a:r>
            <a:r>
              <a:rPr lang="en-GB" dirty="0"/>
              <a:t>.</a:t>
            </a:r>
          </a:p>
          <a:p>
            <a:endParaRPr lang="en-GB" dirty="0"/>
          </a:p>
        </p:txBody>
      </p:sp>
    </p:spTree>
    <p:extLst>
      <p:ext uri="{BB962C8B-B14F-4D97-AF65-F5344CB8AC3E}">
        <p14:creationId xmlns:p14="http://schemas.microsoft.com/office/powerpoint/2010/main" val="3550401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Identify children and learners who may need early help or are at risk of neglect, abuse, grooming or exploitation ◼ Help prevent abuse by raising awareness among children and learners of safeguarding risks and how and where to get help and support if they need it ◼ Help those children who are at risk of abuse and need early help or statutory social care involvement, keeping accurate records, making timely referrals where necessary and working with other agencies to ensure that children and learners get the help and support they need ◼ Manage allegations about adults who may be a risk and check the suitability of staff to work with children, learners and vulnerable adult</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33291-C0D9-4415-AEC4-F67D377A5A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538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r>
              <a:rPr lang="en-US" sz="1100" b="0" i="0" kern="1200" baseline="0" dirty="0">
                <a:solidFill>
                  <a:schemeClr val="accent6">
                    <a:lumMod val="50000"/>
                  </a:schemeClr>
                </a:solidFill>
              </a:rPr>
              <a:t>Children and staff feeling safe</a:t>
            </a:r>
            <a:endParaRPr lang="en-US" sz="1100" b="0" kern="1200" dirty="0">
              <a:solidFill>
                <a:schemeClr val="accent6">
                  <a:lumMod val="50000"/>
                </a:schemeClr>
              </a:solidFill>
            </a:endParaRPr>
          </a:p>
          <a:p>
            <a:pPr lvl="0" algn="just"/>
            <a:r>
              <a:rPr lang="en-GB" sz="1100" b="0" i="0" kern="1200" baseline="0" dirty="0">
                <a:solidFill>
                  <a:srgbClr val="3ABA99">
                    <a:lumMod val="50000"/>
                  </a:srgbClr>
                </a:solidFill>
                <a:latin typeface="Segoe UI"/>
                <a:ea typeface="+mn-ea"/>
                <a:cs typeface="+mn-cs"/>
              </a:rPr>
              <a:t>A positive and effective 'culture of safeguarding'</a:t>
            </a:r>
            <a:endParaRPr lang="en-US" sz="1100" b="0" i="0" kern="1200" baseline="0" dirty="0">
              <a:solidFill>
                <a:srgbClr val="3ABA99">
                  <a:lumMod val="50000"/>
                </a:srgbClr>
              </a:solidFill>
              <a:latin typeface="Segoe UI"/>
              <a:ea typeface="+mn-ea"/>
              <a:cs typeface="+mn-cs"/>
            </a:endParaRPr>
          </a:p>
          <a:p>
            <a:pPr lvl="0" algn="just"/>
            <a:r>
              <a:rPr lang="en-US" sz="1100" b="0" i="0" kern="1200" baseline="0" dirty="0">
                <a:solidFill>
                  <a:schemeClr val="accent6">
                    <a:lumMod val="50000"/>
                  </a:schemeClr>
                </a:solidFill>
              </a:rPr>
              <a:t>Staff who are knowledgeable about vulnerability of children with whom they work</a:t>
            </a:r>
            <a:endParaRPr lang="en-US" sz="1100" b="0" kern="1200" dirty="0">
              <a:solidFill>
                <a:schemeClr val="accent6">
                  <a:lumMod val="50000"/>
                </a:schemeClr>
              </a:solidFill>
            </a:endParaRPr>
          </a:p>
          <a:p>
            <a:pPr lvl="0" algn="just"/>
            <a:r>
              <a:rPr lang="en-US" sz="1100" b="0" i="0" kern="1200" baseline="0" dirty="0">
                <a:solidFill>
                  <a:schemeClr val="accent6">
                    <a:lumMod val="50000"/>
                  </a:schemeClr>
                </a:solidFill>
              </a:rPr>
              <a:t>Staff are open about discussing good and poor practice – and how to address it</a:t>
            </a:r>
            <a:endParaRPr lang="en-US" sz="1100" b="0" kern="1200" dirty="0">
              <a:solidFill>
                <a:schemeClr val="accent6">
                  <a:lumMod val="50000"/>
                </a:schemeClr>
              </a:solidFill>
            </a:endParaRPr>
          </a:p>
          <a:p>
            <a:pPr lvl="0" algn="just"/>
            <a:r>
              <a:rPr lang="en-US" sz="1100" b="0" i="0" kern="1200" baseline="0" dirty="0">
                <a:solidFill>
                  <a:schemeClr val="accent6">
                    <a:lumMod val="50000"/>
                  </a:schemeClr>
                </a:solidFill>
              </a:rPr>
              <a:t>Leaders and Governance are modelling behaviour and expectations</a:t>
            </a:r>
            <a:endParaRPr lang="en-US" sz="1100" b="0" kern="1200" dirty="0">
              <a:solidFill>
                <a:schemeClr val="accent6">
                  <a:lumMod val="50000"/>
                </a:schemeClr>
              </a:solidFill>
            </a:endParaRPr>
          </a:p>
          <a:p>
            <a:pPr lvl="0" algn="just"/>
            <a:r>
              <a:rPr lang="en-US" sz="1100" b="0" i="0" kern="1200" baseline="0" dirty="0">
                <a:solidFill>
                  <a:schemeClr val="accent6">
                    <a:lumMod val="50000"/>
                  </a:schemeClr>
                </a:solidFill>
              </a:rPr>
              <a:t>Childrens wishes and feelings are considered, their voice is </a:t>
            </a:r>
            <a:r>
              <a:rPr lang="en-US" sz="1100" b="0" i="0" u="sng" kern="1200" baseline="0" dirty="0">
                <a:solidFill>
                  <a:schemeClr val="accent6">
                    <a:lumMod val="50000"/>
                  </a:schemeClr>
                </a:solidFill>
              </a:rPr>
              <a:t>heard</a:t>
            </a:r>
            <a:endParaRPr lang="en-US" sz="1100" b="0" u="sng" kern="1200" dirty="0">
              <a:solidFill>
                <a:schemeClr val="accent6">
                  <a:lumMod val="50000"/>
                </a:schemeClr>
              </a:solidFill>
            </a:endParaRPr>
          </a:p>
          <a:p>
            <a:pPr lvl="0" algn="just"/>
            <a:r>
              <a:rPr lang="en-US" sz="1100" b="0" i="0" kern="1200" baseline="0" dirty="0">
                <a:solidFill>
                  <a:schemeClr val="accent6">
                    <a:lumMod val="50000"/>
                  </a:schemeClr>
                </a:solidFill>
              </a:rPr>
              <a:t>Parents feel encouraged to be involved in their child’s education and feel welcomed within the setting.</a:t>
            </a:r>
            <a:endParaRPr lang="en-US" sz="1100" b="0" kern="1200" dirty="0">
              <a:solidFill>
                <a:schemeClr val="accent6">
                  <a:lumMod val="50000"/>
                </a:schemeClr>
              </a:solidFill>
            </a:endParaRP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33291-C0D9-4415-AEC4-F67D377A5AD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9457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rtl="0">
              <a:buNone/>
            </a:pPr>
            <a:r>
              <a:rPr lang="en-GB" sz="1000" dirty="0"/>
              <a:t>Providing help and support to meet the needs of children as soon as problems emerge = Early Help</a:t>
            </a:r>
          </a:p>
          <a:p>
            <a:pPr marL="158750" indent="0" rtl="0">
              <a:buNone/>
            </a:pPr>
            <a:endParaRPr lang="en-GB" sz="1000" dirty="0"/>
          </a:p>
          <a:p>
            <a:pPr marL="158750" indent="0" rtl="0">
              <a:buNone/>
            </a:pPr>
            <a:r>
              <a:rPr lang="en-GB" sz="1000" dirty="0"/>
              <a:t>Maltreatment – All forms of abuse (4 categories) also Harm Outside The Home (HOTH). The has been a big push over the last few years to ensure we as practitioners know how to respond to HOTH including child exploitation and child on child abuse.</a:t>
            </a:r>
          </a:p>
          <a:p>
            <a:pPr marL="158750" indent="0" rtl="0">
              <a:buNone/>
            </a:pPr>
            <a:r>
              <a:rPr lang="en-GB" sz="1000" dirty="0"/>
              <a:t>Preventing Impairment – To do this we need to be able to spot early signs that a child or family need help</a:t>
            </a:r>
          </a:p>
          <a:p>
            <a:pPr marL="158750" indent="0" rtl="0">
              <a:buNone/>
            </a:pPr>
            <a:r>
              <a:rPr lang="en-GB" sz="1000" dirty="0"/>
              <a:t>Safe &amp; Effective care – When we spot those early signs of abuse or neglect, we need to support families with a strengths-based approach.</a:t>
            </a:r>
          </a:p>
          <a:p>
            <a:pPr marL="158750" indent="0" rtl="0">
              <a:buNone/>
            </a:pPr>
            <a:r>
              <a:rPr lang="en-GB" sz="1000" dirty="0"/>
              <a:t>Best Outcomes – Schools are a key partner in Promoting Wellbeing  of CYP (Physical and Mental Health). </a:t>
            </a:r>
            <a:r>
              <a:rPr lang="en-GB" sz="1000" b="1" dirty="0"/>
              <a:t>Importance of RHSE?</a:t>
            </a:r>
          </a:p>
          <a:p>
            <a:pPr marL="158750" indent="0" rtl="0">
              <a:buNone/>
            </a:pPr>
            <a:endParaRPr lang="en-GB" sz="1000" dirty="0"/>
          </a:p>
          <a:p>
            <a:pPr marL="0" indent="0" rtl="0">
              <a:buFont typeface="Arial" panose="020B0604020202020204" pitchFamily="34" charset="0"/>
              <a:buNone/>
            </a:pPr>
            <a:r>
              <a:rPr lang="en-GB" sz="1000" dirty="0"/>
              <a:t>Everyone who comes </a:t>
            </a:r>
            <a:r>
              <a:rPr lang="en-GB" sz="1000" dirty="0">
                <a:latin typeface="+mj-lt"/>
              </a:rPr>
              <a:t>into contact with children and their families has a role to play. </a:t>
            </a:r>
          </a:p>
          <a:p>
            <a:pPr marL="0" indent="0" rtl="0">
              <a:buFont typeface="Arial" panose="020B0604020202020204" pitchFamily="34" charset="0"/>
              <a:buNone/>
            </a:pPr>
            <a:r>
              <a:rPr lang="en-GB" sz="1000" dirty="0">
                <a:latin typeface="+mj-lt"/>
              </a:rPr>
              <a:t>All practitioners should make sure their approach is </a:t>
            </a:r>
            <a:r>
              <a:rPr lang="en-GB" sz="1000" b="0" u="sng" dirty="0">
                <a:latin typeface="+mj-lt"/>
              </a:rPr>
              <a:t>child-centred</a:t>
            </a:r>
            <a:r>
              <a:rPr lang="en-GB" sz="1000" dirty="0">
                <a:latin typeface="+mj-lt"/>
              </a:rPr>
              <a:t>. This means that they should consider, at all times, what is in the </a:t>
            </a:r>
            <a:r>
              <a:rPr lang="en-GB" sz="1000" u="sng" dirty="0">
                <a:latin typeface="+mj-lt"/>
              </a:rPr>
              <a:t>best interests of the child</a:t>
            </a:r>
            <a:r>
              <a:rPr lang="en-GB" sz="1000" dirty="0">
                <a:latin typeface="+mj-lt"/>
              </a:rPr>
              <a:t>. </a:t>
            </a:r>
          </a:p>
          <a:p>
            <a:pPr marL="158750" indent="0" rtl="0">
              <a:buNone/>
            </a:pPr>
            <a:endParaRPr lang="en-GB" sz="1000" dirty="0"/>
          </a:p>
          <a:p>
            <a:pPr marL="0" indent="0" rtl="0">
              <a:buFont typeface="Arial" panose="020B0604020202020204" pitchFamily="34" charset="0"/>
              <a:buNone/>
            </a:pPr>
            <a:endParaRPr lang="en-GB" sz="1000" dirty="0"/>
          </a:p>
          <a:p>
            <a:pPr marL="0" indent="0" rtl="0">
              <a:buFont typeface="Arial" panose="020B0604020202020204" pitchFamily="34" charset="0"/>
              <a:buNone/>
            </a:pPr>
            <a:endParaRPr lang="en-GB" sz="1000" dirty="0">
              <a:latin typeface="+mj-lt"/>
            </a:endParaRPr>
          </a:p>
          <a:p>
            <a:pPr marL="158750" indent="0">
              <a:buNone/>
            </a:pPr>
            <a:endParaRPr lang="en-GB" dirty="0"/>
          </a:p>
        </p:txBody>
      </p:sp>
    </p:spTree>
    <p:extLst>
      <p:ext uri="{BB962C8B-B14F-4D97-AF65-F5344CB8AC3E}">
        <p14:creationId xmlns:p14="http://schemas.microsoft.com/office/powerpoint/2010/main" val="2728315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b="1" u="sng" dirty="0"/>
              <a:t>Responding to need </a:t>
            </a:r>
            <a:r>
              <a:rPr lang="en-GB" dirty="0"/>
              <a:t>- A common language and understanding of children’s needs across all agencies.  It empowers agencies to make the right decision for children and their families and enables agencies to be able to evidence improvement or deterioration with a family.  This also supports staff in making a high-quality assessments of a family and highlights the positives within a family as well as any concerns. Links to threshold on a page document. Introduce Section 17 and Section 47 here and the distinction.  S17  - CIN process . S47 CP processes.  Mention RFS and also the CAF now EHAT.</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UPDATED in light of </a:t>
            </a:r>
            <a:r>
              <a:rPr lang="en-GB" b="1" dirty="0"/>
              <a:t>Working Together to Safeguard Children – Dec 2023. </a:t>
            </a:r>
          </a:p>
          <a:p>
            <a:endParaRPr lang="en-GB" dirty="0"/>
          </a:p>
        </p:txBody>
      </p:sp>
    </p:spTree>
    <p:extLst>
      <p:ext uri="{BB962C8B-B14F-4D97-AF65-F5344CB8AC3E}">
        <p14:creationId xmlns:p14="http://schemas.microsoft.com/office/powerpoint/2010/main" val="139444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2"/>
        <p:cNvGrpSpPr/>
        <p:nvPr/>
      </p:nvGrpSpPr>
      <p:grpSpPr>
        <a:xfrm>
          <a:off x="0" y="0"/>
          <a:ext cx="0" cy="0"/>
          <a:chOff x="0" y="0"/>
          <a:chExt cx="0" cy="0"/>
        </a:xfrm>
      </p:grpSpPr>
      <p:sp>
        <p:nvSpPr>
          <p:cNvPr id="2693" name="Google Shape;2693;ga75a9251e8_1_32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4" name="Google Shape;2694;ga75a9251e8_1_324: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158750" indent="0">
              <a:buNone/>
            </a:pPr>
            <a:r>
              <a:rPr lang="en-GB" sz="1100" dirty="0"/>
              <a:t>Abuse is a form of maltreatment of a child. All types include inflicting harm, or by failing to act to prevent harm.  Although it sometimes is abuse does not have to be a physical act with intent, for example a lot of CYP who are neglected the parent has not set out to do it, rather they lack the skills to care for their child or are preoccupied or prioritising their own needs (i.e. substance misuse)</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100" dirty="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100" dirty="0"/>
              <a:t>Children may be abused by an adult or adults, institutions and also a child or children.</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158750" indent="0">
              <a:buNone/>
            </a:pPr>
            <a:endParaRPr lang="en-GB" sz="1100" dirty="0"/>
          </a:p>
          <a:p>
            <a:pPr marL="0" lvl="0" indent="0" algn="l" rtl="0">
              <a:spcBef>
                <a:spcPts val="0"/>
              </a:spcBef>
              <a:spcAft>
                <a:spcPts val="0"/>
              </a:spcAft>
              <a:buNone/>
            </a:pPr>
            <a:endParaRPr lang="en-GB" dirty="0">
              <a:solidFill>
                <a:schemeClr val="tx2">
                  <a:lumMod val="50000"/>
                </a:schemeClr>
              </a:solidFill>
            </a:endParaRPr>
          </a:p>
          <a:p>
            <a:pPr marL="0" lvl="0" indent="0" algn="l" rtl="0">
              <a:spcBef>
                <a:spcPts val="0"/>
              </a:spcBef>
              <a:spcAft>
                <a:spcPts val="0"/>
              </a:spcAft>
              <a:buNone/>
            </a:pPr>
            <a:endParaRPr dirty="0">
              <a:solidFill>
                <a:schemeClr val="tx2">
                  <a:lumMod val="50000"/>
                </a:schemeClr>
              </a:solidFill>
            </a:endParaRPr>
          </a:p>
        </p:txBody>
      </p:sp>
    </p:spTree>
    <p:extLst>
      <p:ext uri="{BB962C8B-B14F-4D97-AF65-F5344CB8AC3E}">
        <p14:creationId xmlns:p14="http://schemas.microsoft.com/office/powerpoint/2010/main" val="1624231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EVERY staff member are the eyes and ears on the ground and may be the only person who sees, hears or are told something – it is vital we respond!  </a:t>
            </a:r>
          </a:p>
          <a:p>
            <a:endParaRPr lang="en-GB" sz="1800" dirty="0">
              <a:effectLst/>
              <a:latin typeface="Aptos" panose="020B0004020202020204" pitchFamily="34" charset="0"/>
              <a:cs typeface="Times New Roman" panose="02020603050405020304" pitchFamily="18" charset="0"/>
            </a:endParaRPr>
          </a:p>
          <a:p>
            <a:r>
              <a:rPr lang="en-GB" sz="1800" dirty="0">
                <a:effectLst/>
                <a:latin typeface="Aptos" panose="020B0004020202020204" pitchFamily="34" charset="0"/>
                <a:cs typeface="Times New Roman" panose="02020603050405020304" pitchFamily="18" charset="0"/>
              </a:rPr>
              <a:t>What might we see? Hear? Be told??</a:t>
            </a:r>
          </a:p>
        </p:txBody>
      </p:sp>
    </p:spTree>
    <p:extLst>
      <p:ext uri="{BB962C8B-B14F-4D97-AF65-F5344CB8AC3E}">
        <p14:creationId xmlns:p14="http://schemas.microsoft.com/office/powerpoint/2010/main" val="849642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lgn="l" fontAlgn="base">
              <a:buNone/>
            </a:pPr>
            <a:r>
              <a:rPr lang="en-GB" b="1" i="0" dirty="0">
                <a:solidFill>
                  <a:srgbClr val="7366AA"/>
                </a:solidFill>
                <a:effectLst/>
                <a:latin typeface="Lato" panose="020F0502020204030203" pitchFamily="34" charset="0"/>
              </a:rPr>
              <a:t>How to be professionally curious: </a:t>
            </a:r>
          </a:p>
          <a:p>
            <a:pPr marL="158750" indent="0" algn="l" fontAlgn="base">
              <a:buNone/>
            </a:pPr>
            <a:endParaRPr lang="en-GB" b="1" i="0" dirty="0">
              <a:solidFill>
                <a:srgbClr val="7366AA"/>
              </a:solidFill>
              <a:effectLst/>
              <a:latin typeface="Lato" panose="020F0502020204030203" pitchFamily="34" charset="0"/>
            </a:endParaRP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Don’t be afraid to ask questions of families, and do so in an open way, so they know that you are asking to keep the children safe, not to judge or criticise.</a:t>
            </a: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Be open to the unexpected and incorporate information that does not support your initial assumptions into your assessment of what life is like for the child in the family.</a:t>
            </a: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Seek clarity either from the family or other professionals.</a:t>
            </a: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Be open to challenging, or having challenged, your own assumptions, views and interpretations as to what is happening – triangulate the information you hold.</a:t>
            </a: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Consider what you see as well as what you’re told. Are there any visual clues as to what life is like, or which don’t triangulate with the information you already hold?</a:t>
            </a:r>
          </a:p>
          <a:p>
            <a:pPr marL="171450" indent="-171450" algn="l" fontAlgn="base">
              <a:buFont typeface="Arial" panose="020B0604020202020204" pitchFamily="34" charset="0"/>
              <a:buChar char="•"/>
            </a:pPr>
            <a:endParaRPr lang="en-GB" b="0" i="0" dirty="0">
              <a:solidFill>
                <a:srgbClr val="333333"/>
              </a:solidFill>
              <a:effectLst/>
              <a:latin typeface="Lato" panose="020F0502020204030203" pitchFamily="34" charset="0"/>
            </a:endParaRPr>
          </a:p>
          <a:p>
            <a:pPr marL="171450" indent="-171450" algn="l" fontAlgn="base">
              <a:buFont typeface="Arial" panose="020B0604020202020204" pitchFamily="34" charset="0"/>
              <a:buChar char="•"/>
            </a:pPr>
            <a:endParaRPr lang="en-GB" b="0" i="0" dirty="0">
              <a:solidFill>
                <a:srgbClr val="333333"/>
              </a:solidFill>
              <a:effectLst/>
              <a:latin typeface="Lato" panose="020F0502020204030203" pitchFamily="34" charset="0"/>
            </a:endParaRPr>
          </a:p>
          <a:p>
            <a:pPr marL="171450" indent="-171450" algn="l" fontAlgn="base">
              <a:buFont typeface="Arial" panose="020B0604020202020204" pitchFamily="34" charset="0"/>
              <a:buChar char="•"/>
            </a:pPr>
            <a:r>
              <a:rPr lang="en-GB" b="0" i="0" dirty="0">
                <a:solidFill>
                  <a:srgbClr val="333333"/>
                </a:solidFill>
                <a:effectLst/>
                <a:latin typeface="Lato" panose="020F0502020204030203" pitchFamily="34" charset="0"/>
              </a:rPr>
              <a:t>Comes out in case reviews &amp; CP Cases that PC isn’t evidenced or robust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dirty="0">
              <a:solidFill>
                <a:schemeClr val="tx1"/>
              </a:solidFill>
            </a:endParaRPr>
          </a:p>
        </p:txBody>
      </p:sp>
    </p:spTree>
    <p:extLst>
      <p:ext uri="{BB962C8B-B14F-4D97-AF65-F5344CB8AC3E}">
        <p14:creationId xmlns:p14="http://schemas.microsoft.com/office/powerpoint/2010/main" val="1396142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4"/>
        <p:cNvGrpSpPr/>
        <p:nvPr/>
      </p:nvGrpSpPr>
      <p:grpSpPr>
        <a:xfrm>
          <a:off x="0" y="0"/>
          <a:ext cx="0" cy="0"/>
          <a:chOff x="0" y="0"/>
          <a:chExt cx="0" cy="0"/>
        </a:xfrm>
      </p:grpSpPr>
      <p:sp>
        <p:nvSpPr>
          <p:cNvPr id="2175" name="Google Shape;2175;ga7274a1822_0_36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6" name="Google Shape;2176;ga7274a1822_0_367: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DSL’s will / may: Manage any support for the child internally using the school's pastoral support processes / Do an early help assessment / Make a referral into IFD (this information should be kept confidential and stored securely)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Concerns about staff - (including supply staff, volunteers and contractors)If the DSL or deputy is not available, staff should: Not delay taking action / Speak to a member of the senior leadership team (SLT) /Contact the Integrated Front Door(IFD), if appropriate, and follow advice / Tell the DSL or deputy about any actions taken as soon as possible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1" kern="1200" cap="all" dirty="0">
                <a:solidFill>
                  <a:srgbClr val="455F51"/>
                </a:solidFill>
                <a:latin typeface="Calibri" panose="020F0502020204030204"/>
                <a:ea typeface="+mn-ea"/>
                <a:cs typeface="+mn-cs"/>
              </a:rPr>
              <a:t>Most of these topics are covered on our website &amp; in 7 min briefings  Possible Face to Face Activity – each table picks one &amp; ask what you may see, HEAR, or be TOLD? </a:t>
            </a: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kumimoji="0" lang="en-GB" sz="1100" b="1" kern="1200" cap="all" dirty="0">
              <a:solidFill>
                <a:srgbClr val="455F51"/>
              </a:solidFill>
              <a:latin typeface="Calibri" panose="020F0502020204030204"/>
              <a:ea typeface="+mn-ea"/>
              <a:cs typeface="+mn-cs"/>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1" kern="1200" cap="all" dirty="0">
                <a:solidFill>
                  <a:srgbClr val="455F51"/>
                </a:solidFill>
                <a:latin typeface="Calibri" panose="020F0502020204030204"/>
                <a:ea typeface="+mn-ea"/>
                <a:cs typeface="+mn-cs"/>
              </a:rPr>
              <a:t>S</a:t>
            </a:r>
            <a:r>
              <a:rPr kumimoji="0" lang="en-GB" sz="1100" b="1" kern="1200" dirty="0">
                <a:solidFill>
                  <a:schemeClr val="tx2"/>
                </a:solidFill>
                <a:latin typeface="+mj-lt"/>
                <a:ea typeface="+mj-ea"/>
                <a:cs typeface="+mj-cs"/>
              </a:rPr>
              <a:t>taff need to know how to</a:t>
            </a:r>
            <a:r>
              <a:rPr kumimoji="0" lang="en-GB" sz="1100" b="1" u="sng" kern="1200" dirty="0">
                <a:solidFill>
                  <a:schemeClr val="tx2"/>
                </a:solidFill>
                <a:latin typeface="+mj-lt"/>
                <a:ea typeface="+mj-ea"/>
                <a:cs typeface="+mj-cs"/>
              </a:rPr>
              <a:t> identify </a:t>
            </a:r>
            <a:r>
              <a:rPr kumimoji="0" lang="en-GB" sz="1100" b="1" kern="1200" dirty="0">
                <a:solidFill>
                  <a:schemeClr val="tx2"/>
                </a:solidFill>
                <a:latin typeface="+mj-lt"/>
                <a:ea typeface="+mj-ea"/>
                <a:cs typeface="+mj-cs"/>
              </a:rPr>
              <a:t>children who may benefit from early help, what your local early help process is and each staff member’s role in accessing early help.  </a:t>
            </a:r>
            <a:endParaRPr kumimoji="0" lang="en-US" sz="1100" b="1" kern="1200" dirty="0">
              <a:solidFill>
                <a:schemeClr val="tx2"/>
              </a:solidFill>
              <a:latin typeface="+mj-lt"/>
              <a:ea typeface="+mj-ea"/>
              <a:cs typeface="+mj-cs"/>
            </a:endParaRPr>
          </a:p>
          <a:p>
            <a:pPr marL="457200" indent="-298450"/>
            <a:r>
              <a:rPr lang="en-GB" dirty="0"/>
              <a:t>Family circumstance presenting challenges for the child, parental drug and alcohol misuse, adult mental health issues and domestic abuse (was toxic trio research found this is unhelpful</a:t>
            </a:r>
          </a:p>
          <a:p>
            <a:pPr marL="457200" indent="-298450"/>
            <a:r>
              <a:rPr lang="en-GB" dirty="0"/>
              <a:t>Is misusing alcohol and other drugs themselves</a:t>
            </a:r>
          </a:p>
          <a:p>
            <a:pPr marL="457200" indent="-298450"/>
            <a:endParaRPr lang="en-GB" dirty="0"/>
          </a:p>
          <a:p>
            <a:pPr marL="457200" indent="-298450"/>
            <a:r>
              <a:rPr lang="en-GB" dirty="0"/>
              <a:t>AI- imagery support imposed.</a:t>
            </a:r>
          </a:p>
          <a:p>
            <a:pPr marL="457200" indent="-298450"/>
            <a:r>
              <a:rPr lang="en-GB" dirty="0"/>
              <a:t>has returned home to their family from care </a:t>
            </a:r>
          </a:p>
          <a:p>
            <a:pPr marL="457200" indent="-298450"/>
            <a:r>
              <a:rPr lang="en-GB" dirty="0"/>
              <a:t>Is at risk of ‘honour’-based abuse such as Female Genital Mutilation or Forced Marriage - EXPAND</a:t>
            </a:r>
          </a:p>
          <a:p>
            <a:pPr marL="457200" indent="-298450"/>
            <a:r>
              <a:rPr lang="en-GB" dirty="0"/>
              <a:t>is a privately fostered child – Non family 28 days +</a:t>
            </a:r>
          </a:p>
          <a:p>
            <a:pPr marL="457200" indent="-298450"/>
            <a:r>
              <a:rPr lang="en-GB" dirty="0"/>
              <a:t>persistently absent from education, including persistent absences for part of the school day. </a:t>
            </a: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endParaRPr lang="en-GB" sz="1100" b="1" dirty="0">
              <a:solidFill>
                <a:srgbClr val="8E44AD"/>
              </a:solidFill>
              <a:effectLst/>
              <a:latin typeface="Arial" panose="020B0604020202020204" pitchFamily="34" charset="0"/>
              <a:ea typeface="Calibri" panose="020F0502020204030204" pitchFamily="34" charset="0"/>
            </a:endParaRPr>
          </a:p>
          <a:p>
            <a:pPr marL="158750" indent="0">
              <a:lnSpc>
                <a:spcPct val="135000"/>
              </a:lnSpc>
              <a:spcBef>
                <a:spcPts val="750"/>
              </a:spcBef>
              <a:spcAft>
                <a:spcPts val="750"/>
              </a:spcAft>
              <a:buNone/>
            </a:pPr>
            <a:r>
              <a:rPr lang="en-GB" sz="1100" b="1" dirty="0">
                <a:solidFill>
                  <a:srgbClr val="8E44AD"/>
                </a:solidFill>
                <a:effectLst/>
                <a:latin typeface="Arial" panose="020B0604020202020204" pitchFamily="34" charset="0"/>
                <a:ea typeface="Calibri" panose="020F0502020204030204" pitchFamily="34" charset="0"/>
              </a:rPr>
              <a:t>Government Consultation: Child Sexual Abuse Mandatory Reporting</a:t>
            </a:r>
            <a:endParaRPr lang="en-GB" sz="1100" dirty="0">
              <a:effectLst/>
              <a:latin typeface="Calibri" panose="020F0502020204030204" pitchFamily="34" charset="0"/>
              <a:ea typeface="Calibri" panose="020F0502020204030204" pitchFamily="34" charset="0"/>
            </a:endParaRPr>
          </a:p>
          <a:p>
            <a:pPr marL="158750" indent="0">
              <a:lnSpc>
                <a:spcPct val="135000"/>
              </a:lnSpc>
              <a:spcBef>
                <a:spcPts val="750"/>
              </a:spcBef>
              <a:spcAft>
                <a:spcPts val="750"/>
              </a:spcAft>
              <a:buNone/>
            </a:pPr>
            <a:r>
              <a:rPr lang="en-GB" sz="1100" dirty="0">
                <a:solidFill>
                  <a:srgbClr val="000000"/>
                </a:solidFill>
                <a:effectLst/>
                <a:latin typeface="Arial" panose="020B0604020202020204" pitchFamily="34" charset="0"/>
                <a:ea typeface="Calibri" panose="020F0502020204030204" pitchFamily="34" charset="0"/>
              </a:rPr>
              <a:t>7 year investigation the Independent Inquiry into Child Sexual Abuse (IICSA) gathered evidence and a common reason for these failures was the prioritisation of protecting an individual or institution from reputational damage over the safety and wellbeing of children. </a:t>
            </a:r>
            <a:endParaRPr lang="en-GB" sz="1100" dirty="0">
              <a:effectLst/>
              <a:latin typeface="Calibri" panose="020F0502020204030204" pitchFamily="34" charset="0"/>
              <a:ea typeface="Calibri" panose="020F0502020204030204" pitchFamily="34" charset="0"/>
            </a:endParaRPr>
          </a:p>
          <a:p>
            <a:pPr marL="158750" indent="0">
              <a:lnSpc>
                <a:spcPct val="135000"/>
              </a:lnSpc>
              <a:spcBef>
                <a:spcPts val="750"/>
              </a:spcBef>
              <a:spcAft>
                <a:spcPts val="750"/>
              </a:spcAft>
              <a:buNone/>
            </a:pPr>
            <a:r>
              <a:rPr lang="en-GB" sz="1100" dirty="0">
                <a:solidFill>
                  <a:srgbClr val="000000"/>
                </a:solidFill>
                <a:effectLst/>
                <a:latin typeface="Arial" panose="020B0604020202020204" pitchFamily="34" charset="0"/>
                <a:ea typeface="Calibri" panose="020F0502020204030204" pitchFamily="34" charset="0"/>
              </a:rPr>
              <a:t>The government is launching a consultation to set out proposals for creating a mandatory reporting duty of Child Sexual Abuse in England. </a:t>
            </a:r>
            <a:endParaRPr kumimoji="0" lang="en-GB" sz="1100" b="1" kern="1200" cap="all" dirty="0">
              <a:solidFill>
                <a:srgbClr val="455F51"/>
              </a:solidFill>
              <a:latin typeface="Calibri" panose="020F0502020204030204"/>
              <a:ea typeface="+mn-ea"/>
              <a:cs typeface="+mn-cs"/>
            </a:endParaRPr>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GB" sz="1100" b="1" kern="1200" cap="all" dirty="0">
                <a:solidFill>
                  <a:srgbClr val="455F51"/>
                </a:solidFill>
                <a:latin typeface="Calibri" panose="020F0502020204030204"/>
                <a:ea typeface="+mn-ea"/>
                <a:cs typeface="+mn-cs"/>
              </a:rPr>
              <a:t>S</a:t>
            </a:r>
            <a:r>
              <a:rPr kumimoji="0" lang="en-GB" sz="1100" b="1" kern="1200" dirty="0">
                <a:solidFill>
                  <a:schemeClr val="tx2"/>
                </a:solidFill>
                <a:latin typeface="+mj-lt"/>
                <a:ea typeface="+mj-ea"/>
                <a:cs typeface="+mj-cs"/>
              </a:rPr>
              <a:t>taff need to know how to</a:t>
            </a:r>
            <a:r>
              <a:rPr kumimoji="0" lang="en-GB" sz="1100" b="1" u="sng" kern="1200" dirty="0">
                <a:solidFill>
                  <a:schemeClr val="tx2"/>
                </a:solidFill>
                <a:latin typeface="+mj-lt"/>
                <a:ea typeface="+mj-ea"/>
                <a:cs typeface="+mj-cs"/>
              </a:rPr>
              <a:t> identify </a:t>
            </a:r>
            <a:r>
              <a:rPr kumimoji="0" lang="en-GB" sz="1100" b="1" kern="1200" dirty="0">
                <a:solidFill>
                  <a:schemeClr val="tx2"/>
                </a:solidFill>
                <a:latin typeface="+mj-lt"/>
                <a:ea typeface="+mj-ea"/>
                <a:cs typeface="+mj-cs"/>
              </a:rPr>
              <a:t>children who may benefit from early help, what your local early help process is and each staff member’s role in accessing early help.  </a:t>
            </a:r>
            <a:endParaRPr kumimoji="0" lang="en-US" sz="1100" b="1" kern="1200" dirty="0">
              <a:solidFill>
                <a:schemeClr val="tx2"/>
              </a:solidFill>
              <a:latin typeface="+mj-lt"/>
              <a:ea typeface="+mj-ea"/>
              <a:cs typeface="+mj-cs"/>
            </a:endParaRPr>
          </a:p>
        </p:txBody>
      </p:sp>
    </p:spTree>
    <p:extLst>
      <p:ext uri="{BB962C8B-B14F-4D97-AF65-F5344CB8AC3E}">
        <p14:creationId xmlns:p14="http://schemas.microsoft.com/office/powerpoint/2010/main" val="1927911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r>
              <a:rPr lang="en-GB" dirty="0"/>
              <a:t>We will look at this particular group in more detail: </a:t>
            </a:r>
          </a:p>
          <a:p>
            <a:pPr marL="158750" indent="0">
              <a:buNone/>
            </a:pPr>
            <a:endParaRPr lang="en-GB" dirty="0"/>
          </a:p>
          <a:p>
            <a:r>
              <a:rPr lang="en-GB" dirty="0"/>
              <a:t>pupils who are, or are perceived to be, LGBTQ+ (lesbian, gay, bisexual, transgender, queer and/or questioning)</a:t>
            </a:r>
          </a:p>
          <a:p>
            <a:r>
              <a:rPr lang="en-GB" dirty="0"/>
              <a:t>Highlight that nearly half of LGBTQ+ children experience bullying in school, and 1 in 10 find themselves having to leave their family home due to their sexuality or gender identity</a:t>
            </a:r>
          </a:p>
          <a:p>
            <a:r>
              <a:rPr lang="en-GB" dirty="0"/>
              <a:t>Explain they may be more vulnerable as: </a:t>
            </a:r>
          </a:p>
          <a:p>
            <a:r>
              <a:rPr lang="en-GB" dirty="0"/>
              <a:t>They may be a more likely target for bullying and/or hate crimes related to their sexuality and/or gender identity. News stories and campaigns by famous figures such as JK Rowling may increase the level of targeted attacks</a:t>
            </a:r>
          </a:p>
          <a:p>
            <a:r>
              <a:rPr lang="en-GB" dirty="0"/>
              <a:t>They may be aware that they are in some way different from their peers, or that they don’t fit in, and can’t be themselves </a:t>
            </a:r>
          </a:p>
          <a:p>
            <a:r>
              <a:rPr lang="en-GB" dirty="0"/>
              <a:t>They may not be ‘out’ to friends or family, and may be worrying about coming out at home or to their friends. If they’re worried about coming out to family, it’s likely that they don’t have a trusted adult to share their concerns with</a:t>
            </a:r>
          </a:p>
          <a:p>
            <a:r>
              <a:rPr lang="en-GB" dirty="0"/>
              <a:t>Emphasise to staff that pupils don’t need to be lesbian, gay or bisexual to be subject to bullying. They may still be on the receiving end of this abuse if they are perceived to be lesbian, gay or bisexual, regardless of their own identity</a:t>
            </a:r>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2674CE4-FBD8-4481-AEFB-CA53E599A74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5204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GB"/>
              <a:t>Click to edit Master title style</a:t>
            </a:r>
            <a:endParaRPr lang="en-US" dirty="0"/>
          </a:p>
        </p:txBody>
      </p:sp>
      <p:sp>
        <p:nvSpPr>
          <p:cNvPr id="3" name="Subtitle 2"/>
          <p:cNvSpPr>
            <a:spLocks noGrp="1"/>
          </p:cNvSpPr>
          <p:nvPr>
            <p:ph type="subTitle" idx="1"/>
          </p:nvPr>
        </p:nvSpPr>
        <p:spPr>
          <a:xfrm>
            <a:off x="825038" y="3341715"/>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602E51-C7F3-641C-1B3D-74A49904FA5D}"/>
              </a:ext>
            </a:extLst>
          </p:cNvPr>
          <p:cNvCxnSpPr/>
          <p:nvPr userDrawn="1"/>
        </p:nvCxnSpPr>
        <p:spPr>
          <a:xfrm>
            <a:off x="4581144" y="2132023"/>
            <a:ext cx="0" cy="1000898"/>
          </a:xfrm>
          <a:prstGeom prst="line">
            <a:avLst/>
          </a:prstGeom>
          <a:ln w="889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descr="Color filled rectangle border">
            <a:extLst>
              <a:ext uri="{FF2B5EF4-FFF2-40B4-BE49-F238E27FC236}">
                <a16:creationId xmlns:a16="http://schemas.microsoft.com/office/drawing/2014/main" id="{8E2776BF-8723-3B07-81AB-08201304CFA1}"/>
              </a:ext>
            </a:extLst>
          </p:cNvPr>
          <p:cNvSpPr/>
          <p:nvPr userDrawn="1"/>
        </p:nvSpPr>
        <p:spPr>
          <a:xfrm>
            <a:off x="0" y="4859721"/>
            <a:ext cx="2290572" cy="283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descr="Color filled rectangle border">
            <a:extLst>
              <a:ext uri="{FF2B5EF4-FFF2-40B4-BE49-F238E27FC236}">
                <a16:creationId xmlns:a16="http://schemas.microsoft.com/office/drawing/2014/main" id="{CD4DEE7F-65F5-8DFC-0DCB-3C0578ABC02A}"/>
              </a:ext>
            </a:extLst>
          </p:cNvPr>
          <p:cNvSpPr/>
          <p:nvPr userDrawn="1"/>
        </p:nvSpPr>
        <p:spPr>
          <a:xfrm>
            <a:off x="2290572" y="4859721"/>
            <a:ext cx="2290572" cy="2837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tangle 12" descr="Color filled rectangle border">
            <a:extLst>
              <a:ext uri="{FF2B5EF4-FFF2-40B4-BE49-F238E27FC236}">
                <a16:creationId xmlns:a16="http://schemas.microsoft.com/office/drawing/2014/main" id="{1D88905F-FA1F-0FD3-CB01-A67F6829A7D6}"/>
              </a:ext>
            </a:extLst>
          </p:cNvPr>
          <p:cNvSpPr/>
          <p:nvPr userDrawn="1"/>
        </p:nvSpPr>
        <p:spPr>
          <a:xfrm>
            <a:off x="4581144" y="4859721"/>
            <a:ext cx="2290572" cy="2837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ectangle 13" descr="Color filled rectangle border">
            <a:extLst>
              <a:ext uri="{FF2B5EF4-FFF2-40B4-BE49-F238E27FC236}">
                <a16:creationId xmlns:a16="http://schemas.microsoft.com/office/drawing/2014/main" id="{775F6304-9BA7-A3D2-69FC-B364D4AA6ED7}"/>
              </a:ext>
            </a:extLst>
          </p:cNvPr>
          <p:cNvSpPr/>
          <p:nvPr userDrawn="1"/>
        </p:nvSpPr>
        <p:spPr>
          <a:xfrm>
            <a:off x="6853428" y="4859721"/>
            <a:ext cx="2290572" cy="28377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139362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4036667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311084"/>
            <a:ext cx="1971675" cy="4318066"/>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628650" y="311083"/>
            <a:ext cx="5800725" cy="4318067"/>
          </a:xfrm>
        </p:spPr>
        <p:txBody>
          <a:bodyPr vert="eaVert" lIns="45720" tIns="0" rIns="4572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1995494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ne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95069" y="1785447"/>
            <a:ext cx="3561621" cy="337787"/>
          </a:xfrm>
        </p:spPr>
        <p:txBody>
          <a:bodyPr>
            <a:normAutofit/>
          </a:bodyPr>
          <a:lstStyle>
            <a:lvl1pPr marL="0" indent="0">
              <a:buNone/>
              <a:tabLst>
                <a:tab pos="637794" algn="ctr"/>
                <a:tab pos="1159002" algn="ctr"/>
                <a:tab pos="1680210" algn="ctr"/>
                <a:tab pos="2194560" algn="ctr"/>
                <a:tab pos="2715768" algn="ctr"/>
                <a:tab pos="3236976" algn="ctr"/>
              </a:tabLst>
              <a:defRPr sz="1800">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4918841" y="1738148"/>
            <a:ext cx="3596509" cy="3062452"/>
          </a:xfrm>
        </p:spPr>
        <p:txBody>
          <a:bodyPr>
            <a:normAutofit/>
          </a:bodyPr>
          <a:lstStyle>
            <a:lvl1pPr marL="0" indent="0">
              <a:lnSpc>
                <a:spcPct val="137000"/>
              </a:lnSpc>
              <a:spcBef>
                <a:spcPts val="0"/>
              </a:spcBef>
              <a:buNone/>
              <a:defRPr sz="1275" baseline="0">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grpSp>
        <p:nvGrpSpPr>
          <p:cNvPr id="23" name="Group 22" descr="Dashed lines"/>
          <p:cNvGrpSpPr/>
          <p:nvPr userDrawn="1"/>
        </p:nvGrpSpPr>
        <p:grpSpPr>
          <a:xfrm>
            <a:off x="4918472" y="2010105"/>
            <a:ext cx="3596877" cy="2673910"/>
            <a:chOff x="6557963" y="2680139"/>
            <a:chExt cx="4795836" cy="3565213"/>
          </a:xfrm>
        </p:grpSpPr>
        <p:cxnSp>
          <p:nvCxnSpPr>
            <p:cNvPr id="11" name="Straight Connector 10"/>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24" name="Rectangle 23"/>
          <p:cNvSpPr/>
          <p:nvPr userDrawn="1"/>
        </p:nvSpPr>
        <p:spPr>
          <a:xfrm>
            <a:off x="628650" y="1214053"/>
            <a:ext cx="3628040" cy="4116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t>Text</a:t>
            </a:r>
          </a:p>
        </p:txBody>
      </p:sp>
      <p:grpSp>
        <p:nvGrpSpPr>
          <p:cNvPr id="25" name="Group 24" descr="Circle shapes"/>
          <p:cNvGrpSpPr/>
          <p:nvPr userDrawn="1"/>
        </p:nvGrpSpPr>
        <p:grpSpPr>
          <a:xfrm>
            <a:off x="740664" y="2363549"/>
            <a:ext cx="3353562" cy="2156562"/>
            <a:chOff x="987552" y="3151398"/>
            <a:chExt cx="4471416" cy="2875416"/>
          </a:xfrm>
        </p:grpSpPr>
        <p:grpSp>
          <p:nvGrpSpPr>
            <p:cNvPr id="26" name="Group 25"/>
            <p:cNvGrpSpPr/>
            <p:nvPr/>
          </p:nvGrpSpPr>
          <p:grpSpPr>
            <a:xfrm>
              <a:off x="987552" y="3151398"/>
              <a:ext cx="4471416" cy="310901"/>
              <a:chOff x="987552" y="3151398"/>
              <a:chExt cx="4471416" cy="310901"/>
            </a:xfrm>
          </p:grpSpPr>
          <p:sp>
            <p:nvSpPr>
              <p:cNvPr id="59" name="Oval 58"/>
              <p:cNvSpPr/>
              <p:nvPr/>
            </p:nvSpPr>
            <p:spPr>
              <a:xfrm>
                <a:off x="987552" y="315140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1682496" y="315140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2377440"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2" name="Oval 61"/>
              <p:cNvSpPr/>
              <p:nvPr/>
            </p:nvSpPr>
            <p:spPr>
              <a:xfrm>
                <a:off x="3063240"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Oval 62"/>
              <p:cNvSpPr/>
              <p:nvPr/>
            </p:nvSpPr>
            <p:spPr>
              <a:xfrm>
                <a:off x="3758184" y="315140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4" name="Oval 63"/>
              <p:cNvSpPr/>
              <p:nvPr/>
            </p:nvSpPr>
            <p:spPr>
              <a:xfrm>
                <a:off x="4453128" y="3151399"/>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5" name="Oval 64"/>
              <p:cNvSpPr/>
              <p:nvPr/>
            </p:nvSpPr>
            <p:spPr>
              <a:xfrm>
                <a:off x="5148072" y="315139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7" name="Group 26"/>
            <p:cNvGrpSpPr/>
            <p:nvPr/>
          </p:nvGrpSpPr>
          <p:grpSpPr>
            <a:xfrm>
              <a:off x="987552" y="3792532"/>
              <a:ext cx="4471416" cy="310901"/>
              <a:chOff x="987552" y="3792532"/>
              <a:chExt cx="4471416" cy="310901"/>
            </a:xfrm>
          </p:grpSpPr>
          <p:sp>
            <p:nvSpPr>
              <p:cNvPr id="52" name="Oval 51"/>
              <p:cNvSpPr/>
              <p:nvPr/>
            </p:nvSpPr>
            <p:spPr>
              <a:xfrm>
                <a:off x="987552" y="3792537"/>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3" name="Oval 52"/>
              <p:cNvSpPr/>
              <p:nvPr/>
            </p:nvSpPr>
            <p:spPr>
              <a:xfrm>
                <a:off x="1682496" y="3792536"/>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4" name="Oval 53"/>
              <p:cNvSpPr/>
              <p:nvPr/>
            </p:nvSpPr>
            <p:spPr>
              <a:xfrm>
                <a:off x="2377440"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5" name="Oval 54"/>
              <p:cNvSpPr/>
              <p:nvPr/>
            </p:nvSpPr>
            <p:spPr>
              <a:xfrm>
                <a:off x="3063240"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6" name="Oval 55"/>
              <p:cNvSpPr/>
              <p:nvPr/>
            </p:nvSpPr>
            <p:spPr>
              <a:xfrm>
                <a:off x="3758184" y="379253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7" name="Oval 56"/>
              <p:cNvSpPr/>
              <p:nvPr/>
            </p:nvSpPr>
            <p:spPr>
              <a:xfrm>
                <a:off x="4453128" y="379253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8" name="Oval 57"/>
              <p:cNvSpPr/>
              <p:nvPr/>
            </p:nvSpPr>
            <p:spPr>
              <a:xfrm>
                <a:off x="5148072" y="379253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8" name="Group 27"/>
            <p:cNvGrpSpPr/>
            <p:nvPr/>
          </p:nvGrpSpPr>
          <p:grpSpPr>
            <a:xfrm>
              <a:off x="987552" y="4433661"/>
              <a:ext cx="4471416" cy="310901"/>
              <a:chOff x="987552" y="4433661"/>
              <a:chExt cx="4471416" cy="310901"/>
            </a:xfrm>
          </p:grpSpPr>
          <p:sp>
            <p:nvSpPr>
              <p:cNvPr id="45" name="Oval 44"/>
              <p:cNvSpPr/>
              <p:nvPr/>
            </p:nvSpPr>
            <p:spPr>
              <a:xfrm>
                <a:off x="987552" y="4433666"/>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1682496" y="443366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2377440"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Oval 47"/>
              <p:cNvSpPr/>
              <p:nvPr/>
            </p:nvSpPr>
            <p:spPr>
              <a:xfrm>
                <a:off x="3063240"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3758184" y="443366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4453128" y="443366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5148072" y="4433661"/>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9" name="Group 28"/>
            <p:cNvGrpSpPr/>
            <p:nvPr/>
          </p:nvGrpSpPr>
          <p:grpSpPr>
            <a:xfrm>
              <a:off x="987552" y="5074788"/>
              <a:ext cx="4471416" cy="310901"/>
              <a:chOff x="987552" y="5074788"/>
              <a:chExt cx="4471416" cy="310901"/>
            </a:xfrm>
          </p:grpSpPr>
          <p:sp>
            <p:nvSpPr>
              <p:cNvPr id="38" name="Oval 37"/>
              <p:cNvSpPr/>
              <p:nvPr/>
            </p:nvSpPr>
            <p:spPr>
              <a:xfrm>
                <a:off x="987552" y="507479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1682496" y="5074792"/>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2377440"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Oval 40"/>
              <p:cNvSpPr/>
              <p:nvPr/>
            </p:nvSpPr>
            <p:spPr>
              <a:xfrm>
                <a:off x="3063240"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3758184" y="5074790"/>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4453128" y="5074789"/>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5148072" y="507478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30" name="Group 29"/>
            <p:cNvGrpSpPr/>
            <p:nvPr/>
          </p:nvGrpSpPr>
          <p:grpSpPr>
            <a:xfrm>
              <a:off x="987552" y="5715913"/>
              <a:ext cx="4471416" cy="310901"/>
              <a:chOff x="987552" y="5715913"/>
              <a:chExt cx="4471416" cy="310901"/>
            </a:xfrm>
          </p:grpSpPr>
          <p:sp>
            <p:nvSpPr>
              <p:cNvPr id="31" name="Oval 30"/>
              <p:cNvSpPr/>
              <p:nvPr/>
            </p:nvSpPr>
            <p:spPr>
              <a:xfrm>
                <a:off x="987552" y="5715918"/>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1682496" y="5715917"/>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2377440"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p:cNvSpPr/>
              <p:nvPr/>
            </p:nvSpPr>
            <p:spPr>
              <a:xfrm>
                <a:off x="3063240"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3758184" y="5715915"/>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4453128" y="5715914"/>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5148072" y="5715913"/>
                <a:ext cx="310896" cy="3108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spTree>
    <p:extLst>
      <p:ext uri="{BB962C8B-B14F-4D97-AF65-F5344CB8AC3E}">
        <p14:creationId xmlns:p14="http://schemas.microsoft.com/office/powerpoint/2010/main" val="2242144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72084" y="2197377"/>
            <a:ext cx="2482596" cy="277066"/>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3331845" y="2198084"/>
            <a:ext cx="2482596" cy="271953"/>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sp>
        <p:nvSpPr>
          <p:cNvPr id="6" name="Content Placeholder 3"/>
          <p:cNvSpPr>
            <a:spLocks noGrp="1"/>
          </p:cNvSpPr>
          <p:nvPr>
            <p:ph sz="half" idx="11" hasCustomPrompt="1"/>
          </p:nvPr>
        </p:nvSpPr>
        <p:spPr>
          <a:xfrm>
            <a:off x="5991606" y="2197377"/>
            <a:ext cx="2482596" cy="277066"/>
          </a:xfrm>
        </p:spPr>
        <p:txBody>
          <a:bodyPr>
            <a:normAutofit/>
          </a:bodyPr>
          <a:lstStyle>
            <a:lvl1pPr marL="0" indent="0">
              <a:buNone/>
              <a:tabLst>
                <a:tab pos="432054" algn="ctr"/>
                <a:tab pos="788670" algn="ctr"/>
                <a:tab pos="1145286" algn="ctr"/>
                <a:tab pos="1501902" algn="ctr"/>
                <a:tab pos="1858518" algn="ctr"/>
                <a:tab pos="2215134" algn="ctr"/>
              </a:tabLst>
              <a:defRPr sz="1275">
                <a:solidFill>
                  <a:schemeClr val="tx1">
                    <a:lumMod val="85000"/>
                    <a:lumOff val="15000"/>
                  </a:schemeClr>
                </a:solidFill>
              </a:defRPr>
            </a:lvl1pPr>
          </a:lstStyle>
          <a:p>
            <a:pPr lvl="0"/>
            <a:r>
              <a:rPr lang="en-US" dirty="0"/>
              <a:t>Text</a:t>
            </a:r>
          </a:p>
        </p:txBody>
      </p:sp>
      <p:sp>
        <p:nvSpPr>
          <p:cNvPr id="7" name="Rectangle 6"/>
          <p:cNvSpPr/>
          <p:nvPr userDrawn="1"/>
        </p:nvSpPr>
        <p:spPr>
          <a:xfrm>
            <a:off x="610115" y="1436477"/>
            <a:ext cx="2523745" cy="56532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8" name="Rectangle 7"/>
          <p:cNvSpPr/>
          <p:nvPr userDrawn="1"/>
        </p:nvSpPr>
        <p:spPr>
          <a:xfrm>
            <a:off x="3273057" y="1436477"/>
            <a:ext cx="2523744" cy="5653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0" name="Rectangle 9"/>
          <p:cNvSpPr/>
          <p:nvPr userDrawn="1"/>
        </p:nvSpPr>
        <p:spPr>
          <a:xfrm>
            <a:off x="5935999" y="1440180"/>
            <a:ext cx="2523744" cy="5653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grpSp>
        <p:nvGrpSpPr>
          <p:cNvPr id="11" name="Group 10" descr="Circle shapes"/>
          <p:cNvGrpSpPr/>
          <p:nvPr userDrawn="1"/>
        </p:nvGrpSpPr>
        <p:grpSpPr>
          <a:xfrm>
            <a:off x="723359" y="2669060"/>
            <a:ext cx="2311618" cy="1663530"/>
            <a:chOff x="976835" y="3558746"/>
            <a:chExt cx="3082157" cy="2218040"/>
          </a:xfrm>
        </p:grpSpPr>
        <p:grpSp>
          <p:nvGrpSpPr>
            <p:cNvPr id="12" name="Group 11"/>
            <p:cNvGrpSpPr/>
            <p:nvPr/>
          </p:nvGrpSpPr>
          <p:grpSpPr>
            <a:xfrm>
              <a:off x="977464" y="3558746"/>
              <a:ext cx="3081528" cy="228600"/>
              <a:chOff x="914400" y="3558746"/>
              <a:chExt cx="3081528" cy="228600"/>
            </a:xfrm>
          </p:grpSpPr>
          <p:sp>
            <p:nvSpPr>
              <p:cNvPr id="45" name="Oval 44"/>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8" name="Oval 47"/>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3" name="Group 12"/>
            <p:cNvGrpSpPr/>
            <p:nvPr/>
          </p:nvGrpSpPr>
          <p:grpSpPr>
            <a:xfrm>
              <a:off x="977464" y="4056106"/>
              <a:ext cx="3081528" cy="228600"/>
              <a:chOff x="914400" y="3558746"/>
              <a:chExt cx="3081528" cy="228600"/>
            </a:xfrm>
          </p:grpSpPr>
          <p:sp>
            <p:nvSpPr>
              <p:cNvPr id="38" name="Oval 37"/>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1" name="Oval 40"/>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 name="Group 13"/>
            <p:cNvGrpSpPr/>
            <p:nvPr/>
          </p:nvGrpSpPr>
          <p:grpSpPr>
            <a:xfrm>
              <a:off x="976835" y="4553466"/>
              <a:ext cx="3081528" cy="228600"/>
              <a:chOff x="914400" y="3558746"/>
              <a:chExt cx="3081528" cy="228600"/>
            </a:xfrm>
          </p:grpSpPr>
          <p:sp>
            <p:nvSpPr>
              <p:cNvPr id="31" name="Oval 30"/>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4" name="Oval 33"/>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5" name="Group 14"/>
            <p:cNvGrpSpPr/>
            <p:nvPr/>
          </p:nvGrpSpPr>
          <p:grpSpPr>
            <a:xfrm>
              <a:off x="976835" y="5046565"/>
              <a:ext cx="3081528" cy="228600"/>
              <a:chOff x="914400" y="3558746"/>
              <a:chExt cx="3081528" cy="228600"/>
            </a:xfrm>
          </p:grpSpPr>
          <p:sp>
            <p:nvSpPr>
              <p:cNvPr id="24" name="Oval 23"/>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5" name="Oval 24"/>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6" name="Oval 25"/>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7" name="Oval 26"/>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Oval 27"/>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Oval 28"/>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Oval 29"/>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6" name="Group 15"/>
            <p:cNvGrpSpPr/>
            <p:nvPr/>
          </p:nvGrpSpPr>
          <p:grpSpPr>
            <a:xfrm>
              <a:off x="976835" y="5548186"/>
              <a:ext cx="3081528" cy="228600"/>
              <a:chOff x="914400" y="3558746"/>
              <a:chExt cx="3081528" cy="228600"/>
            </a:xfrm>
          </p:grpSpPr>
          <p:sp>
            <p:nvSpPr>
              <p:cNvPr id="17" name="Oval 16"/>
              <p:cNvSpPr/>
              <p:nvPr/>
            </p:nvSpPr>
            <p:spPr>
              <a:xfrm>
                <a:off x="914400"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Oval 17"/>
              <p:cNvSpPr/>
              <p:nvPr/>
            </p:nvSpPr>
            <p:spPr>
              <a:xfrm>
                <a:off x="138988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Oval 18"/>
              <p:cNvSpPr/>
              <p:nvPr/>
            </p:nvSpPr>
            <p:spPr>
              <a:xfrm>
                <a:off x="1865376"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Oval 19"/>
              <p:cNvSpPr/>
              <p:nvPr/>
            </p:nvSpPr>
            <p:spPr>
              <a:xfrm>
                <a:off x="2340864"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1" name="Oval 20"/>
              <p:cNvSpPr/>
              <p:nvPr/>
            </p:nvSpPr>
            <p:spPr>
              <a:xfrm>
                <a:off x="2816352"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2" name="Oval 21"/>
              <p:cNvSpPr/>
              <p:nvPr/>
            </p:nvSpPr>
            <p:spPr>
              <a:xfrm>
                <a:off x="3288425"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3" name="Oval 22"/>
              <p:cNvSpPr/>
              <p:nvPr/>
            </p:nvSpPr>
            <p:spPr>
              <a:xfrm>
                <a:off x="3767328" y="3558746"/>
                <a:ext cx="228600" cy="228600"/>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52" name="Group 51" descr="Circle shapes"/>
          <p:cNvGrpSpPr/>
          <p:nvPr userDrawn="1"/>
        </p:nvGrpSpPr>
        <p:grpSpPr>
          <a:xfrm>
            <a:off x="3388388" y="2669060"/>
            <a:ext cx="2311618" cy="1663530"/>
            <a:chOff x="976835" y="3558746"/>
            <a:chExt cx="3082157" cy="2218040"/>
          </a:xfrm>
        </p:grpSpPr>
        <p:grpSp>
          <p:nvGrpSpPr>
            <p:cNvPr id="53" name="Group 52"/>
            <p:cNvGrpSpPr/>
            <p:nvPr/>
          </p:nvGrpSpPr>
          <p:grpSpPr>
            <a:xfrm>
              <a:off x="977464" y="3558746"/>
              <a:ext cx="3081528" cy="228600"/>
              <a:chOff x="914400" y="3558746"/>
              <a:chExt cx="3081528" cy="228600"/>
            </a:xfrm>
          </p:grpSpPr>
          <p:sp>
            <p:nvSpPr>
              <p:cNvPr id="86" name="Oval 85"/>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Oval 86"/>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Oval 87"/>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9" name="Oval 88"/>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0" name="Oval 89"/>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4" name="Group 53"/>
            <p:cNvGrpSpPr/>
            <p:nvPr/>
          </p:nvGrpSpPr>
          <p:grpSpPr>
            <a:xfrm>
              <a:off x="977464" y="4056106"/>
              <a:ext cx="3081528" cy="228600"/>
              <a:chOff x="914400" y="3558746"/>
              <a:chExt cx="3081528" cy="228600"/>
            </a:xfrm>
          </p:grpSpPr>
          <p:sp>
            <p:nvSpPr>
              <p:cNvPr id="79" name="Oval 78"/>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0" name="Oval 79"/>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1" name="Oval 80"/>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2" name="Oval 81"/>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3" name="Oval 82"/>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4" name="Oval 83"/>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5" name="Oval 84"/>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5" name="Group 54"/>
            <p:cNvGrpSpPr/>
            <p:nvPr/>
          </p:nvGrpSpPr>
          <p:grpSpPr>
            <a:xfrm>
              <a:off x="976835" y="4553466"/>
              <a:ext cx="3081528" cy="228600"/>
              <a:chOff x="914400" y="3558746"/>
              <a:chExt cx="3081528" cy="228600"/>
            </a:xfrm>
          </p:grpSpPr>
          <p:sp>
            <p:nvSpPr>
              <p:cNvPr id="72" name="Oval 71"/>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Oval 72"/>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Oval 73"/>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5" name="Oval 74"/>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Oval 75"/>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7" name="Oval 76"/>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8" name="Oval 77"/>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6" name="Group 55"/>
            <p:cNvGrpSpPr/>
            <p:nvPr/>
          </p:nvGrpSpPr>
          <p:grpSpPr>
            <a:xfrm>
              <a:off x="976835" y="5046565"/>
              <a:ext cx="3081528" cy="228600"/>
              <a:chOff x="914400" y="3558746"/>
              <a:chExt cx="3081528" cy="228600"/>
            </a:xfrm>
          </p:grpSpPr>
          <p:sp>
            <p:nvSpPr>
              <p:cNvPr id="65" name="Oval 64"/>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6" name="Oval 65"/>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7" name="Oval 66"/>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8" name="Oval 67"/>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0" name="Oval 69"/>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1" name="Oval 70"/>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57" name="Group 56"/>
            <p:cNvGrpSpPr/>
            <p:nvPr/>
          </p:nvGrpSpPr>
          <p:grpSpPr>
            <a:xfrm>
              <a:off x="976835" y="5548186"/>
              <a:ext cx="3081528" cy="228600"/>
              <a:chOff x="914400" y="3558746"/>
              <a:chExt cx="3081528" cy="228600"/>
            </a:xfrm>
          </p:grpSpPr>
          <p:sp>
            <p:nvSpPr>
              <p:cNvPr id="58" name="Oval 57"/>
              <p:cNvSpPr/>
              <p:nvPr/>
            </p:nvSpPr>
            <p:spPr>
              <a:xfrm>
                <a:off x="914400"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9" name="Oval 58"/>
              <p:cNvSpPr/>
              <p:nvPr/>
            </p:nvSpPr>
            <p:spPr>
              <a:xfrm>
                <a:off x="138988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1865376"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2340864"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2" name="Oval 61"/>
              <p:cNvSpPr/>
              <p:nvPr/>
            </p:nvSpPr>
            <p:spPr>
              <a:xfrm>
                <a:off x="2816352"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3" name="Oval 62"/>
              <p:cNvSpPr/>
              <p:nvPr/>
            </p:nvSpPr>
            <p:spPr>
              <a:xfrm>
                <a:off x="3288425"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4" name="Oval 63"/>
              <p:cNvSpPr/>
              <p:nvPr/>
            </p:nvSpPr>
            <p:spPr>
              <a:xfrm>
                <a:off x="3767328" y="3558746"/>
                <a:ext cx="228600" cy="2286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93" name="Group 92" descr="Circle shapes"/>
          <p:cNvGrpSpPr/>
          <p:nvPr userDrawn="1"/>
        </p:nvGrpSpPr>
        <p:grpSpPr>
          <a:xfrm>
            <a:off x="6051330" y="2669060"/>
            <a:ext cx="2311618" cy="1663530"/>
            <a:chOff x="976835" y="3558746"/>
            <a:chExt cx="3082157" cy="2218040"/>
          </a:xfrm>
        </p:grpSpPr>
        <p:grpSp>
          <p:nvGrpSpPr>
            <p:cNvPr id="94" name="Group 93"/>
            <p:cNvGrpSpPr/>
            <p:nvPr/>
          </p:nvGrpSpPr>
          <p:grpSpPr>
            <a:xfrm>
              <a:off x="977464" y="3558746"/>
              <a:ext cx="3081528" cy="228600"/>
              <a:chOff x="914400" y="3558746"/>
              <a:chExt cx="3081528" cy="228600"/>
            </a:xfrm>
          </p:grpSpPr>
          <p:sp>
            <p:nvSpPr>
              <p:cNvPr id="127" name="Oval 126"/>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8" name="Oval 127"/>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9" name="Oval 128"/>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0" name="Oval 129"/>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Oval 130"/>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Oval 131"/>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3" name="Oval 132"/>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5" name="Group 94"/>
            <p:cNvGrpSpPr/>
            <p:nvPr/>
          </p:nvGrpSpPr>
          <p:grpSpPr>
            <a:xfrm>
              <a:off x="977464" y="4056106"/>
              <a:ext cx="3081528" cy="228600"/>
              <a:chOff x="914400" y="3558746"/>
              <a:chExt cx="3081528" cy="228600"/>
            </a:xfrm>
          </p:grpSpPr>
          <p:sp>
            <p:nvSpPr>
              <p:cNvPr id="120" name="Oval 119"/>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1" name="Oval 120"/>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2" name="Oval 121"/>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3" name="Oval 122"/>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Oval 123"/>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5" name="Oval 124"/>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Oval 125"/>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6" name="Group 95"/>
            <p:cNvGrpSpPr/>
            <p:nvPr/>
          </p:nvGrpSpPr>
          <p:grpSpPr>
            <a:xfrm>
              <a:off x="976835" y="4553466"/>
              <a:ext cx="3081528" cy="228600"/>
              <a:chOff x="914400" y="3558746"/>
              <a:chExt cx="3081528" cy="228600"/>
            </a:xfrm>
          </p:grpSpPr>
          <p:sp>
            <p:nvSpPr>
              <p:cNvPr id="113" name="Oval 112"/>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4" name="Oval 113"/>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5" name="Oval 114"/>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6" name="Oval 115"/>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7" name="Oval 116"/>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8" name="Oval 117"/>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9" name="Oval 118"/>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7" name="Group 96"/>
            <p:cNvGrpSpPr/>
            <p:nvPr/>
          </p:nvGrpSpPr>
          <p:grpSpPr>
            <a:xfrm>
              <a:off x="976835" y="5046565"/>
              <a:ext cx="3081528" cy="228600"/>
              <a:chOff x="914400" y="3558746"/>
              <a:chExt cx="3081528" cy="228600"/>
            </a:xfrm>
          </p:grpSpPr>
          <p:sp>
            <p:nvSpPr>
              <p:cNvPr id="106" name="Oval 105"/>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7" name="Oval 106"/>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8" name="Oval 107"/>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9" name="Oval 108"/>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0" name="Oval 109"/>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1" name="Oval 110"/>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2" name="Oval 111"/>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98" name="Group 97"/>
            <p:cNvGrpSpPr/>
            <p:nvPr/>
          </p:nvGrpSpPr>
          <p:grpSpPr>
            <a:xfrm>
              <a:off x="976835" y="5548186"/>
              <a:ext cx="3081528" cy="228600"/>
              <a:chOff x="914400" y="3558746"/>
              <a:chExt cx="3081528" cy="228600"/>
            </a:xfrm>
          </p:grpSpPr>
          <p:sp>
            <p:nvSpPr>
              <p:cNvPr id="99" name="Oval 98"/>
              <p:cNvSpPr/>
              <p:nvPr/>
            </p:nvSpPr>
            <p:spPr>
              <a:xfrm>
                <a:off x="914400"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0" name="Oval 99"/>
              <p:cNvSpPr/>
              <p:nvPr/>
            </p:nvSpPr>
            <p:spPr>
              <a:xfrm>
                <a:off x="138988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1" name="Oval 100"/>
              <p:cNvSpPr/>
              <p:nvPr/>
            </p:nvSpPr>
            <p:spPr>
              <a:xfrm>
                <a:off x="1865376"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2340864"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3" name="Oval 102"/>
              <p:cNvSpPr/>
              <p:nvPr/>
            </p:nvSpPr>
            <p:spPr>
              <a:xfrm>
                <a:off x="2816352"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4" name="Oval 103"/>
              <p:cNvSpPr/>
              <p:nvPr/>
            </p:nvSpPr>
            <p:spPr>
              <a:xfrm>
                <a:off x="3288425"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5" name="Oval 104"/>
              <p:cNvSpPr/>
              <p:nvPr/>
            </p:nvSpPr>
            <p:spPr>
              <a:xfrm>
                <a:off x="3767328" y="3558746"/>
                <a:ext cx="228600" cy="228600"/>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spTree>
    <p:extLst>
      <p:ext uri="{BB962C8B-B14F-4D97-AF65-F5344CB8AC3E}">
        <p14:creationId xmlns:p14="http://schemas.microsoft.com/office/powerpoint/2010/main" val="33198362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ight Mont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273844"/>
            <a:ext cx="3628040" cy="743032"/>
          </a:xfrm>
        </p:spPr>
        <p:txBody>
          <a:bodyPr>
            <a:normAutofit/>
          </a:bodyPr>
          <a:lstStyle>
            <a:lvl1pPr>
              <a:defRPr sz="2700"/>
            </a:lvl1pPr>
          </a:lstStyle>
          <a:p>
            <a:r>
              <a:rPr lang="en-US" dirty="0"/>
              <a:t>Title</a:t>
            </a:r>
          </a:p>
        </p:txBody>
      </p:sp>
      <p:sp>
        <p:nvSpPr>
          <p:cNvPr id="3" name="Content Placeholder 2"/>
          <p:cNvSpPr>
            <a:spLocks noGrp="1"/>
          </p:cNvSpPr>
          <p:nvPr>
            <p:ph sz="half" idx="1" hasCustomPrompt="1"/>
          </p:nvPr>
        </p:nvSpPr>
        <p:spPr>
          <a:xfrm>
            <a:off x="628649" y="140827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2"/>
                </a:solidFill>
              </a:defRPr>
            </a:lvl1pPr>
          </a:lstStyle>
          <a:p>
            <a:pPr lvl="0"/>
            <a:r>
              <a:rPr lang="en-US" dirty="0"/>
              <a:t>Text</a:t>
            </a:r>
          </a:p>
        </p:txBody>
      </p:sp>
      <p:sp>
        <p:nvSpPr>
          <p:cNvPr id="4" name="Content Placeholder 3"/>
          <p:cNvSpPr>
            <a:spLocks noGrp="1"/>
          </p:cNvSpPr>
          <p:nvPr>
            <p:ph sz="half" idx="2" hasCustomPrompt="1"/>
          </p:nvPr>
        </p:nvSpPr>
        <p:spPr>
          <a:xfrm>
            <a:off x="2656247" y="1408271"/>
            <a:ext cx="1865376" cy="271953"/>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9" name="Text Placeholder 8"/>
          <p:cNvSpPr>
            <a:spLocks noGrp="1"/>
          </p:cNvSpPr>
          <p:nvPr>
            <p:ph type="body" sz="quarter" idx="10" hasCustomPrompt="1"/>
          </p:nvPr>
        </p:nvSpPr>
        <p:spPr>
          <a:xfrm>
            <a:off x="4918473" y="273844"/>
            <a:ext cx="3596878" cy="743032"/>
          </a:xfrm>
        </p:spPr>
        <p:txBody>
          <a:bodyPr anchor="ctr">
            <a:normAutofit/>
          </a:bodyPr>
          <a:lstStyle>
            <a:lvl1pPr marL="0" indent="0" algn="r">
              <a:buNone/>
              <a:defRPr sz="1800">
                <a:solidFill>
                  <a:schemeClr val="tx2"/>
                </a:solidFill>
                <a:latin typeface="+mj-lt"/>
              </a:defRPr>
            </a:lvl1pPr>
          </a:lstStyle>
          <a:p>
            <a:pPr lvl="0"/>
            <a:r>
              <a:rPr lang="en-US" dirty="0"/>
              <a:t>Month</a:t>
            </a:r>
          </a:p>
        </p:txBody>
      </p:sp>
      <p:sp>
        <p:nvSpPr>
          <p:cNvPr id="6" name="Content Placeholder 3"/>
          <p:cNvSpPr>
            <a:spLocks noGrp="1"/>
          </p:cNvSpPr>
          <p:nvPr>
            <p:ph sz="half" idx="11" hasCustomPrompt="1"/>
          </p:nvPr>
        </p:nvSpPr>
        <p:spPr>
          <a:xfrm>
            <a:off x="4659968" y="141101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7" name="Content Placeholder 3"/>
          <p:cNvSpPr>
            <a:spLocks noGrp="1"/>
          </p:cNvSpPr>
          <p:nvPr>
            <p:ph sz="half" idx="12" hasCustomPrompt="1"/>
          </p:nvPr>
        </p:nvSpPr>
        <p:spPr>
          <a:xfrm>
            <a:off x="6663690" y="1411011"/>
            <a:ext cx="1865376" cy="277066"/>
          </a:xfrm>
        </p:spPr>
        <p:txBody>
          <a:bodyPr anchor="ctr">
            <a:normAutofit/>
          </a:bodyPr>
          <a:lstStyle>
            <a:lvl1pPr marL="0" indent="0">
              <a:buNone/>
              <a:tabLst>
                <a:tab pos="322326" algn="ctr"/>
                <a:tab pos="596646" algn="ctr"/>
                <a:tab pos="870966" algn="ctr"/>
                <a:tab pos="1145286" algn="ctr"/>
                <a:tab pos="1419606" algn="ctr"/>
                <a:tab pos="1693926" algn="ctr"/>
              </a:tabLst>
              <a:defRPr sz="1050">
                <a:solidFill>
                  <a:schemeClr val="tx1">
                    <a:lumMod val="85000"/>
                    <a:lumOff val="15000"/>
                  </a:schemeClr>
                </a:solidFill>
              </a:defRPr>
            </a:lvl1pPr>
          </a:lstStyle>
          <a:p>
            <a:pPr lvl="0"/>
            <a:r>
              <a:rPr lang="en-US" dirty="0"/>
              <a:t>Text</a:t>
            </a:r>
          </a:p>
        </p:txBody>
      </p:sp>
      <p:sp>
        <p:nvSpPr>
          <p:cNvPr id="13" name="Rectangle 12"/>
          <p:cNvSpPr/>
          <p:nvPr userDrawn="1"/>
        </p:nvSpPr>
        <p:spPr>
          <a:xfrm>
            <a:off x="628649" y="1016876"/>
            <a:ext cx="1851660" cy="38498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4" name="Rectangle 13"/>
          <p:cNvSpPr/>
          <p:nvPr userDrawn="1"/>
        </p:nvSpPr>
        <p:spPr>
          <a:xfrm>
            <a:off x="2656247" y="1016876"/>
            <a:ext cx="1851660" cy="3849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5" name="Rectangle 14"/>
          <p:cNvSpPr/>
          <p:nvPr userDrawn="1"/>
        </p:nvSpPr>
        <p:spPr>
          <a:xfrm>
            <a:off x="4659968" y="1016876"/>
            <a:ext cx="1851660" cy="38498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sp>
        <p:nvSpPr>
          <p:cNvPr id="16" name="Rectangle 15"/>
          <p:cNvSpPr/>
          <p:nvPr userDrawn="1"/>
        </p:nvSpPr>
        <p:spPr>
          <a:xfrm>
            <a:off x="6663690" y="1016876"/>
            <a:ext cx="1851660" cy="3849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Text</a:t>
            </a:r>
          </a:p>
        </p:txBody>
      </p:sp>
      <p:grpSp>
        <p:nvGrpSpPr>
          <p:cNvPr id="21" name="Group 20" descr="Circle shapes"/>
          <p:cNvGrpSpPr/>
          <p:nvPr userDrawn="1"/>
        </p:nvGrpSpPr>
        <p:grpSpPr>
          <a:xfrm>
            <a:off x="679075" y="1795183"/>
            <a:ext cx="1769231" cy="1045944"/>
            <a:chOff x="905433" y="2595282"/>
            <a:chExt cx="2358975" cy="1394592"/>
          </a:xfrm>
        </p:grpSpPr>
        <p:grpSp>
          <p:nvGrpSpPr>
            <p:cNvPr id="22" name="Group 21"/>
            <p:cNvGrpSpPr/>
            <p:nvPr/>
          </p:nvGrpSpPr>
          <p:grpSpPr>
            <a:xfrm>
              <a:off x="905433" y="2595282"/>
              <a:ext cx="2358975" cy="179758"/>
              <a:chOff x="891986" y="2595282"/>
              <a:chExt cx="2358975" cy="179758"/>
            </a:xfrm>
          </p:grpSpPr>
          <p:sp>
            <p:nvSpPr>
              <p:cNvPr id="55" name="Oval 54"/>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6" name="Oval 55"/>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7" name="Oval 56"/>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8" name="Oval 57"/>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9" name="Oval 58"/>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Oval 59"/>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1" name="Oval 60"/>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3" name="Group 22"/>
            <p:cNvGrpSpPr/>
            <p:nvPr/>
          </p:nvGrpSpPr>
          <p:grpSpPr>
            <a:xfrm>
              <a:off x="905433" y="2903611"/>
              <a:ext cx="2358975" cy="179758"/>
              <a:chOff x="891986" y="2595282"/>
              <a:chExt cx="2358975" cy="179758"/>
            </a:xfrm>
          </p:grpSpPr>
          <p:sp>
            <p:nvSpPr>
              <p:cNvPr id="48" name="Oval 47"/>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9" name="Oval 48"/>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0" name="Oval 49"/>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1" name="Oval 50"/>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2" name="Oval 51"/>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3" name="Oval 52"/>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4" name="Oval 53"/>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4" name="Group 23"/>
            <p:cNvGrpSpPr/>
            <p:nvPr/>
          </p:nvGrpSpPr>
          <p:grpSpPr>
            <a:xfrm>
              <a:off x="905433" y="3205216"/>
              <a:ext cx="2358975" cy="179758"/>
              <a:chOff x="891986" y="2595282"/>
              <a:chExt cx="2358975" cy="179758"/>
            </a:xfrm>
          </p:grpSpPr>
          <p:sp>
            <p:nvSpPr>
              <p:cNvPr id="41" name="Oval 40"/>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2" name="Oval 41"/>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3" name="Oval 42"/>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4" name="Oval 43"/>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Oval 44"/>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6" name="Oval 45"/>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7" name="Oval 46"/>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5" name="Group 24"/>
            <p:cNvGrpSpPr/>
            <p:nvPr/>
          </p:nvGrpSpPr>
          <p:grpSpPr>
            <a:xfrm>
              <a:off x="905433" y="3500097"/>
              <a:ext cx="2358975" cy="179758"/>
              <a:chOff x="891986" y="2595282"/>
              <a:chExt cx="2358975" cy="179758"/>
            </a:xfrm>
          </p:grpSpPr>
          <p:sp>
            <p:nvSpPr>
              <p:cNvPr id="34" name="Oval 33"/>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5" name="Oval 34"/>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6" name="Oval 35"/>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7" name="Oval 36"/>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8" name="Oval 37"/>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9" name="Oval 38"/>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0" name="Oval 39"/>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26" name="Group 25"/>
            <p:cNvGrpSpPr/>
            <p:nvPr/>
          </p:nvGrpSpPr>
          <p:grpSpPr>
            <a:xfrm>
              <a:off x="905433" y="3810116"/>
              <a:ext cx="2358975" cy="179758"/>
              <a:chOff x="891986" y="2595282"/>
              <a:chExt cx="2358975" cy="179758"/>
            </a:xfrm>
          </p:grpSpPr>
          <p:sp>
            <p:nvSpPr>
              <p:cNvPr id="27" name="Oval 26"/>
              <p:cNvSpPr/>
              <p:nvPr/>
            </p:nvSpPr>
            <p:spPr>
              <a:xfrm>
                <a:off x="891986"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8" name="Oval 27"/>
              <p:cNvSpPr/>
              <p:nvPr/>
            </p:nvSpPr>
            <p:spPr>
              <a:xfrm>
                <a:off x="124842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9" name="Oval 28"/>
              <p:cNvSpPr/>
              <p:nvPr/>
            </p:nvSpPr>
            <p:spPr>
              <a:xfrm>
                <a:off x="161418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0" name="Oval 29"/>
              <p:cNvSpPr/>
              <p:nvPr/>
            </p:nvSpPr>
            <p:spPr>
              <a:xfrm>
                <a:off x="197994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1" name="Oval 30"/>
              <p:cNvSpPr/>
              <p:nvPr/>
            </p:nvSpPr>
            <p:spPr>
              <a:xfrm>
                <a:off x="2345705" y="2596896"/>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p:cNvSpPr/>
              <p:nvPr/>
            </p:nvSpPr>
            <p:spPr>
              <a:xfrm>
                <a:off x="2711465" y="2600228"/>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3" name="Oval 32"/>
              <p:cNvSpPr/>
              <p:nvPr/>
            </p:nvSpPr>
            <p:spPr>
              <a:xfrm>
                <a:off x="3077225" y="2595282"/>
                <a:ext cx="173736" cy="17481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62" name="Group 61" descr="Circle shapes"/>
          <p:cNvGrpSpPr/>
          <p:nvPr userDrawn="1"/>
        </p:nvGrpSpPr>
        <p:grpSpPr>
          <a:xfrm>
            <a:off x="4715847" y="1795183"/>
            <a:ext cx="1769231" cy="1045944"/>
            <a:chOff x="905433" y="2595282"/>
            <a:chExt cx="2358975" cy="1394592"/>
          </a:xfrm>
        </p:grpSpPr>
        <p:grpSp>
          <p:nvGrpSpPr>
            <p:cNvPr id="63" name="Group 62"/>
            <p:cNvGrpSpPr/>
            <p:nvPr/>
          </p:nvGrpSpPr>
          <p:grpSpPr>
            <a:xfrm>
              <a:off x="905433" y="2595282"/>
              <a:ext cx="2358975" cy="179758"/>
              <a:chOff x="891986" y="2595282"/>
              <a:chExt cx="2358975" cy="179758"/>
            </a:xfrm>
          </p:grpSpPr>
          <p:sp>
            <p:nvSpPr>
              <p:cNvPr id="96" name="Oval 95"/>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7" name="Oval 96"/>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8" name="Oval 97"/>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9" name="Oval 98"/>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0" name="Oval 99"/>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1" name="Oval 100"/>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2" name="Oval 101"/>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4" name="Group 63"/>
            <p:cNvGrpSpPr/>
            <p:nvPr/>
          </p:nvGrpSpPr>
          <p:grpSpPr>
            <a:xfrm>
              <a:off x="905433" y="2903611"/>
              <a:ext cx="2358975" cy="179758"/>
              <a:chOff x="891986" y="2595282"/>
              <a:chExt cx="2358975" cy="179758"/>
            </a:xfrm>
          </p:grpSpPr>
          <p:sp>
            <p:nvSpPr>
              <p:cNvPr id="89" name="Oval 88"/>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0" name="Oval 89"/>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1" name="Oval 90"/>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2" name="Oval 91"/>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3" name="Oval 92"/>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4" name="Oval 93"/>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5" name="Oval 94"/>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5" name="Group 64"/>
            <p:cNvGrpSpPr/>
            <p:nvPr/>
          </p:nvGrpSpPr>
          <p:grpSpPr>
            <a:xfrm>
              <a:off x="905433" y="3205216"/>
              <a:ext cx="2358975" cy="179758"/>
              <a:chOff x="891986" y="2595282"/>
              <a:chExt cx="2358975" cy="179758"/>
            </a:xfrm>
          </p:grpSpPr>
          <p:sp>
            <p:nvSpPr>
              <p:cNvPr id="82" name="Oval 81"/>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3" name="Oval 82"/>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4" name="Oval 83"/>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5" name="Oval 84"/>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6" name="Oval 85"/>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7" name="Oval 86"/>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Oval 87"/>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6" name="Group 65"/>
            <p:cNvGrpSpPr/>
            <p:nvPr/>
          </p:nvGrpSpPr>
          <p:grpSpPr>
            <a:xfrm>
              <a:off x="905433" y="3500097"/>
              <a:ext cx="2358975" cy="179758"/>
              <a:chOff x="891986" y="2595282"/>
              <a:chExt cx="2358975" cy="179758"/>
            </a:xfrm>
          </p:grpSpPr>
          <p:sp>
            <p:nvSpPr>
              <p:cNvPr id="75" name="Oval 74"/>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Oval 75"/>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7" name="Oval 76"/>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8" name="Oval 77"/>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9" name="Oval 78"/>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0" name="Oval 79"/>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1" name="Oval 80"/>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67" name="Group 66"/>
            <p:cNvGrpSpPr/>
            <p:nvPr/>
          </p:nvGrpSpPr>
          <p:grpSpPr>
            <a:xfrm>
              <a:off x="905433" y="3810116"/>
              <a:ext cx="2358975" cy="179758"/>
              <a:chOff x="891986" y="2595282"/>
              <a:chExt cx="2358975" cy="179758"/>
            </a:xfrm>
          </p:grpSpPr>
          <p:sp>
            <p:nvSpPr>
              <p:cNvPr id="68" name="Oval 67"/>
              <p:cNvSpPr/>
              <p:nvPr/>
            </p:nvSpPr>
            <p:spPr>
              <a:xfrm>
                <a:off x="891986"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9" name="Oval 68"/>
              <p:cNvSpPr/>
              <p:nvPr/>
            </p:nvSpPr>
            <p:spPr>
              <a:xfrm>
                <a:off x="124842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0" name="Oval 69"/>
              <p:cNvSpPr/>
              <p:nvPr/>
            </p:nvSpPr>
            <p:spPr>
              <a:xfrm>
                <a:off x="161418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1" name="Oval 70"/>
              <p:cNvSpPr/>
              <p:nvPr/>
            </p:nvSpPr>
            <p:spPr>
              <a:xfrm>
                <a:off x="197994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2" name="Oval 71"/>
              <p:cNvSpPr/>
              <p:nvPr/>
            </p:nvSpPr>
            <p:spPr>
              <a:xfrm>
                <a:off x="2345705" y="2596896"/>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3" name="Oval 72"/>
              <p:cNvSpPr/>
              <p:nvPr/>
            </p:nvSpPr>
            <p:spPr>
              <a:xfrm>
                <a:off x="2711465" y="2600228"/>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Oval 73"/>
              <p:cNvSpPr/>
              <p:nvPr/>
            </p:nvSpPr>
            <p:spPr>
              <a:xfrm>
                <a:off x="3077225" y="2595282"/>
                <a:ext cx="173736" cy="174812"/>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103" name="Group 102" descr="Circle shapes"/>
          <p:cNvGrpSpPr/>
          <p:nvPr userDrawn="1"/>
        </p:nvGrpSpPr>
        <p:grpSpPr>
          <a:xfrm>
            <a:off x="2697461" y="1795216"/>
            <a:ext cx="1769231" cy="1045944"/>
            <a:chOff x="905433" y="2595282"/>
            <a:chExt cx="2358975" cy="1394592"/>
          </a:xfrm>
        </p:grpSpPr>
        <p:grpSp>
          <p:nvGrpSpPr>
            <p:cNvPr id="104" name="Group 103"/>
            <p:cNvGrpSpPr/>
            <p:nvPr/>
          </p:nvGrpSpPr>
          <p:grpSpPr>
            <a:xfrm>
              <a:off x="905433" y="2595282"/>
              <a:ext cx="2358975" cy="179758"/>
              <a:chOff x="891986" y="2595282"/>
              <a:chExt cx="2358975" cy="179758"/>
            </a:xfrm>
          </p:grpSpPr>
          <p:sp>
            <p:nvSpPr>
              <p:cNvPr id="137" name="Oval 136"/>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8" name="Oval 137"/>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9" name="Oval 138"/>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0" name="Oval 139"/>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1" name="Oval 140"/>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2" name="Oval 141"/>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3" name="Oval 142"/>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5" name="Group 104"/>
            <p:cNvGrpSpPr/>
            <p:nvPr/>
          </p:nvGrpSpPr>
          <p:grpSpPr>
            <a:xfrm>
              <a:off x="905433" y="2903611"/>
              <a:ext cx="2358975" cy="179758"/>
              <a:chOff x="891986" y="2595282"/>
              <a:chExt cx="2358975" cy="179758"/>
            </a:xfrm>
          </p:grpSpPr>
          <p:sp>
            <p:nvSpPr>
              <p:cNvPr id="130" name="Oval 129"/>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1" name="Oval 130"/>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2" name="Oval 131"/>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3" name="Oval 132"/>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4" name="Oval 133"/>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5" name="Oval 134"/>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6" name="Oval 135"/>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6" name="Group 105"/>
            <p:cNvGrpSpPr/>
            <p:nvPr/>
          </p:nvGrpSpPr>
          <p:grpSpPr>
            <a:xfrm>
              <a:off x="905433" y="3205216"/>
              <a:ext cx="2358975" cy="179758"/>
              <a:chOff x="891986" y="2595282"/>
              <a:chExt cx="2358975" cy="179758"/>
            </a:xfrm>
          </p:grpSpPr>
          <p:sp>
            <p:nvSpPr>
              <p:cNvPr id="123" name="Oval 122"/>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4" name="Oval 123"/>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5" name="Oval 124"/>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6" name="Oval 125"/>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7" name="Oval 126"/>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8" name="Oval 127"/>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9" name="Oval 128"/>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7" name="Group 106"/>
            <p:cNvGrpSpPr/>
            <p:nvPr/>
          </p:nvGrpSpPr>
          <p:grpSpPr>
            <a:xfrm>
              <a:off x="905433" y="3500097"/>
              <a:ext cx="2358975" cy="179758"/>
              <a:chOff x="891986" y="2595282"/>
              <a:chExt cx="2358975" cy="179758"/>
            </a:xfrm>
          </p:grpSpPr>
          <p:sp>
            <p:nvSpPr>
              <p:cNvPr id="116" name="Oval 115"/>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7" name="Oval 116"/>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8" name="Oval 117"/>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9" name="Oval 118"/>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0" name="Oval 119"/>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1" name="Oval 120"/>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2" name="Oval 121"/>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08" name="Group 107"/>
            <p:cNvGrpSpPr/>
            <p:nvPr/>
          </p:nvGrpSpPr>
          <p:grpSpPr>
            <a:xfrm>
              <a:off x="905433" y="3810116"/>
              <a:ext cx="2358975" cy="179758"/>
              <a:chOff x="891986" y="2595282"/>
              <a:chExt cx="2358975" cy="179758"/>
            </a:xfrm>
          </p:grpSpPr>
          <p:sp>
            <p:nvSpPr>
              <p:cNvPr id="109" name="Oval 108"/>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0" name="Oval 109"/>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1" name="Oval 110"/>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2" name="Oval 111"/>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3" name="Oval 112"/>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4" name="Oval 113"/>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15" name="Oval 114"/>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144" name="Group 143" descr="Circle shapes"/>
          <p:cNvGrpSpPr/>
          <p:nvPr userDrawn="1"/>
        </p:nvGrpSpPr>
        <p:grpSpPr>
          <a:xfrm>
            <a:off x="6727242" y="1796796"/>
            <a:ext cx="1769231" cy="1045944"/>
            <a:chOff x="905433" y="2595282"/>
            <a:chExt cx="2358975" cy="1394592"/>
          </a:xfrm>
        </p:grpSpPr>
        <p:grpSp>
          <p:nvGrpSpPr>
            <p:cNvPr id="145" name="Group 144"/>
            <p:cNvGrpSpPr/>
            <p:nvPr/>
          </p:nvGrpSpPr>
          <p:grpSpPr>
            <a:xfrm>
              <a:off x="905433" y="2595282"/>
              <a:ext cx="2358975" cy="179758"/>
              <a:chOff x="891986" y="2595282"/>
              <a:chExt cx="2358975" cy="179758"/>
            </a:xfrm>
          </p:grpSpPr>
          <p:sp>
            <p:nvSpPr>
              <p:cNvPr id="178" name="Oval 177"/>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9" name="Oval 178"/>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0" name="Oval 179"/>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1" name="Oval 180"/>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2" name="Oval 181"/>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3" name="Oval 182"/>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4" name="Oval 183"/>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6" name="Group 145"/>
            <p:cNvGrpSpPr/>
            <p:nvPr/>
          </p:nvGrpSpPr>
          <p:grpSpPr>
            <a:xfrm>
              <a:off x="905433" y="2903611"/>
              <a:ext cx="2358975" cy="179758"/>
              <a:chOff x="891986" y="2595282"/>
              <a:chExt cx="2358975" cy="179758"/>
            </a:xfrm>
          </p:grpSpPr>
          <p:sp>
            <p:nvSpPr>
              <p:cNvPr id="171" name="Oval 170"/>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2" name="Oval 171"/>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3" name="Oval 172"/>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4" name="Oval 173"/>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5" name="Oval 174"/>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6" name="Oval 175"/>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7" name="Oval 176"/>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7" name="Group 146"/>
            <p:cNvGrpSpPr/>
            <p:nvPr/>
          </p:nvGrpSpPr>
          <p:grpSpPr>
            <a:xfrm>
              <a:off x="905433" y="3205216"/>
              <a:ext cx="2358975" cy="179758"/>
              <a:chOff x="891986" y="2595282"/>
              <a:chExt cx="2358975" cy="179758"/>
            </a:xfrm>
          </p:grpSpPr>
          <p:sp>
            <p:nvSpPr>
              <p:cNvPr id="164" name="Oval 163"/>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5" name="Oval 164"/>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6" name="Oval 165"/>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7" name="Oval 166"/>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8" name="Oval 167"/>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9" name="Oval 168"/>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70" name="Oval 169"/>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8" name="Group 147"/>
            <p:cNvGrpSpPr/>
            <p:nvPr/>
          </p:nvGrpSpPr>
          <p:grpSpPr>
            <a:xfrm>
              <a:off x="905433" y="3500097"/>
              <a:ext cx="2358975" cy="179758"/>
              <a:chOff x="891986" y="2595282"/>
              <a:chExt cx="2358975" cy="179758"/>
            </a:xfrm>
          </p:grpSpPr>
          <p:sp>
            <p:nvSpPr>
              <p:cNvPr id="157" name="Oval 156"/>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8" name="Oval 157"/>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9" name="Oval 158"/>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0" name="Oval 159"/>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1" name="Oval 160"/>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2" name="Oval 161"/>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3" name="Oval 162"/>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nvGrpSpPr>
            <p:cNvPr id="149" name="Group 148"/>
            <p:cNvGrpSpPr/>
            <p:nvPr/>
          </p:nvGrpSpPr>
          <p:grpSpPr>
            <a:xfrm>
              <a:off x="905433" y="3810116"/>
              <a:ext cx="2358975" cy="179758"/>
              <a:chOff x="891986" y="2595282"/>
              <a:chExt cx="2358975" cy="179758"/>
            </a:xfrm>
          </p:grpSpPr>
          <p:sp>
            <p:nvSpPr>
              <p:cNvPr id="150" name="Oval 149"/>
              <p:cNvSpPr/>
              <p:nvPr/>
            </p:nvSpPr>
            <p:spPr>
              <a:xfrm>
                <a:off x="891986"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1" name="Oval 150"/>
              <p:cNvSpPr/>
              <p:nvPr/>
            </p:nvSpPr>
            <p:spPr>
              <a:xfrm>
                <a:off x="124842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2" name="Oval 151"/>
              <p:cNvSpPr/>
              <p:nvPr/>
            </p:nvSpPr>
            <p:spPr>
              <a:xfrm>
                <a:off x="161418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3" name="Oval 152"/>
              <p:cNvSpPr/>
              <p:nvPr/>
            </p:nvSpPr>
            <p:spPr>
              <a:xfrm>
                <a:off x="197994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4" name="Oval 153"/>
              <p:cNvSpPr/>
              <p:nvPr/>
            </p:nvSpPr>
            <p:spPr>
              <a:xfrm>
                <a:off x="2345705" y="2596896"/>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5" name="Oval 154"/>
              <p:cNvSpPr/>
              <p:nvPr/>
            </p:nvSpPr>
            <p:spPr>
              <a:xfrm>
                <a:off x="2711465" y="2600228"/>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6" name="Oval 155"/>
              <p:cNvSpPr/>
              <p:nvPr/>
            </p:nvSpPr>
            <p:spPr>
              <a:xfrm>
                <a:off x="3077225" y="2595282"/>
                <a:ext cx="173736" cy="174812"/>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grpSp>
      <p:grpSp>
        <p:nvGrpSpPr>
          <p:cNvPr id="349" name="Group 348" descr="Dashed lines"/>
          <p:cNvGrpSpPr/>
          <p:nvPr userDrawn="1"/>
        </p:nvGrpSpPr>
        <p:grpSpPr>
          <a:xfrm>
            <a:off x="672283" y="3179278"/>
            <a:ext cx="1788108" cy="1591190"/>
            <a:chOff x="6557963" y="2680139"/>
            <a:chExt cx="4795836" cy="3565213"/>
          </a:xfrm>
        </p:grpSpPr>
        <p:cxnSp>
          <p:nvCxnSpPr>
            <p:cNvPr id="350" name="Straight Connector 349"/>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8" name="Straight Connector 357"/>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0" name="Straight Connector 359"/>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62" name="Group 361" descr="Dashed lines"/>
          <p:cNvGrpSpPr/>
          <p:nvPr userDrawn="1"/>
        </p:nvGrpSpPr>
        <p:grpSpPr>
          <a:xfrm>
            <a:off x="2699880" y="3179278"/>
            <a:ext cx="1788108" cy="1591190"/>
            <a:chOff x="6557963" y="2680139"/>
            <a:chExt cx="4795836" cy="3565213"/>
          </a:xfrm>
        </p:grpSpPr>
        <p:cxnSp>
          <p:nvCxnSpPr>
            <p:cNvPr id="363" name="Straight Connector 362"/>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4" name="Straight Connector 363"/>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0" name="Straight Connector 369"/>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1" name="Straight Connector 370"/>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2" name="Straight Connector 371"/>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3" name="Straight Connector 372"/>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375" name="Group 374" descr="Dashed lines"/>
          <p:cNvGrpSpPr/>
          <p:nvPr userDrawn="1"/>
        </p:nvGrpSpPr>
        <p:grpSpPr>
          <a:xfrm>
            <a:off x="4723520" y="3179278"/>
            <a:ext cx="1788108" cy="1591190"/>
            <a:chOff x="6557963" y="2680139"/>
            <a:chExt cx="4795836" cy="3565213"/>
          </a:xfrm>
        </p:grpSpPr>
        <p:cxnSp>
          <p:nvCxnSpPr>
            <p:cNvPr id="376" name="Straight Connector 375"/>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7" name="Straight Connector 376"/>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0" name="Straight Connector 379"/>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1" name="Straight Connector 380"/>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2" name="Straight Connector 381"/>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4" name="Straight Connector 383"/>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86" name="Straight Connector 385"/>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401" name="Group 400" descr="Dashed lines"/>
          <p:cNvGrpSpPr/>
          <p:nvPr userDrawn="1"/>
        </p:nvGrpSpPr>
        <p:grpSpPr>
          <a:xfrm>
            <a:off x="6747161" y="3174638"/>
            <a:ext cx="1788108" cy="1591190"/>
            <a:chOff x="6557963" y="2680139"/>
            <a:chExt cx="4795836" cy="3565213"/>
          </a:xfrm>
        </p:grpSpPr>
        <p:cxnSp>
          <p:nvCxnSpPr>
            <p:cNvPr id="402" name="Straight Connector 401"/>
            <p:cNvCxnSpPr/>
            <p:nvPr userDrawn="1"/>
          </p:nvCxnSpPr>
          <p:spPr>
            <a:xfrm>
              <a:off x="6557963" y="2680139"/>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3" name="Straight Connector 402"/>
            <p:cNvCxnSpPr/>
            <p:nvPr userDrawn="1"/>
          </p:nvCxnSpPr>
          <p:spPr>
            <a:xfrm>
              <a:off x="6557963" y="3037491"/>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4" name="Straight Connector 403"/>
            <p:cNvCxnSpPr/>
            <p:nvPr userDrawn="1"/>
          </p:nvCxnSpPr>
          <p:spPr>
            <a:xfrm>
              <a:off x="6557963" y="339242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5" name="Straight Connector 404"/>
            <p:cNvCxnSpPr/>
            <p:nvPr userDrawn="1"/>
          </p:nvCxnSpPr>
          <p:spPr>
            <a:xfrm>
              <a:off x="6557963" y="374904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6" name="Straight Connector 405"/>
            <p:cNvCxnSpPr/>
            <p:nvPr userDrawn="1"/>
          </p:nvCxnSpPr>
          <p:spPr>
            <a:xfrm>
              <a:off x="6557963" y="410565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7" name="Straight Connector 406"/>
            <p:cNvCxnSpPr/>
            <p:nvPr userDrawn="1"/>
          </p:nvCxnSpPr>
          <p:spPr>
            <a:xfrm>
              <a:off x="6557963" y="446227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8" name="Straight Connector 407"/>
            <p:cNvCxnSpPr/>
            <p:nvPr userDrawn="1"/>
          </p:nvCxnSpPr>
          <p:spPr>
            <a:xfrm>
              <a:off x="6557963" y="4818888"/>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9" name="Straight Connector 408"/>
            <p:cNvCxnSpPr/>
            <p:nvPr userDrawn="1"/>
          </p:nvCxnSpPr>
          <p:spPr>
            <a:xfrm>
              <a:off x="6557963" y="5175504"/>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0" name="Straight Connector 409"/>
            <p:cNvCxnSpPr/>
            <p:nvPr userDrawn="1"/>
          </p:nvCxnSpPr>
          <p:spPr>
            <a:xfrm>
              <a:off x="6557963" y="5532120"/>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1" name="Straight Connector 410"/>
            <p:cNvCxnSpPr/>
            <p:nvPr userDrawn="1"/>
          </p:nvCxnSpPr>
          <p:spPr>
            <a:xfrm>
              <a:off x="6557963" y="5888736"/>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2" name="Straight Connector 411"/>
            <p:cNvCxnSpPr/>
            <p:nvPr userDrawn="1"/>
          </p:nvCxnSpPr>
          <p:spPr>
            <a:xfrm>
              <a:off x="6557963" y="6245352"/>
              <a:ext cx="479583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61" name="Text Placeholder 360"/>
          <p:cNvSpPr>
            <a:spLocks noGrp="1"/>
          </p:cNvSpPr>
          <p:nvPr>
            <p:ph type="body" sz="quarter" idx="13" hasCustomPrompt="1"/>
          </p:nvPr>
        </p:nvSpPr>
        <p:spPr>
          <a:xfrm>
            <a:off x="633649" y="298740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374" name="Text Placeholder 360"/>
          <p:cNvSpPr>
            <a:spLocks noGrp="1"/>
          </p:cNvSpPr>
          <p:nvPr>
            <p:ph type="body" sz="quarter" idx="14" hasCustomPrompt="1"/>
          </p:nvPr>
        </p:nvSpPr>
        <p:spPr>
          <a:xfrm>
            <a:off x="2656247" y="299204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387" name="Text Placeholder 360"/>
          <p:cNvSpPr>
            <a:spLocks noGrp="1"/>
          </p:cNvSpPr>
          <p:nvPr>
            <p:ph type="body" sz="quarter" idx="15" hasCustomPrompt="1"/>
          </p:nvPr>
        </p:nvSpPr>
        <p:spPr>
          <a:xfrm>
            <a:off x="4679887" y="299204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
        <p:nvSpPr>
          <p:cNvPr id="413" name="Text Placeholder 360"/>
          <p:cNvSpPr>
            <a:spLocks noGrp="1"/>
          </p:cNvSpPr>
          <p:nvPr>
            <p:ph type="body" sz="quarter" idx="16" hasCustomPrompt="1"/>
          </p:nvPr>
        </p:nvSpPr>
        <p:spPr>
          <a:xfrm>
            <a:off x="6703527" y="2987401"/>
            <a:ext cx="1865376" cy="1882518"/>
          </a:xfrm>
        </p:spPr>
        <p:txBody>
          <a:bodyPr>
            <a:normAutofit/>
          </a:bodyPr>
          <a:lstStyle>
            <a:lvl1pPr marL="0" indent="0">
              <a:lnSpc>
                <a:spcPct val="100000"/>
              </a:lnSpc>
              <a:spcBef>
                <a:spcPts val="0"/>
              </a:spcBef>
              <a:buNone/>
              <a:defRPr sz="1050">
                <a:solidFill>
                  <a:schemeClr val="tx1">
                    <a:lumMod val="85000"/>
                    <a:lumOff val="15000"/>
                  </a:schemeClr>
                </a:solidFill>
              </a:defRPr>
            </a:lvl1pPr>
          </a:lstStyle>
          <a:p>
            <a:pPr lvl="0"/>
            <a:r>
              <a:rPr lang="en-US" dirty="0"/>
              <a:t>Text</a:t>
            </a:r>
          </a:p>
        </p:txBody>
      </p:sp>
    </p:spTree>
    <p:extLst>
      <p:ext uri="{BB962C8B-B14F-4D97-AF65-F5344CB8AC3E}">
        <p14:creationId xmlns:p14="http://schemas.microsoft.com/office/powerpoint/2010/main" val="173984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
        <p:nvSpPr>
          <p:cNvPr id="7" name="Rectangle 6" descr="Color filled rectangle border">
            <a:extLst>
              <a:ext uri="{FF2B5EF4-FFF2-40B4-BE49-F238E27FC236}">
                <a16:creationId xmlns:a16="http://schemas.microsoft.com/office/drawing/2014/main" id="{B7CD7B2F-BB9E-5DB3-4BE0-9125049DA223}"/>
              </a:ext>
            </a:extLst>
          </p:cNvPr>
          <p:cNvSpPr/>
          <p:nvPr userDrawn="1"/>
        </p:nvSpPr>
        <p:spPr>
          <a:xfrm>
            <a:off x="0" y="4859721"/>
            <a:ext cx="2290572" cy="283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 name="Rectangle 7" descr="Color filled rectangle border">
            <a:extLst>
              <a:ext uri="{FF2B5EF4-FFF2-40B4-BE49-F238E27FC236}">
                <a16:creationId xmlns:a16="http://schemas.microsoft.com/office/drawing/2014/main" id="{BE189E0D-F12B-29E4-0A88-C956FB43C543}"/>
              </a:ext>
            </a:extLst>
          </p:cNvPr>
          <p:cNvSpPr/>
          <p:nvPr userDrawn="1"/>
        </p:nvSpPr>
        <p:spPr>
          <a:xfrm>
            <a:off x="2290572" y="4859721"/>
            <a:ext cx="2290572" cy="28377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Rectangle 8" descr="Color filled rectangle border">
            <a:extLst>
              <a:ext uri="{FF2B5EF4-FFF2-40B4-BE49-F238E27FC236}">
                <a16:creationId xmlns:a16="http://schemas.microsoft.com/office/drawing/2014/main" id="{330CE669-0B8B-4C45-F933-E7C44528EFA3}"/>
              </a:ext>
            </a:extLst>
          </p:cNvPr>
          <p:cNvSpPr/>
          <p:nvPr userDrawn="1"/>
        </p:nvSpPr>
        <p:spPr>
          <a:xfrm>
            <a:off x="4581144" y="4859721"/>
            <a:ext cx="2290572" cy="2837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 name="Rectangle 9" descr="Color filled rectangle border">
            <a:extLst>
              <a:ext uri="{FF2B5EF4-FFF2-40B4-BE49-F238E27FC236}">
                <a16:creationId xmlns:a16="http://schemas.microsoft.com/office/drawing/2014/main" id="{A4F7D634-D948-C242-332B-FEF7C490CEBC}"/>
              </a:ext>
            </a:extLst>
          </p:cNvPr>
          <p:cNvSpPr/>
          <p:nvPr userDrawn="1"/>
        </p:nvSpPr>
        <p:spPr>
          <a:xfrm>
            <a:off x="6853428" y="4859721"/>
            <a:ext cx="2290572" cy="28377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104454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n-GB"/>
              <a:t>Click to edit Master title style</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32BDE3A-8A5F-47C4-AA75-58FC1EB2D383}" type="slidenum">
              <a:rPr lang="en-US" smtClean="0"/>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9009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n-GB"/>
              <a:t>Click to edit Master title style</a:t>
            </a:r>
            <a:endParaRPr lang="en-US" dirty="0"/>
          </a:p>
        </p:txBody>
      </p:sp>
      <p:sp>
        <p:nvSpPr>
          <p:cNvPr id="3" name="Content Placeholder 2"/>
          <p:cNvSpPr>
            <a:spLocks noGrp="1"/>
          </p:cNvSpPr>
          <p:nvPr>
            <p:ph sz="half" idx="1"/>
          </p:nvPr>
        </p:nvSpPr>
        <p:spPr>
          <a:xfrm>
            <a:off x="822959" y="1384301"/>
            <a:ext cx="3703320" cy="3017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4663440" y="1384301"/>
            <a:ext cx="3703320" cy="3017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3293176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n-GB"/>
              <a:t>Click to edit Master title style</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822960" y="1936751"/>
            <a:ext cx="3703320" cy="25336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63440" y="1936751"/>
            <a:ext cx="3703320" cy="25336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2669559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3663561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1319078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n-GB"/>
              <a:t>Click to edit Master title style</a:t>
            </a:r>
            <a:endParaRPr lang="en-US" dirty="0"/>
          </a:p>
        </p:txBody>
      </p:sp>
      <p:sp>
        <p:nvSpPr>
          <p:cNvPr id="3" name="Content Placeholder 2"/>
          <p:cNvSpPr>
            <a:spLocks noGrp="1"/>
          </p:cNvSpPr>
          <p:nvPr>
            <p:ph idx="1"/>
          </p:nvPr>
        </p:nvSpPr>
        <p:spPr>
          <a:xfrm>
            <a:off x="3600450" y="548640"/>
            <a:ext cx="4869180" cy="39433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a:xfrm>
            <a:off x="349134" y="4844839"/>
            <a:ext cx="1963883" cy="273844"/>
          </a:xfrm>
        </p:spPr>
        <p:txBody>
          <a:bodyPr/>
          <a:lstStyle>
            <a:lvl1pPr algn="l">
              <a:defRPr/>
            </a:lvl1pPr>
          </a:lstStyle>
          <a:p>
            <a:fld id="{1599551F-0685-470A-A63A-F808D54B9B6A}" type="datetimeFigureOut">
              <a:rPr lang="en-US" smtClean="0"/>
              <a:t>8/31/2024</a:t>
            </a:fld>
            <a:endParaRPr lang="en-US" dirty="0"/>
          </a:p>
        </p:txBody>
      </p:sp>
      <p:sp>
        <p:nvSpPr>
          <p:cNvPr id="6" name="Footer Placeholder 5"/>
          <p:cNvSpPr>
            <a:spLocks noGrp="1"/>
          </p:cNvSpPr>
          <p:nvPr>
            <p:ph type="ftr" sz="quarter" idx="11"/>
          </p:nvPr>
        </p:nvSpPr>
        <p:spPr>
          <a:xfrm>
            <a:off x="3600450" y="4844839"/>
            <a:ext cx="3486150" cy="273844"/>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32BDE3A-8A5F-47C4-AA75-58FC1EB2D383}" type="slidenum">
              <a:rPr lang="en-US" smtClean="0"/>
              <a:t>‹#›</a:t>
            </a:fld>
            <a:endParaRPr lang="en-US" dirty="0"/>
          </a:p>
        </p:txBody>
      </p:sp>
    </p:spTree>
    <p:extLst>
      <p:ext uri="{BB962C8B-B14F-4D97-AF65-F5344CB8AC3E}">
        <p14:creationId xmlns:p14="http://schemas.microsoft.com/office/powerpoint/2010/main" val="2002699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4948" cy="617220"/>
          </a:xfrm>
        </p:spPr>
        <p:txBody>
          <a:bodyPr lIns="91440" tIns="0" rIns="91440" bIns="0" anchor="b">
            <a:noAutofit/>
          </a:bodyPr>
          <a:lstStyle>
            <a:lvl1pPr>
              <a:defRPr sz="2700" b="0">
                <a:solidFill>
                  <a:srgbClr val="FFFFFF"/>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12" y="0"/>
            <a:ext cx="9143989" cy="3686307"/>
          </a:xfrm>
          <a:blipFill>
            <a:blip r:embed="rId2"/>
            <a:stretch>
              <a:fillRect/>
            </a:stretch>
          </a:blipFill>
        </p:spPr>
        <p:txBody>
          <a:bodyPr lIns="457200" tIns="457200"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822960" y="4430267"/>
            <a:ext cx="7584948"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1599551F-0685-470A-A63A-F808D54B9B6A}" type="datetimeFigureOut">
              <a:rPr lang="en-US" smtClean="0"/>
              <a:t>8/31/2024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32BDE3A-8A5F-47C4-AA75-58FC1EB2D383}" type="slidenum">
              <a:rPr lang="en-US" smtClean="0"/>
              <a:t>‹#›</a:t>
            </a:fld>
            <a:endParaRPr lang="en-US" dirty="0"/>
          </a:p>
        </p:txBody>
      </p:sp>
    </p:spTree>
    <p:extLst>
      <p:ext uri="{BB962C8B-B14F-4D97-AF65-F5344CB8AC3E}">
        <p14:creationId xmlns:p14="http://schemas.microsoft.com/office/powerpoint/2010/main" val="3345657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480060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4750737"/>
            <a:ext cx="9144001" cy="494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n-GB"/>
              <a:t>Click to edit Master title style</a:t>
            </a:r>
            <a:endParaRPr lang="en-US" dirty="0"/>
          </a:p>
        </p:txBody>
      </p:sp>
      <p:sp>
        <p:nvSpPr>
          <p:cNvPr id="3" name="Text Placeholder 2"/>
          <p:cNvSpPr>
            <a:spLocks noGrp="1"/>
          </p:cNvSpPr>
          <p:nvPr>
            <p:ph type="body" idx="1"/>
          </p:nvPr>
        </p:nvSpPr>
        <p:spPr>
          <a:xfrm>
            <a:off x="822960" y="1384301"/>
            <a:ext cx="7543800" cy="3017520"/>
          </a:xfrm>
          <a:prstGeom prst="rect">
            <a:avLst/>
          </a:prstGeom>
        </p:spPr>
        <p:txBody>
          <a:bodyPr vert="horz" lIns="0" tIns="45720" rIns="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22961" y="4844839"/>
            <a:ext cx="1854203" cy="273844"/>
          </a:xfrm>
          <a:prstGeom prst="rect">
            <a:avLst/>
          </a:prstGeom>
        </p:spPr>
        <p:txBody>
          <a:bodyPr vert="horz" lIns="91440" tIns="45720" rIns="91440" bIns="45720" rtlCol="0" anchor="ctr"/>
          <a:lstStyle>
            <a:lvl1pPr algn="l">
              <a:defRPr sz="675">
                <a:solidFill>
                  <a:srgbClr val="FFFFFF"/>
                </a:solidFill>
              </a:defRPr>
            </a:lvl1pPr>
          </a:lstStyle>
          <a:p>
            <a:fld id="{1599551F-0685-470A-A63A-F808D54B9B6A}" type="datetimeFigureOut">
              <a:rPr lang="en-US" smtClean="0"/>
              <a:t>8/31/2024</a:t>
            </a:fld>
            <a:endParaRPr lang="en-US" dirty="0"/>
          </a:p>
        </p:txBody>
      </p:sp>
      <p:sp>
        <p:nvSpPr>
          <p:cNvPr id="5" name="Footer Placeholder 4"/>
          <p:cNvSpPr>
            <a:spLocks noGrp="1"/>
          </p:cNvSpPr>
          <p:nvPr>
            <p:ph type="ftr" sz="quarter" idx="3"/>
          </p:nvPr>
        </p:nvSpPr>
        <p:spPr>
          <a:xfrm>
            <a:off x="2764639" y="4844839"/>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4844839"/>
            <a:ext cx="984019" cy="273844"/>
          </a:xfrm>
          <a:prstGeom prst="rect">
            <a:avLst/>
          </a:prstGeom>
        </p:spPr>
        <p:txBody>
          <a:bodyPr vert="horz" lIns="91440" tIns="45720" rIns="91440" bIns="45720" rtlCol="0" anchor="ctr"/>
          <a:lstStyle>
            <a:lvl1pPr algn="r">
              <a:defRPr sz="788">
                <a:solidFill>
                  <a:srgbClr val="FFFFFF"/>
                </a:solidFill>
              </a:defRPr>
            </a:lvl1pPr>
          </a:lstStyle>
          <a:p>
            <a:fld id="{632BDE3A-8A5F-47C4-AA75-58FC1EB2D383}" type="slidenum">
              <a:rPr lang="en-US" smtClean="0"/>
              <a:t>‹#›</a:t>
            </a:fld>
            <a:endParaRPr lang="en-US" dirty="0"/>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112451"/>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652" r:id="rId12"/>
    <p:sldLayoutId id="2147483660" r:id="rId13"/>
    <p:sldLayoutId id="2147483661" r:id="rId14"/>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wirralsafeguarding.co.uk/school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ngminds.org.uk/media/qs5luamr/vulnerable-groups-toolkit.pdf"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8.png"/><Relationship Id="rId7" Type="http://schemas.openxmlformats.org/officeDocument/2006/relationships/diagramColors" Target="../diagrams/colors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hyperlink" Target="https://www.theproudtrust.org/"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3592" y="1297172"/>
            <a:ext cx="3398166" cy="1797806"/>
          </a:xfrm>
        </p:spPr>
        <p:txBody>
          <a:bodyPr>
            <a:normAutofit/>
          </a:bodyPr>
          <a:lstStyle/>
          <a:p>
            <a:pPr algn="ctr"/>
            <a:r>
              <a:rPr lang="en-US" sz="2800" b="1" dirty="0">
                <a:solidFill>
                  <a:schemeClr val="accent6">
                    <a:lumMod val="75000"/>
                  </a:schemeClr>
                </a:solidFill>
                <a:latin typeface="Calibri" panose="020F0502020204030204" pitchFamily="34" charset="0"/>
                <a:cs typeface="Calibri" panose="020F0502020204030204" pitchFamily="34" charset="0"/>
              </a:rPr>
              <a:t>STAFF SAFEGUARDING TRAINING UPDATE </a:t>
            </a:r>
            <a:br>
              <a:rPr lang="en-US" sz="2800" b="1" dirty="0">
                <a:solidFill>
                  <a:schemeClr val="accent6">
                    <a:lumMod val="75000"/>
                  </a:schemeClr>
                </a:solidFill>
                <a:latin typeface="Calibri" panose="020F0502020204030204" pitchFamily="34" charset="0"/>
                <a:cs typeface="Calibri" panose="020F0502020204030204" pitchFamily="34" charset="0"/>
              </a:rPr>
            </a:br>
            <a:r>
              <a:rPr lang="en-US" sz="2800" b="1" dirty="0">
                <a:solidFill>
                  <a:schemeClr val="accent6">
                    <a:lumMod val="75000"/>
                  </a:schemeClr>
                </a:solidFill>
                <a:latin typeface="Calibri" panose="020F0502020204030204" pitchFamily="34" charset="0"/>
                <a:cs typeface="Calibri" panose="020F0502020204030204" pitchFamily="34" charset="0"/>
              </a:rPr>
              <a:t>SEPT 2024</a:t>
            </a:r>
          </a:p>
        </p:txBody>
      </p:sp>
      <p:sp>
        <p:nvSpPr>
          <p:cNvPr id="7" name="Subtitle 6"/>
          <p:cNvSpPr>
            <a:spLocks noGrp="1"/>
          </p:cNvSpPr>
          <p:nvPr>
            <p:ph type="subTitle" idx="1"/>
          </p:nvPr>
        </p:nvSpPr>
        <p:spPr>
          <a:xfrm>
            <a:off x="4799149" y="2169041"/>
            <a:ext cx="4344851" cy="1437857"/>
          </a:xfrm>
        </p:spPr>
        <p:txBody>
          <a:bodyPr>
            <a:normAutofit/>
          </a:bodyPr>
          <a:lstStyle/>
          <a:p>
            <a:pPr algn="ctr"/>
            <a:r>
              <a:rPr lang="en-GB" b="1" dirty="0">
                <a:solidFill>
                  <a:schemeClr val="tx1"/>
                </a:solidFill>
                <a:latin typeface="+mn-lt"/>
                <a:cs typeface="Biome" panose="020B0502040204020203" pitchFamily="34" charset="0"/>
              </a:rPr>
              <a:t>Wirral safeguarding Children partnership</a:t>
            </a:r>
          </a:p>
          <a:p>
            <a:pPr algn="ctr"/>
            <a:r>
              <a:rPr lang="en-GB" sz="1000" b="1" dirty="0">
                <a:solidFill>
                  <a:schemeClr val="accent1">
                    <a:lumMod val="50000"/>
                  </a:schemeClr>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https://www.wirralsafeguarding.co.uk/schools/</a:t>
            </a:r>
            <a:r>
              <a:rPr lang="en-GB" sz="1000" b="1" dirty="0">
                <a:solidFill>
                  <a:schemeClr val="accent1">
                    <a:lumMod val="50000"/>
                  </a:schemeClr>
                </a:solidFill>
                <a:latin typeface="Calibri" panose="020F0502020204030204" pitchFamily="34" charset="0"/>
                <a:cs typeface="Calibri" panose="020F0502020204030204" pitchFamily="34" charset="0"/>
              </a:rPr>
              <a:t>   </a:t>
            </a:r>
            <a:endParaRPr lang="en-US" sz="1000" b="1" dirty="0">
              <a:solidFill>
                <a:schemeClr val="accent1">
                  <a:lumMod val="50000"/>
                </a:schemeClr>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83071DF3-DB1D-6738-31D7-511F221F8D3F}"/>
              </a:ext>
            </a:extLst>
          </p:cNvPr>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277153" y="224403"/>
            <a:ext cx="1611024" cy="985983"/>
          </a:xfrm>
          <a:prstGeom prst="rect">
            <a:avLst/>
          </a:prstGeom>
          <a:noFill/>
        </p:spPr>
      </p:pic>
      <p:sp>
        <p:nvSpPr>
          <p:cNvPr id="4" name="TextBox 3">
            <a:extLst>
              <a:ext uri="{FF2B5EF4-FFF2-40B4-BE49-F238E27FC236}">
                <a16:creationId xmlns:a16="http://schemas.microsoft.com/office/drawing/2014/main" id="{5D63A269-D959-236C-997B-EC9AB4C46BFE}"/>
              </a:ext>
            </a:extLst>
          </p:cNvPr>
          <p:cNvSpPr txBox="1"/>
          <p:nvPr/>
        </p:nvSpPr>
        <p:spPr>
          <a:xfrm>
            <a:off x="510363" y="3094978"/>
            <a:ext cx="8006316" cy="381869"/>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34197708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9D9FD-6AB7-D2D7-2ED9-BA4B345F4347}"/>
              </a:ext>
            </a:extLst>
          </p:cNvPr>
          <p:cNvSpPr>
            <a:spLocks noGrp="1"/>
          </p:cNvSpPr>
          <p:nvPr>
            <p:ph type="title"/>
          </p:nvPr>
        </p:nvSpPr>
        <p:spPr>
          <a:xfrm>
            <a:off x="593766" y="1233752"/>
            <a:ext cx="7956468" cy="767378"/>
          </a:xfrm>
        </p:spPr>
        <p:txBody>
          <a:bodyPr>
            <a:noAutofit/>
          </a:bodyPr>
          <a:lstStyle/>
          <a:p>
            <a:pPr algn="ctr"/>
            <a:br>
              <a:rPr lang="en-GB" sz="1600" b="1" i="0" dirty="0">
                <a:solidFill>
                  <a:srgbClr val="000000"/>
                </a:solidFill>
                <a:effectLst/>
                <a:latin typeface="NSPCC-Bold"/>
              </a:rPr>
            </a:br>
            <a:br>
              <a:rPr lang="en-GB" sz="1600" b="1" i="0" dirty="0">
                <a:solidFill>
                  <a:srgbClr val="000000"/>
                </a:solidFill>
                <a:effectLst/>
                <a:latin typeface="NSPCC-Semibold"/>
              </a:rPr>
            </a:br>
            <a:r>
              <a:rPr lang="en-GB" sz="1600" b="1" i="0" dirty="0">
                <a:solidFill>
                  <a:srgbClr val="000000"/>
                </a:solidFill>
                <a:effectLst/>
                <a:latin typeface="Calabri"/>
              </a:rPr>
              <a:t>It can be difficult for any </a:t>
            </a:r>
            <a:r>
              <a:rPr lang="en-GB" sz="1600" b="1" i="0" u="sng" dirty="0">
                <a:solidFill>
                  <a:srgbClr val="000000"/>
                </a:solidFill>
                <a:effectLst/>
                <a:latin typeface="Calabri"/>
              </a:rPr>
              <a:t>child</a:t>
            </a:r>
            <a:r>
              <a:rPr lang="en-GB" sz="1600" b="1" i="0" dirty="0">
                <a:solidFill>
                  <a:srgbClr val="000000"/>
                </a:solidFill>
                <a:effectLst/>
                <a:latin typeface="Calabri"/>
              </a:rPr>
              <a:t> who has experienced abuse to get the support they need, but disabled children (or SEND) may face extra problems.</a:t>
            </a:r>
            <a:br>
              <a:rPr lang="en-GB" sz="3600" b="1" i="0" dirty="0">
                <a:solidFill>
                  <a:srgbClr val="000000"/>
                </a:solidFill>
                <a:effectLst/>
                <a:latin typeface="Calabri"/>
              </a:rPr>
            </a:br>
            <a:br>
              <a:rPr lang="en-GB" sz="3200" b="0" i="0" dirty="0">
                <a:solidFill>
                  <a:srgbClr val="000000"/>
                </a:solidFill>
                <a:effectLst/>
                <a:latin typeface="Calabri"/>
              </a:rPr>
            </a:br>
            <a:endParaRPr lang="en-GB" sz="1600" dirty="0">
              <a:latin typeface="Calabri"/>
            </a:endParaRPr>
          </a:p>
        </p:txBody>
      </p:sp>
      <p:graphicFrame>
        <p:nvGraphicFramePr>
          <p:cNvPr id="4" name="Content Placeholder 3">
            <a:extLst>
              <a:ext uri="{FF2B5EF4-FFF2-40B4-BE49-F238E27FC236}">
                <a16:creationId xmlns:a16="http://schemas.microsoft.com/office/drawing/2014/main" id="{D63E9856-E410-5D66-52A1-FCEBEC37133A}"/>
              </a:ext>
            </a:extLst>
          </p:cNvPr>
          <p:cNvGraphicFramePr>
            <a:graphicFrameLocks noGrp="1"/>
          </p:cNvGraphicFramePr>
          <p:nvPr>
            <p:ph idx="1"/>
            <p:extLst>
              <p:ext uri="{D42A27DB-BD31-4B8C-83A1-F6EECF244321}">
                <p14:modId xmlns:p14="http://schemas.microsoft.com/office/powerpoint/2010/main" val="1990827222"/>
              </p:ext>
            </p:extLst>
          </p:nvPr>
        </p:nvGraphicFramePr>
        <p:xfrm>
          <a:off x="178130" y="1148316"/>
          <a:ext cx="8787740" cy="35661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37B1B3B2-B0B4-0642-56F7-C33B9485CC38}"/>
              </a:ext>
            </a:extLst>
          </p:cNvPr>
          <p:cNvSpPr txBox="1"/>
          <p:nvPr/>
        </p:nvSpPr>
        <p:spPr>
          <a:xfrm>
            <a:off x="83127" y="206890"/>
            <a:ext cx="9197810" cy="707886"/>
          </a:xfrm>
          <a:prstGeom prst="rect">
            <a:avLst/>
          </a:prstGeom>
          <a:noFill/>
        </p:spPr>
        <p:txBody>
          <a:bodyPr wrap="square" rtlCol="0">
            <a:spAutoFit/>
          </a:bodyPr>
          <a:lstStyle/>
          <a:p>
            <a:pPr algn="ctr"/>
            <a:r>
              <a:rPr lang="en-GB" sz="4000" b="1" dirty="0">
                <a:latin typeface="Calabri"/>
              </a:rPr>
              <a:t>Safeguarding our most vulnerable </a:t>
            </a:r>
            <a:endParaRPr lang="en-GB" u="sng" dirty="0">
              <a:latin typeface="Calabri"/>
            </a:endParaRPr>
          </a:p>
        </p:txBody>
      </p:sp>
      <p:sp>
        <p:nvSpPr>
          <p:cNvPr id="3" name="TextBox 2">
            <a:extLst>
              <a:ext uri="{FF2B5EF4-FFF2-40B4-BE49-F238E27FC236}">
                <a16:creationId xmlns:a16="http://schemas.microsoft.com/office/drawing/2014/main" id="{C21E497B-C3CC-8572-A2D1-BE7B4ECE0A16}"/>
              </a:ext>
            </a:extLst>
          </p:cNvPr>
          <p:cNvSpPr txBox="1"/>
          <p:nvPr/>
        </p:nvSpPr>
        <p:spPr>
          <a:xfrm>
            <a:off x="1021278" y="4228724"/>
            <a:ext cx="7101444" cy="400110"/>
          </a:xfrm>
          <a:prstGeom prst="rect">
            <a:avLst/>
          </a:prstGeom>
          <a:noFill/>
        </p:spPr>
        <p:txBody>
          <a:bodyPr wrap="square" rtlCol="0">
            <a:spAutoFit/>
          </a:bodyPr>
          <a:lstStyle/>
          <a:p>
            <a:pPr algn="ctr"/>
            <a:r>
              <a:rPr lang="en-GB" sz="2000" u="sng" dirty="0"/>
              <a:t>How do we offer additional support?</a:t>
            </a:r>
          </a:p>
        </p:txBody>
      </p:sp>
    </p:spTree>
    <p:extLst>
      <p:ext uri="{BB962C8B-B14F-4D97-AF65-F5344CB8AC3E}">
        <p14:creationId xmlns:p14="http://schemas.microsoft.com/office/powerpoint/2010/main" val="2117031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2E5D34-B69B-4A9B-9ED5-B3645B37DD71}"/>
              </a:ext>
            </a:extLst>
          </p:cNvPr>
          <p:cNvSpPr txBox="1"/>
          <p:nvPr/>
        </p:nvSpPr>
        <p:spPr>
          <a:xfrm>
            <a:off x="855023" y="884891"/>
            <a:ext cx="7600207" cy="3416320"/>
          </a:xfrm>
          <a:prstGeom prst="rect">
            <a:avLst/>
          </a:prstGeom>
          <a:noFill/>
          <a:ln w="38100">
            <a:solidFill>
              <a:schemeClr val="accent3">
                <a:lumMod val="75000"/>
              </a:schemeClr>
            </a:solidFill>
          </a:ln>
        </p:spPr>
        <p:txBody>
          <a:bodyPr wrap="square">
            <a:spAutoFit/>
          </a:bodyPr>
          <a:lstStyle/>
          <a:p>
            <a:pPr algn="just"/>
            <a:r>
              <a:rPr lang="en-GB" sz="2400" dirty="0">
                <a:latin typeface="Calabri"/>
              </a:rPr>
              <a:t>▪ Look for opportunities to be proactive not reactive </a:t>
            </a:r>
          </a:p>
          <a:p>
            <a:pPr algn="just"/>
            <a:r>
              <a:rPr lang="en-GB" sz="2400" dirty="0">
                <a:latin typeface="Calabri"/>
              </a:rPr>
              <a:t>▪ Create an open culture where communication can happen </a:t>
            </a:r>
          </a:p>
          <a:p>
            <a:pPr algn="just"/>
            <a:r>
              <a:rPr lang="en-GB" sz="2400" dirty="0">
                <a:latin typeface="Calabri"/>
              </a:rPr>
              <a:t>▪ Challenge unacceptable behaviours</a:t>
            </a:r>
          </a:p>
          <a:p>
            <a:pPr algn="just"/>
            <a:r>
              <a:rPr lang="en-GB" sz="2400" dirty="0">
                <a:latin typeface="Calabri"/>
              </a:rPr>
              <a:t> ▪ Educate about identity, safe relationships, safe messages (think about all the opportunities to focus on preventative education e.g. – teaching content) </a:t>
            </a:r>
          </a:p>
          <a:p>
            <a:pPr algn="just"/>
            <a:r>
              <a:rPr lang="en-GB" sz="2400" dirty="0">
                <a:latin typeface="Calabri"/>
              </a:rPr>
              <a:t>▪ Think about the context of the issues</a:t>
            </a:r>
          </a:p>
          <a:p>
            <a:pPr algn="just"/>
            <a:r>
              <a:rPr lang="en-GB" sz="2400" dirty="0">
                <a:latin typeface="Calabri"/>
              </a:rPr>
              <a:t>▪ Model appropriate responses </a:t>
            </a:r>
          </a:p>
          <a:p>
            <a:pPr algn="just"/>
            <a:r>
              <a:rPr lang="en-GB" sz="2400" dirty="0">
                <a:latin typeface="Calabri"/>
              </a:rPr>
              <a:t>▪ Be open minded and do not make assumptions</a:t>
            </a:r>
          </a:p>
        </p:txBody>
      </p:sp>
      <p:sp>
        <p:nvSpPr>
          <p:cNvPr id="3" name="TextBox 2">
            <a:extLst>
              <a:ext uri="{FF2B5EF4-FFF2-40B4-BE49-F238E27FC236}">
                <a16:creationId xmlns:a16="http://schemas.microsoft.com/office/drawing/2014/main" id="{CA18FE2F-A870-A9A3-9A2B-47E4F6551A4A}"/>
              </a:ext>
            </a:extLst>
          </p:cNvPr>
          <p:cNvSpPr txBox="1"/>
          <p:nvPr/>
        </p:nvSpPr>
        <p:spPr>
          <a:xfrm>
            <a:off x="1047997" y="228471"/>
            <a:ext cx="7214260" cy="461665"/>
          </a:xfrm>
          <a:prstGeom prst="rect">
            <a:avLst/>
          </a:prstGeom>
          <a:noFill/>
        </p:spPr>
        <p:txBody>
          <a:bodyPr wrap="square" rtlCol="0">
            <a:spAutoFit/>
          </a:bodyPr>
          <a:lstStyle/>
          <a:p>
            <a:pPr algn="ctr"/>
            <a:r>
              <a:rPr lang="en-GB" sz="2400" b="1" u="sng" dirty="0">
                <a:solidFill>
                  <a:schemeClr val="tx1"/>
                </a:solidFill>
                <a:latin typeface="Calabri"/>
              </a:rPr>
              <a:t>What Can Be Done to support those most vulnerable? </a:t>
            </a:r>
          </a:p>
        </p:txBody>
      </p:sp>
      <p:pic>
        <p:nvPicPr>
          <p:cNvPr id="8" name="Picture 7">
            <a:extLst>
              <a:ext uri="{FF2B5EF4-FFF2-40B4-BE49-F238E27FC236}">
                <a16:creationId xmlns:a16="http://schemas.microsoft.com/office/drawing/2014/main" id="{5EC74214-A859-501C-2B23-B6F8F54A87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840" y="132118"/>
            <a:ext cx="1069194" cy="654371"/>
          </a:xfrm>
          <a:prstGeom prst="rect">
            <a:avLst/>
          </a:prstGeom>
          <a:noFill/>
        </p:spPr>
      </p:pic>
      <p:sp>
        <p:nvSpPr>
          <p:cNvPr id="4" name="TextBox 3">
            <a:extLst>
              <a:ext uri="{FF2B5EF4-FFF2-40B4-BE49-F238E27FC236}">
                <a16:creationId xmlns:a16="http://schemas.microsoft.com/office/drawing/2014/main" id="{BEFA7A3B-80ED-B40E-07F3-40488487AFC3}"/>
              </a:ext>
            </a:extLst>
          </p:cNvPr>
          <p:cNvSpPr txBox="1"/>
          <p:nvPr/>
        </p:nvSpPr>
        <p:spPr>
          <a:xfrm>
            <a:off x="691115" y="4399613"/>
            <a:ext cx="8718697" cy="369332"/>
          </a:xfrm>
          <a:prstGeom prst="rect">
            <a:avLst/>
          </a:prstGeom>
          <a:noFill/>
        </p:spPr>
        <p:txBody>
          <a:bodyPr wrap="square" rtlCol="0">
            <a:spAutoFit/>
          </a:bodyPr>
          <a:lstStyle/>
          <a:p>
            <a:r>
              <a:rPr lang="en-GB" b="1" dirty="0">
                <a:solidFill>
                  <a:schemeClr val="accent1">
                    <a:lumMod val="75000"/>
                  </a:schemeClr>
                </a:solidFill>
                <a:hlinkClick r:id="rId4">
                  <a:extLst>
                    <a:ext uri="{A12FA001-AC4F-418D-AE19-62706E023703}">
                      <ahyp:hlinkClr xmlns:ahyp="http://schemas.microsoft.com/office/drawing/2018/hyperlinkcolor" val="tx"/>
                    </a:ext>
                  </a:extLst>
                </a:hlinkClick>
              </a:rPr>
              <a:t>https://www.youngminds.org.uk/media/qs5luamr/vulnerable-groups-toolkit.pdf</a:t>
            </a:r>
            <a:endParaRPr lang="en-GB" b="1" dirty="0">
              <a:solidFill>
                <a:schemeClr val="accent1">
                  <a:lumMod val="75000"/>
                </a:schemeClr>
              </a:solidFill>
            </a:endParaRPr>
          </a:p>
        </p:txBody>
      </p:sp>
    </p:spTree>
    <p:extLst>
      <p:ext uri="{BB962C8B-B14F-4D97-AF65-F5344CB8AC3E}">
        <p14:creationId xmlns:p14="http://schemas.microsoft.com/office/powerpoint/2010/main" val="21138120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E6B23BB-892D-9475-FEB8-A433A86DE9F2}"/>
              </a:ext>
            </a:extLst>
          </p:cNvPr>
          <p:cNvSpPr txBox="1"/>
          <p:nvPr/>
        </p:nvSpPr>
        <p:spPr>
          <a:xfrm>
            <a:off x="861237" y="1199879"/>
            <a:ext cx="7654112" cy="369332"/>
          </a:xfrm>
          <a:prstGeom prst="rect">
            <a:avLst/>
          </a:prstGeom>
          <a:solidFill>
            <a:schemeClr val="bg1"/>
          </a:solidFill>
        </p:spPr>
        <p:txBody>
          <a:bodyPr wrap="square" rtlCol="0">
            <a:spAutoFit/>
          </a:bodyPr>
          <a:lstStyle/>
          <a:p>
            <a:endParaRPr lang="en-GB" dirty="0"/>
          </a:p>
        </p:txBody>
      </p:sp>
      <p:graphicFrame>
        <p:nvGraphicFramePr>
          <p:cNvPr id="2" name="Diagram 1">
            <a:extLst>
              <a:ext uri="{FF2B5EF4-FFF2-40B4-BE49-F238E27FC236}">
                <a16:creationId xmlns:a16="http://schemas.microsoft.com/office/drawing/2014/main" id="{A2423E36-55AC-E5AF-754E-804C1B47D192}"/>
              </a:ext>
            </a:extLst>
          </p:cNvPr>
          <p:cNvGraphicFramePr/>
          <p:nvPr>
            <p:extLst>
              <p:ext uri="{D42A27DB-BD31-4B8C-83A1-F6EECF244321}">
                <p14:modId xmlns:p14="http://schemas.microsoft.com/office/powerpoint/2010/main" val="3082514679"/>
              </p:ext>
            </p:extLst>
          </p:nvPr>
        </p:nvGraphicFramePr>
        <p:xfrm>
          <a:off x="4420507" y="1199879"/>
          <a:ext cx="4094842" cy="30303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1">
            <a:extLst>
              <a:ext uri="{FF2B5EF4-FFF2-40B4-BE49-F238E27FC236}">
                <a16:creationId xmlns:a16="http://schemas.microsoft.com/office/drawing/2014/main" id="{7AAD87B8-7CA1-708E-790D-116539457C0C}"/>
              </a:ext>
            </a:extLst>
          </p:cNvPr>
          <p:cNvSpPr txBox="1">
            <a:spLocks/>
          </p:cNvSpPr>
          <p:nvPr/>
        </p:nvSpPr>
        <p:spPr>
          <a:xfrm>
            <a:off x="1005841" y="0"/>
            <a:ext cx="7132319" cy="816102"/>
          </a:xfrm>
          <a:prstGeom prst="rect">
            <a:avLst/>
          </a:prstGeom>
        </p:spPr>
        <p:txBody>
          <a:bodyPr vert="horz" lIns="68580" tIns="34290" rIns="68580" bIns="34290" rtlCol="0" anchor="b">
            <a:normAutofit/>
          </a:bodyPr>
          <a:lst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a:lstStyle>
          <a:p>
            <a:pPr algn="ctr" defTabSz="685800">
              <a:buClrTx/>
              <a:defRPr/>
            </a:pPr>
            <a:r>
              <a:rPr lang="en-GB" sz="3300" b="1" u="sng" spc="-45" dirty="0">
                <a:solidFill>
                  <a:schemeClr val="accent5">
                    <a:lumMod val="75000"/>
                  </a:schemeClr>
                </a:solidFill>
                <a:latin typeface="Calibri" panose="020F0502020204030204" pitchFamily="34" charset="0"/>
                <a:cs typeface="Calibri" panose="020F0502020204030204" pitchFamily="34" charset="0"/>
              </a:rPr>
              <a:t>What is Prevent duty in Education?</a:t>
            </a:r>
          </a:p>
        </p:txBody>
      </p:sp>
      <p:pic>
        <p:nvPicPr>
          <p:cNvPr id="4" name="Picture 3">
            <a:extLst>
              <a:ext uri="{FF2B5EF4-FFF2-40B4-BE49-F238E27FC236}">
                <a16:creationId xmlns:a16="http://schemas.microsoft.com/office/drawing/2014/main" id="{FD19BB20-ADA0-4AAF-9FB8-F09CFBF64448}"/>
              </a:ext>
            </a:extLst>
          </p:cNvPr>
          <p:cNvPicPr>
            <a:picLocks noChangeAspect="1"/>
          </p:cNvPicPr>
          <p:nvPr/>
        </p:nvPicPr>
        <p:blipFill>
          <a:blip r:embed="rId8">
            <a:duotone>
              <a:schemeClr val="accent1">
                <a:shade val="45000"/>
                <a:satMod val="135000"/>
              </a:schemeClr>
              <a:prstClr val="white"/>
            </a:duotone>
          </a:blip>
          <a:stretch>
            <a:fillRect/>
          </a:stretch>
        </p:blipFill>
        <p:spPr>
          <a:xfrm>
            <a:off x="1232664" y="1199879"/>
            <a:ext cx="2030620" cy="3030311"/>
          </a:xfrm>
          <a:prstGeom prst="roundRect">
            <a:avLst>
              <a:gd name="adj" fmla="val 5301"/>
            </a:avLst>
          </a:prstGeom>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451326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E89AE7-02F3-E9AB-2372-418EB5097D56}"/>
              </a:ext>
            </a:extLst>
          </p:cNvPr>
          <p:cNvSpPr txBox="1"/>
          <p:nvPr/>
        </p:nvSpPr>
        <p:spPr>
          <a:xfrm>
            <a:off x="765544" y="1169581"/>
            <a:ext cx="7786579" cy="369332"/>
          </a:xfrm>
          <a:prstGeom prst="rect">
            <a:avLst/>
          </a:prstGeom>
          <a:solidFill>
            <a:schemeClr val="bg1"/>
          </a:solidFill>
        </p:spPr>
        <p:txBody>
          <a:bodyPr wrap="square" rtlCol="0">
            <a:spAutoFit/>
          </a:bodyPr>
          <a:lstStyle/>
          <a:p>
            <a:endParaRPr lang="en-GB" dirty="0"/>
          </a:p>
        </p:txBody>
      </p:sp>
      <p:sp>
        <p:nvSpPr>
          <p:cNvPr id="4" name="Title 1">
            <a:extLst>
              <a:ext uri="{FF2B5EF4-FFF2-40B4-BE49-F238E27FC236}">
                <a16:creationId xmlns:a16="http://schemas.microsoft.com/office/drawing/2014/main" id="{4571BA3D-2B31-6076-514E-D4C1726C71D2}"/>
              </a:ext>
            </a:extLst>
          </p:cNvPr>
          <p:cNvSpPr txBox="1">
            <a:spLocks/>
          </p:cNvSpPr>
          <p:nvPr/>
        </p:nvSpPr>
        <p:spPr>
          <a:xfrm>
            <a:off x="591877" y="62312"/>
            <a:ext cx="7960246" cy="61817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defTabSz="685800"/>
            <a:r>
              <a:rPr lang="en-US" sz="3300" b="1" u="sng">
                <a:solidFill>
                  <a:schemeClr val="tx1"/>
                </a:solidFill>
                <a:latin typeface="Calibri" panose="020F0502020204030204" pitchFamily="34" charset="0"/>
                <a:cs typeface="Calibri" panose="020F0502020204030204" pitchFamily="34" charset="0"/>
              </a:rPr>
              <a:t>CONTEST AND PREVENT 2024</a:t>
            </a:r>
          </a:p>
        </p:txBody>
      </p:sp>
      <p:sp>
        <p:nvSpPr>
          <p:cNvPr id="6" name="Content Placeholder 2">
            <a:extLst>
              <a:ext uri="{FF2B5EF4-FFF2-40B4-BE49-F238E27FC236}">
                <a16:creationId xmlns:a16="http://schemas.microsoft.com/office/drawing/2014/main" id="{252EACDA-4404-F878-8F3E-FD612598371D}"/>
              </a:ext>
            </a:extLst>
          </p:cNvPr>
          <p:cNvSpPr txBox="1">
            <a:spLocks/>
          </p:cNvSpPr>
          <p:nvPr/>
        </p:nvSpPr>
        <p:spPr>
          <a:xfrm>
            <a:off x="244107" y="680484"/>
            <a:ext cx="8696694" cy="3053317"/>
          </a:xfrm>
          <a:prstGeom prst="rect">
            <a:avLst/>
          </a:prstGeom>
        </p:spPr>
        <p:txBody>
          <a:bodyPr>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34290" algn="just" defTabSz="685800"/>
            <a:r>
              <a:rPr lang="en-GB" sz="1800" b="1" dirty="0">
                <a:latin typeface="Calabri"/>
              </a:rPr>
              <a:t>Extremism</a:t>
            </a:r>
            <a:r>
              <a:rPr lang="en-GB" sz="1800" dirty="0">
                <a:latin typeface="Calabri"/>
              </a:rPr>
              <a:t> is the vocal or active opposition to our fundamental values, including democracy, the rule of law, individual liberty and the mutual respect and tolerance of different faiths and beliefs. This also includes calling for the death of members of the armed forces. </a:t>
            </a:r>
          </a:p>
          <a:p>
            <a:pPr marL="34290" algn="just" defTabSz="685800"/>
            <a:endParaRPr lang="en-GB" sz="1050" b="1" dirty="0">
              <a:latin typeface="Calabri"/>
            </a:endParaRPr>
          </a:p>
          <a:p>
            <a:pPr marL="34290" algn="just" defTabSz="685800"/>
            <a:r>
              <a:rPr lang="en-GB" sz="1800" b="1" dirty="0">
                <a:latin typeface="Calabri"/>
              </a:rPr>
              <a:t>Radicalisation</a:t>
            </a:r>
            <a:r>
              <a:rPr lang="en-GB" sz="1800" dirty="0">
                <a:latin typeface="Calabri"/>
              </a:rPr>
              <a:t> is the process of a person legitimising support for, or use of, terrorist violence. </a:t>
            </a:r>
          </a:p>
          <a:p>
            <a:pPr marL="34290" algn="just" defTabSz="685800"/>
            <a:endParaRPr lang="en-GB" sz="1000" b="1" dirty="0">
              <a:latin typeface="Calabri"/>
            </a:endParaRPr>
          </a:p>
          <a:p>
            <a:pPr marL="34290" algn="just" defTabSz="685800"/>
            <a:r>
              <a:rPr lang="en-GB" sz="1800" b="1" dirty="0">
                <a:latin typeface="Calabri"/>
              </a:rPr>
              <a:t>Terrorism </a:t>
            </a:r>
            <a:r>
              <a:rPr lang="en-GB" sz="1800" dirty="0">
                <a:latin typeface="Calabri"/>
              </a:rPr>
              <a:t>is an action that endangers or causes serious violence to a person/people; causes serious damage to property; or seriously interferes or disrupts an electronic system. The use or threat must be designed to influence the government or to intimidate</a:t>
            </a:r>
            <a:endParaRPr lang="en-GB" sz="1800" dirty="0">
              <a:solidFill>
                <a:schemeClr val="tx1"/>
              </a:solidFill>
              <a:latin typeface="Calabri"/>
              <a:cs typeface="Calibri" panose="020F0502020204030204" pitchFamily="34" charset="0"/>
            </a:endParaRPr>
          </a:p>
        </p:txBody>
      </p:sp>
      <p:sp>
        <p:nvSpPr>
          <p:cNvPr id="5" name="TextBox 4">
            <a:extLst>
              <a:ext uri="{FF2B5EF4-FFF2-40B4-BE49-F238E27FC236}">
                <a16:creationId xmlns:a16="http://schemas.microsoft.com/office/drawing/2014/main" id="{513E2ED2-D76B-3C55-CECF-9240E6768CD3}"/>
              </a:ext>
            </a:extLst>
          </p:cNvPr>
          <p:cNvSpPr txBox="1"/>
          <p:nvPr/>
        </p:nvSpPr>
        <p:spPr>
          <a:xfrm>
            <a:off x="968375" y="3693749"/>
            <a:ext cx="7207250" cy="830997"/>
          </a:xfrm>
          <a:custGeom>
            <a:avLst/>
            <a:gdLst>
              <a:gd name="connsiteX0" fmla="*/ 0 w 7207250"/>
              <a:gd name="connsiteY0" fmla="*/ 0 h 830997"/>
              <a:gd name="connsiteX1" fmla="*/ 482331 w 7207250"/>
              <a:gd name="connsiteY1" fmla="*/ 0 h 830997"/>
              <a:gd name="connsiteX2" fmla="*/ 892590 w 7207250"/>
              <a:gd name="connsiteY2" fmla="*/ 0 h 830997"/>
              <a:gd name="connsiteX3" fmla="*/ 1446994 w 7207250"/>
              <a:gd name="connsiteY3" fmla="*/ 0 h 830997"/>
              <a:gd name="connsiteX4" fmla="*/ 1785180 w 7207250"/>
              <a:gd name="connsiteY4" fmla="*/ 0 h 830997"/>
              <a:gd name="connsiteX5" fmla="*/ 2195439 w 7207250"/>
              <a:gd name="connsiteY5" fmla="*/ 0 h 830997"/>
              <a:gd name="connsiteX6" fmla="*/ 2893988 w 7207250"/>
              <a:gd name="connsiteY6" fmla="*/ 0 h 830997"/>
              <a:gd name="connsiteX7" fmla="*/ 3448392 w 7207250"/>
              <a:gd name="connsiteY7" fmla="*/ 0 h 830997"/>
              <a:gd name="connsiteX8" fmla="*/ 3858651 w 7207250"/>
              <a:gd name="connsiteY8" fmla="*/ 0 h 830997"/>
              <a:gd name="connsiteX9" fmla="*/ 4196837 w 7207250"/>
              <a:gd name="connsiteY9" fmla="*/ 0 h 830997"/>
              <a:gd name="connsiteX10" fmla="*/ 4679168 w 7207250"/>
              <a:gd name="connsiteY10" fmla="*/ 0 h 830997"/>
              <a:gd name="connsiteX11" fmla="*/ 5233572 w 7207250"/>
              <a:gd name="connsiteY11" fmla="*/ 0 h 830997"/>
              <a:gd name="connsiteX12" fmla="*/ 5643831 w 7207250"/>
              <a:gd name="connsiteY12" fmla="*/ 0 h 830997"/>
              <a:gd name="connsiteX13" fmla="*/ 6342380 w 7207250"/>
              <a:gd name="connsiteY13" fmla="*/ 0 h 830997"/>
              <a:gd name="connsiteX14" fmla="*/ 7207250 w 7207250"/>
              <a:gd name="connsiteY14" fmla="*/ 0 h 830997"/>
              <a:gd name="connsiteX15" fmla="*/ 7207250 w 7207250"/>
              <a:gd name="connsiteY15" fmla="*/ 407189 h 830997"/>
              <a:gd name="connsiteX16" fmla="*/ 7207250 w 7207250"/>
              <a:gd name="connsiteY16" fmla="*/ 830997 h 830997"/>
              <a:gd name="connsiteX17" fmla="*/ 6724919 w 7207250"/>
              <a:gd name="connsiteY17" fmla="*/ 830997 h 830997"/>
              <a:gd name="connsiteX18" fmla="*/ 6386732 w 7207250"/>
              <a:gd name="connsiteY18" fmla="*/ 830997 h 830997"/>
              <a:gd name="connsiteX19" fmla="*/ 6048546 w 7207250"/>
              <a:gd name="connsiteY19" fmla="*/ 830997 h 830997"/>
              <a:gd name="connsiteX20" fmla="*/ 5349997 w 7207250"/>
              <a:gd name="connsiteY20" fmla="*/ 830997 h 830997"/>
              <a:gd name="connsiteX21" fmla="*/ 4939738 w 7207250"/>
              <a:gd name="connsiteY21" fmla="*/ 830997 h 830997"/>
              <a:gd name="connsiteX22" fmla="*/ 4313262 w 7207250"/>
              <a:gd name="connsiteY22" fmla="*/ 830997 h 830997"/>
              <a:gd name="connsiteX23" fmla="*/ 3758858 w 7207250"/>
              <a:gd name="connsiteY23" fmla="*/ 830997 h 830997"/>
              <a:gd name="connsiteX24" fmla="*/ 3060309 w 7207250"/>
              <a:gd name="connsiteY24" fmla="*/ 830997 h 830997"/>
              <a:gd name="connsiteX25" fmla="*/ 2650050 w 7207250"/>
              <a:gd name="connsiteY25" fmla="*/ 830997 h 830997"/>
              <a:gd name="connsiteX26" fmla="*/ 1951502 w 7207250"/>
              <a:gd name="connsiteY26" fmla="*/ 830997 h 830997"/>
              <a:gd name="connsiteX27" fmla="*/ 1613315 w 7207250"/>
              <a:gd name="connsiteY27" fmla="*/ 830997 h 830997"/>
              <a:gd name="connsiteX28" fmla="*/ 914766 w 7207250"/>
              <a:gd name="connsiteY28" fmla="*/ 830997 h 830997"/>
              <a:gd name="connsiteX29" fmla="*/ 0 w 7207250"/>
              <a:gd name="connsiteY29" fmla="*/ 830997 h 830997"/>
              <a:gd name="connsiteX30" fmla="*/ 0 w 7207250"/>
              <a:gd name="connsiteY30" fmla="*/ 415499 h 830997"/>
              <a:gd name="connsiteX31" fmla="*/ 0 w 7207250"/>
              <a:gd name="connsiteY31" fmla="*/ 0 h 830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207250" h="830997" extrusionOk="0">
                <a:moveTo>
                  <a:pt x="0" y="0"/>
                </a:moveTo>
                <a:cubicBezTo>
                  <a:pt x="113075" y="-24297"/>
                  <a:pt x="292276" y="8484"/>
                  <a:pt x="482331" y="0"/>
                </a:cubicBezTo>
                <a:cubicBezTo>
                  <a:pt x="672386" y="-8484"/>
                  <a:pt x="715009" y="31920"/>
                  <a:pt x="892590" y="0"/>
                </a:cubicBezTo>
                <a:cubicBezTo>
                  <a:pt x="1070171" y="-31920"/>
                  <a:pt x="1325030" y="35655"/>
                  <a:pt x="1446994" y="0"/>
                </a:cubicBezTo>
                <a:cubicBezTo>
                  <a:pt x="1568958" y="-35655"/>
                  <a:pt x="1655487" y="37481"/>
                  <a:pt x="1785180" y="0"/>
                </a:cubicBezTo>
                <a:cubicBezTo>
                  <a:pt x="1914873" y="-37481"/>
                  <a:pt x="2022825" y="7994"/>
                  <a:pt x="2195439" y="0"/>
                </a:cubicBezTo>
                <a:cubicBezTo>
                  <a:pt x="2368053" y="-7994"/>
                  <a:pt x="2658551" y="40802"/>
                  <a:pt x="2893988" y="0"/>
                </a:cubicBezTo>
                <a:cubicBezTo>
                  <a:pt x="3129425" y="-40802"/>
                  <a:pt x="3276040" y="26972"/>
                  <a:pt x="3448392" y="0"/>
                </a:cubicBezTo>
                <a:cubicBezTo>
                  <a:pt x="3620744" y="-26972"/>
                  <a:pt x="3735637" y="44894"/>
                  <a:pt x="3858651" y="0"/>
                </a:cubicBezTo>
                <a:cubicBezTo>
                  <a:pt x="3981665" y="-44894"/>
                  <a:pt x="4084883" y="14225"/>
                  <a:pt x="4196837" y="0"/>
                </a:cubicBezTo>
                <a:cubicBezTo>
                  <a:pt x="4308791" y="-14225"/>
                  <a:pt x="4574628" y="36625"/>
                  <a:pt x="4679168" y="0"/>
                </a:cubicBezTo>
                <a:cubicBezTo>
                  <a:pt x="4783708" y="-36625"/>
                  <a:pt x="4997829" y="29977"/>
                  <a:pt x="5233572" y="0"/>
                </a:cubicBezTo>
                <a:cubicBezTo>
                  <a:pt x="5469315" y="-29977"/>
                  <a:pt x="5521810" y="15602"/>
                  <a:pt x="5643831" y="0"/>
                </a:cubicBezTo>
                <a:cubicBezTo>
                  <a:pt x="5765852" y="-15602"/>
                  <a:pt x="6078769" y="67217"/>
                  <a:pt x="6342380" y="0"/>
                </a:cubicBezTo>
                <a:cubicBezTo>
                  <a:pt x="6605991" y="-67217"/>
                  <a:pt x="6827082" y="35337"/>
                  <a:pt x="7207250" y="0"/>
                </a:cubicBezTo>
                <a:cubicBezTo>
                  <a:pt x="7236746" y="126705"/>
                  <a:pt x="7187139" y="234040"/>
                  <a:pt x="7207250" y="407189"/>
                </a:cubicBezTo>
                <a:cubicBezTo>
                  <a:pt x="7227361" y="580338"/>
                  <a:pt x="7179464" y="633342"/>
                  <a:pt x="7207250" y="830997"/>
                </a:cubicBezTo>
                <a:cubicBezTo>
                  <a:pt x="6990457" y="878192"/>
                  <a:pt x="6917555" y="799477"/>
                  <a:pt x="6724919" y="830997"/>
                </a:cubicBezTo>
                <a:cubicBezTo>
                  <a:pt x="6532283" y="862517"/>
                  <a:pt x="6533416" y="812925"/>
                  <a:pt x="6386732" y="830997"/>
                </a:cubicBezTo>
                <a:cubicBezTo>
                  <a:pt x="6240048" y="849069"/>
                  <a:pt x="6172167" y="797429"/>
                  <a:pt x="6048546" y="830997"/>
                </a:cubicBezTo>
                <a:cubicBezTo>
                  <a:pt x="5924925" y="864565"/>
                  <a:pt x="5662637" y="789313"/>
                  <a:pt x="5349997" y="830997"/>
                </a:cubicBezTo>
                <a:cubicBezTo>
                  <a:pt x="5037357" y="872681"/>
                  <a:pt x="5057465" y="802755"/>
                  <a:pt x="4939738" y="830997"/>
                </a:cubicBezTo>
                <a:cubicBezTo>
                  <a:pt x="4822011" y="859239"/>
                  <a:pt x="4621173" y="763825"/>
                  <a:pt x="4313262" y="830997"/>
                </a:cubicBezTo>
                <a:cubicBezTo>
                  <a:pt x="4005351" y="898169"/>
                  <a:pt x="4014693" y="826605"/>
                  <a:pt x="3758858" y="830997"/>
                </a:cubicBezTo>
                <a:cubicBezTo>
                  <a:pt x="3503023" y="835389"/>
                  <a:pt x="3233495" y="772320"/>
                  <a:pt x="3060309" y="830997"/>
                </a:cubicBezTo>
                <a:cubicBezTo>
                  <a:pt x="2887123" y="889674"/>
                  <a:pt x="2808196" y="804165"/>
                  <a:pt x="2650050" y="830997"/>
                </a:cubicBezTo>
                <a:cubicBezTo>
                  <a:pt x="2491904" y="857829"/>
                  <a:pt x="2266582" y="803885"/>
                  <a:pt x="1951502" y="830997"/>
                </a:cubicBezTo>
                <a:cubicBezTo>
                  <a:pt x="1636422" y="858109"/>
                  <a:pt x="1764172" y="818673"/>
                  <a:pt x="1613315" y="830997"/>
                </a:cubicBezTo>
                <a:cubicBezTo>
                  <a:pt x="1462458" y="843321"/>
                  <a:pt x="1217177" y="817135"/>
                  <a:pt x="914766" y="830997"/>
                </a:cubicBezTo>
                <a:cubicBezTo>
                  <a:pt x="612355" y="844859"/>
                  <a:pt x="441234" y="741897"/>
                  <a:pt x="0" y="830997"/>
                </a:cubicBezTo>
                <a:cubicBezTo>
                  <a:pt x="-28338" y="724978"/>
                  <a:pt x="38170" y="562338"/>
                  <a:pt x="0" y="415499"/>
                </a:cubicBezTo>
                <a:cubicBezTo>
                  <a:pt x="-38170" y="268660"/>
                  <a:pt x="35387" y="177612"/>
                  <a:pt x="0" y="0"/>
                </a:cubicBezTo>
                <a:close/>
              </a:path>
            </a:pathLst>
          </a:custGeom>
          <a:noFill/>
          <a:ln>
            <a:solidFill>
              <a:schemeClr val="tx1"/>
            </a:solidFill>
            <a:extLst>
              <a:ext uri="{C807C97D-BFC1-408E-A445-0C87EB9F89A2}">
                <ask:lineSketchStyleProps xmlns:ask="http://schemas.microsoft.com/office/drawing/2018/sketchyshapes" sd="3414524578">
                  <a:prstGeom prst="rect">
                    <a:avLst/>
                  </a:prstGeom>
                  <ask:type>
                    <ask:lineSketchScribble/>
                  </ask:type>
                </ask:lineSketchStyleProps>
              </a:ext>
            </a:extLst>
          </a:ln>
        </p:spPr>
        <p:txBody>
          <a:bodyPr wrap="square">
            <a:spAutoFit/>
          </a:bodyPr>
          <a:lstStyle/>
          <a:p>
            <a:pPr algn="ctr"/>
            <a:r>
              <a:rPr lang="en-GB" sz="1600">
                <a:latin typeface="Calabri"/>
              </a:rPr>
              <a:t>Children may be susceptible to radicalisation into terrorism. Similar to protecting children from other forms of harms and abuse, protecting children from this risk should be a part of a schools or colleges safeguarding approach. </a:t>
            </a:r>
          </a:p>
        </p:txBody>
      </p:sp>
    </p:spTree>
    <p:extLst>
      <p:ext uri="{BB962C8B-B14F-4D97-AF65-F5344CB8AC3E}">
        <p14:creationId xmlns:p14="http://schemas.microsoft.com/office/powerpoint/2010/main" val="232306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5B10069-5C1D-D97E-7F7C-B323C80E89CE}"/>
              </a:ext>
            </a:extLst>
          </p:cNvPr>
          <p:cNvSpPr txBox="1"/>
          <p:nvPr/>
        </p:nvSpPr>
        <p:spPr>
          <a:xfrm>
            <a:off x="2753228" y="1137684"/>
            <a:ext cx="5763451" cy="36933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E5BF0820-E595-9935-5654-F33F0676CCE6}"/>
              </a:ext>
            </a:extLst>
          </p:cNvPr>
          <p:cNvSpPr>
            <a:spLocks noGrp="1"/>
          </p:cNvSpPr>
          <p:nvPr>
            <p:ph type="title"/>
          </p:nvPr>
        </p:nvSpPr>
        <p:spPr>
          <a:xfrm>
            <a:off x="890649" y="-173804"/>
            <a:ext cx="7362702" cy="724108"/>
          </a:xfrm>
        </p:spPr>
        <p:txBody>
          <a:bodyPr>
            <a:normAutofit/>
          </a:bodyPr>
          <a:lstStyle/>
          <a:p>
            <a:pPr algn="ctr"/>
            <a:r>
              <a:rPr lang="en-GB" sz="2400" u="sng" dirty="0">
                <a:solidFill>
                  <a:schemeClr val="accent5">
                    <a:lumMod val="50000"/>
                  </a:schemeClr>
                </a:solidFill>
                <a:latin typeface="+mn-lt"/>
                <a:ea typeface="+mn-ea"/>
                <a:cs typeface="+mn-cs"/>
              </a:rPr>
              <a:t>What could make staff vulnerable and why?</a:t>
            </a:r>
            <a:endParaRPr lang="en-GB" sz="2400" u="sng" dirty="0">
              <a:solidFill>
                <a:schemeClr val="accent5">
                  <a:lumMod val="50000"/>
                </a:schemeClr>
              </a:solidFill>
            </a:endParaRPr>
          </a:p>
        </p:txBody>
      </p:sp>
      <p:sp>
        <p:nvSpPr>
          <p:cNvPr id="4" name="TextBox 3">
            <a:extLst>
              <a:ext uri="{FF2B5EF4-FFF2-40B4-BE49-F238E27FC236}">
                <a16:creationId xmlns:a16="http://schemas.microsoft.com/office/drawing/2014/main" id="{D8C69A28-614C-E4B6-98F6-F4E4C7D7DC34}"/>
              </a:ext>
            </a:extLst>
          </p:cNvPr>
          <p:cNvSpPr txBox="1"/>
          <p:nvPr/>
        </p:nvSpPr>
        <p:spPr>
          <a:xfrm>
            <a:off x="3618556" y="736271"/>
            <a:ext cx="4986895" cy="4047262"/>
          </a:xfrm>
          <a:custGeom>
            <a:avLst/>
            <a:gdLst>
              <a:gd name="connsiteX0" fmla="*/ 0 w 4986895"/>
              <a:gd name="connsiteY0" fmla="*/ 0 h 4047262"/>
              <a:gd name="connsiteX1" fmla="*/ 504230 w 4986895"/>
              <a:gd name="connsiteY1" fmla="*/ 0 h 4047262"/>
              <a:gd name="connsiteX2" fmla="*/ 908723 w 4986895"/>
              <a:gd name="connsiteY2" fmla="*/ 0 h 4047262"/>
              <a:gd name="connsiteX3" fmla="*/ 1562560 w 4986895"/>
              <a:gd name="connsiteY3" fmla="*/ 0 h 4047262"/>
              <a:gd name="connsiteX4" fmla="*/ 2066791 w 4986895"/>
              <a:gd name="connsiteY4" fmla="*/ 0 h 4047262"/>
              <a:gd name="connsiteX5" fmla="*/ 2571021 w 4986895"/>
              <a:gd name="connsiteY5" fmla="*/ 0 h 4047262"/>
              <a:gd name="connsiteX6" fmla="*/ 3224859 w 4986895"/>
              <a:gd name="connsiteY6" fmla="*/ 0 h 4047262"/>
              <a:gd name="connsiteX7" fmla="*/ 3679220 w 4986895"/>
              <a:gd name="connsiteY7" fmla="*/ 0 h 4047262"/>
              <a:gd name="connsiteX8" fmla="*/ 4333058 w 4986895"/>
              <a:gd name="connsiteY8" fmla="*/ 0 h 4047262"/>
              <a:gd name="connsiteX9" fmla="*/ 4986895 w 4986895"/>
              <a:gd name="connsiteY9" fmla="*/ 0 h 4047262"/>
              <a:gd name="connsiteX10" fmla="*/ 4986895 w 4986895"/>
              <a:gd name="connsiteY10" fmla="*/ 578180 h 4047262"/>
              <a:gd name="connsiteX11" fmla="*/ 4986895 w 4986895"/>
              <a:gd name="connsiteY11" fmla="*/ 1156361 h 4047262"/>
              <a:gd name="connsiteX12" fmla="*/ 4986895 w 4986895"/>
              <a:gd name="connsiteY12" fmla="*/ 1775013 h 4047262"/>
              <a:gd name="connsiteX13" fmla="*/ 4986895 w 4986895"/>
              <a:gd name="connsiteY13" fmla="*/ 2231776 h 4047262"/>
              <a:gd name="connsiteX14" fmla="*/ 4986895 w 4986895"/>
              <a:gd name="connsiteY14" fmla="*/ 2809956 h 4047262"/>
              <a:gd name="connsiteX15" fmla="*/ 4986895 w 4986895"/>
              <a:gd name="connsiteY15" fmla="*/ 3388136 h 4047262"/>
              <a:gd name="connsiteX16" fmla="*/ 4986895 w 4986895"/>
              <a:gd name="connsiteY16" fmla="*/ 4047262 h 4047262"/>
              <a:gd name="connsiteX17" fmla="*/ 4382927 w 4986895"/>
              <a:gd name="connsiteY17" fmla="*/ 4047262 h 4047262"/>
              <a:gd name="connsiteX18" fmla="*/ 3828827 w 4986895"/>
              <a:gd name="connsiteY18" fmla="*/ 4047262 h 4047262"/>
              <a:gd name="connsiteX19" fmla="*/ 3424335 w 4986895"/>
              <a:gd name="connsiteY19" fmla="*/ 4047262 h 4047262"/>
              <a:gd name="connsiteX20" fmla="*/ 2969973 w 4986895"/>
              <a:gd name="connsiteY20" fmla="*/ 4047262 h 4047262"/>
              <a:gd name="connsiteX21" fmla="*/ 2316136 w 4986895"/>
              <a:gd name="connsiteY21" fmla="*/ 4047262 h 4047262"/>
              <a:gd name="connsiteX22" fmla="*/ 1762036 w 4986895"/>
              <a:gd name="connsiteY22" fmla="*/ 4047262 h 4047262"/>
              <a:gd name="connsiteX23" fmla="*/ 1307675 w 4986895"/>
              <a:gd name="connsiteY23" fmla="*/ 4047262 h 4047262"/>
              <a:gd name="connsiteX24" fmla="*/ 753575 w 4986895"/>
              <a:gd name="connsiteY24" fmla="*/ 4047262 h 4047262"/>
              <a:gd name="connsiteX25" fmla="*/ 0 w 4986895"/>
              <a:gd name="connsiteY25" fmla="*/ 4047262 h 4047262"/>
              <a:gd name="connsiteX26" fmla="*/ 0 w 4986895"/>
              <a:gd name="connsiteY26" fmla="*/ 3590500 h 4047262"/>
              <a:gd name="connsiteX27" fmla="*/ 0 w 4986895"/>
              <a:gd name="connsiteY27" fmla="*/ 2971847 h 4047262"/>
              <a:gd name="connsiteX28" fmla="*/ 0 w 4986895"/>
              <a:gd name="connsiteY28" fmla="*/ 2474612 h 4047262"/>
              <a:gd name="connsiteX29" fmla="*/ 0 w 4986895"/>
              <a:gd name="connsiteY29" fmla="*/ 1815486 h 4047262"/>
              <a:gd name="connsiteX30" fmla="*/ 0 w 4986895"/>
              <a:gd name="connsiteY30" fmla="*/ 1277778 h 4047262"/>
              <a:gd name="connsiteX31" fmla="*/ 0 w 4986895"/>
              <a:gd name="connsiteY31" fmla="*/ 821016 h 4047262"/>
              <a:gd name="connsiteX32" fmla="*/ 0 w 4986895"/>
              <a:gd name="connsiteY32" fmla="*/ 0 h 404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986895" h="4047262" extrusionOk="0">
                <a:moveTo>
                  <a:pt x="0" y="0"/>
                </a:moveTo>
                <a:cubicBezTo>
                  <a:pt x="174531" y="-57572"/>
                  <a:pt x="311667" y="1037"/>
                  <a:pt x="504230" y="0"/>
                </a:cubicBezTo>
                <a:cubicBezTo>
                  <a:pt x="696793" y="-1037"/>
                  <a:pt x="750084" y="25540"/>
                  <a:pt x="908723" y="0"/>
                </a:cubicBezTo>
                <a:cubicBezTo>
                  <a:pt x="1067362" y="-25540"/>
                  <a:pt x="1376205" y="55643"/>
                  <a:pt x="1562560" y="0"/>
                </a:cubicBezTo>
                <a:cubicBezTo>
                  <a:pt x="1748915" y="-55643"/>
                  <a:pt x="1942530" y="40454"/>
                  <a:pt x="2066791" y="0"/>
                </a:cubicBezTo>
                <a:cubicBezTo>
                  <a:pt x="2191052" y="-40454"/>
                  <a:pt x="2321386" y="44621"/>
                  <a:pt x="2571021" y="0"/>
                </a:cubicBezTo>
                <a:cubicBezTo>
                  <a:pt x="2820656" y="-44621"/>
                  <a:pt x="3077821" y="34776"/>
                  <a:pt x="3224859" y="0"/>
                </a:cubicBezTo>
                <a:cubicBezTo>
                  <a:pt x="3371897" y="-34776"/>
                  <a:pt x="3464272" y="42078"/>
                  <a:pt x="3679220" y="0"/>
                </a:cubicBezTo>
                <a:cubicBezTo>
                  <a:pt x="3894168" y="-42078"/>
                  <a:pt x="4175680" y="9465"/>
                  <a:pt x="4333058" y="0"/>
                </a:cubicBezTo>
                <a:cubicBezTo>
                  <a:pt x="4490436" y="-9465"/>
                  <a:pt x="4809539" y="32816"/>
                  <a:pt x="4986895" y="0"/>
                </a:cubicBezTo>
                <a:cubicBezTo>
                  <a:pt x="5055966" y="185731"/>
                  <a:pt x="4917779" y="299497"/>
                  <a:pt x="4986895" y="578180"/>
                </a:cubicBezTo>
                <a:cubicBezTo>
                  <a:pt x="5056011" y="856863"/>
                  <a:pt x="4935049" y="1011146"/>
                  <a:pt x="4986895" y="1156361"/>
                </a:cubicBezTo>
                <a:cubicBezTo>
                  <a:pt x="5038741" y="1301576"/>
                  <a:pt x="4929113" y="1490952"/>
                  <a:pt x="4986895" y="1775013"/>
                </a:cubicBezTo>
                <a:cubicBezTo>
                  <a:pt x="5044677" y="2059074"/>
                  <a:pt x="4968411" y="2063343"/>
                  <a:pt x="4986895" y="2231776"/>
                </a:cubicBezTo>
                <a:cubicBezTo>
                  <a:pt x="5005379" y="2400209"/>
                  <a:pt x="4938867" y="2620710"/>
                  <a:pt x="4986895" y="2809956"/>
                </a:cubicBezTo>
                <a:cubicBezTo>
                  <a:pt x="5034923" y="2999202"/>
                  <a:pt x="4973309" y="3196557"/>
                  <a:pt x="4986895" y="3388136"/>
                </a:cubicBezTo>
                <a:cubicBezTo>
                  <a:pt x="5000481" y="3579715"/>
                  <a:pt x="4957680" y="3911155"/>
                  <a:pt x="4986895" y="4047262"/>
                </a:cubicBezTo>
                <a:cubicBezTo>
                  <a:pt x="4701633" y="4053338"/>
                  <a:pt x="4662031" y="4015721"/>
                  <a:pt x="4382927" y="4047262"/>
                </a:cubicBezTo>
                <a:cubicBezTo>
                  <a:pt x="4103823" y="4078803"/>
                  <a:pt x="3961761" y="3997348"/>
                  <a:pt x="3828827" y="4047262"/>
                </a:cubicBezTo>
                <a:cubicBezTo>
                  <a:pt x="3695893" y="4097176"/>
                  <a:pt x="3513040" y="4014620"/>
                  <a:pt x="3424335" y="4047262"/>
                </a:cubicBezTo>
                <a:cubicBezTo>
                  <a:pt x="3335630" y="4079904"/>
                  <a:pt x="3095323" y="4002853"/>
                  <a:pt x="2969973" y="4047262"/>
                </a:cubicBezTo>
                <a:cubicBezTo>
                  <a:pt x="2844623" y="4091671"/>
                  <a:pt x="2610724" y="3988837"/>
                  <a:pt x="2316136" y="4047262"/>
                </a:cubicBezTo>
                <a:cubicBezTo>
                  <a:pt x="2021548" y="4105687"/>
                  <a:pt x="2009541" y="4046615"/>
                  <a:pt x="1762036" y="4047262"/>
                </a:cubicBezTo>
                <a:cubicBezTo>
                  <a:pt x="1514531" y="4047909"/>
                  <a:pt x="1447097" y="4025198"/>
                  <a:pt x="1307675" y="4047262"/>
                </a:cubicBezTo>
                <a:cubicBezTo>
                  <a:pt x="1168253" y="4069326"/>
                  <a:pt x="1018827" y="4020476"/>
                  <a:pt x="753575" y="4047262"/>
                </a:cubicBezTo>
                <a:cubicBezTo>
                  <a:pt x="488323" y="4074048"/>
                  <a:pt x="243323" y="4011385"/>
                  <a:pt x="0" y="4047262"/>
                </a:cubicBezTo>
                <a:cubicBezTo>
                  <a:pt x="-53050" y="3931349"/>
                  <a:pt x="34097" y="3742007"/>
                  <a:pt x="0" y="3590500"/>
                </a:cubicBezTo>
                <a:cubicBezTo>
                  <a:pt x="-34097" y="3438993"/>
                  <a:pt x="52964" y="3108899"/>
                  <a:pt x="0" y="2971847"/>
                </a:cubicBezTo>
                <a:cubicBezTo>
                  <a:pt x="-52964" y="2834795"/>
                  <a:pt x="55498" y="2639530"/>
                  <a:pt x="0" y="2474612"/>
                </a:cubicBezTo>
                <a:cubicBezTo>
                  <a:pt x="-55498" y="2309695"/>
                  <a:pt x="37155" y="1956827"/>
                  <a:pt x="0" y="1815486"/>
                </a:cubicBezTo>
                <a:cubicBezTo>
                  <a:pt x="-37155" y="1674145"/>
                  <a:pt x="18840" y="1428144"/>
                  <a:pt x="0" y="1277778"/>
                </a:cubicBezTo>
                <a:cubicBezTo>
                  <a:pt x="-18840" y="1127412"/>
                  <a:pt x="30742" y="1027841"/>
                  <a:pt x="0" y="821016"/>
                </a:cubicBezTo>
                <a:cubicBezTo>
                  <a:pt x="-30742" y="614191"/>
                  <a:pt x="47593" y="349603"/>
                  <a:pt x="0" y="0"/>
                </a:cubicBezTo>
                <a:close/>
              </a:path>
            </a:pathLst>
          </a:custGeom>
          <a:noFill/>
          <a:ln w="60325">
            <a:solidFill>
              <a:schemeClr val="accent5">
                <a:lumMod val="7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just" defTabSz="914378"/>
            <a:r>
              <a:rPr lang="en-GB" sz="1600" b="1" u="sng" dirty="0">
                <a:solidFill>
                  <a:schemeClr val="tx1"/>
                </a:solidFill>
              </a:rPr>
              <a:t>Individually</a:t>
            </a:r>
          </a:p>
          <a:p>
            <a:pPr algn="just" defTabSz="914378"/>
            <a:endParaRPr lang="en-GB" sz="500" b="1" u="sng" dirty="0">
              <a:solidFill>
                <a:schemeClr val="tx1"/>
              </a:solidFill>
            </a:endParaRPr>
          </a:p>
          <a:p>
            <a:pPr marL="214308" indent="-214308" algn="just" defTabSz="914378">
              <a:buFont typeface="Wingdings" panose="05000000000000000000" pitchFamily="2" charset="2"/>
              <a:buChar char="q"/>
            </a:pPr>
            <a:r>
              <a:rPr lang="en-GB" sz="1600" b="1" dirty="0">
                <a:solidFill>
                  <a:schemeClr val="tx1"/>
                </a:solidFill>
              </a:rPr>
              <a:t>Being alone with a child</a:t>
            </a:r>
          </a:p>
          <a:p>
            <a:pPr marL="214308" indent="-214308" algn="just" defTabSz="914378">
              <a:buFont typeface="Wingdings" panose="05000000000000000000" pitchFamily="2" charset="2"/>
              <a:buChar char="q"/>
            </a:pPr>
            <a:r>
              <a:rPr lang="en-GB" sz="1600" b="1" dirty="0">
                <a:solidFill>
                  <a:schemeClr val="tx1"/>
                </a:solidFill>
              </a:rPr>
              <a:t>Administering first aid / giving medication</a:t>
            </a:r>
          </a:p>
          <a:p>
            <a:pPr marL="214308" indent="-214308" algn="just" defTabSz="914378">
              <a:buFont typeface="Wingdings" panose="05000000000000000000" pitchFamily="2" charset="2"/>
              <a:buChar char="q"/>
            </a:pPr>
            <a:r>
              <a:rPr lang="en-GB" sz="1600" b="1" dirty="0">
                <a:solidFill>
                  <a:schemeClr val="tx1"/>
                </a:solidFill>
              </a:rPr>
              <a:t>Restraining a child (de-escalation)</a:t>
            </a:r>
          </a:p>
          <a:p>
            <a:pPr marL="214308" indent="-214308" algn="just" defTabSz="914378">
              <a:buFont typeface="Wingdings" panose="05000000000000000000" pitchFamily="2" charset="2"/>
              <a:buChar char="q"/>
            </a:pPr>
            <a:r>
              <a:rPr lang="en-GB" sz="1600" b="1" dirty="0">
                <a:solidFill>
                  <a:schemeClr val="tx1"/>
                </a:solidFill>
              </a:rPr>
              <a:t>Use of technology (Social networking sites)</a:t>
            </a:r>
          </a:p>
          <a:p>
            <a:pPr marL="214308" indent="-214308" algn="just" defTabSz="914378">
              <a:buFont typeface="Wingdings" panose="05000000000000000000" pitchFamily="2" charset="2"/>
              <a:buChar char="q"/>
            </a:pPr>
            <a:r>
              <a:rPr lang="en-GB" sz="1600" b="1" dirty="0">
                <a:solidFill>
                  <a:schemeClr val="tx1"/>
                </a:solidFill>
              </a:rPr>
              <a:t>Conversations with parents (1:1)</a:t>
            </a:r>
          </a:p>
          <a:p>
            <a:pPr marL="214308" indent="-214308" algn="just" defTabSz="914378">
              <a:buFont typeface="Wingdings" panose="05000000000000000000" pitchFamily="2" charset="2"/>
              <a:buChar char="q"/>
            </a:pPr>
            <a:r>
              <a:rPr lang="en-GB" sz="1600" b="1" dirty="0">
                <a:solidFill>
                  <a:schemeClr val="tx1"/>
                </a:solidFill>
              </a:rPr>
              <a:t>When a child seeks affection (in person or online)</a:t>
            </a:r>
          </a:p>
          <a:p>
            <a:pPr marL="214308" indent="-214308" algn="just" defTabSz="914378">
              <a:buFont typeface="Wingdings" panose="05000000000000000000" pitchFamily="2" charset="2"/>
              <a:buChar char="q"/>
            </a:pPr>
            <a:r>
              <a:rPr lang="en-GB" sz="1600" b="1" dirty="0">
                <a:solidFill>
                  <a:schemeClr val="tx1"/>
                </a:solidFill>
              </a:rPr>
              <a:t>Providing intimate personal care </a:t>
            </a:r>
          </a:p>
          <a:p>
            <a:pPr marL="214308" indent="-214308" algn="just" defTabSz="914378">
              <a:buFont typeface="Wingdings" panose="05000000000000000000" pitchFamily="2" charset="2"/>
              <a:buChar char="q"/>
            </a:pPr>
            <a:endParaRPr lang="en-GB" sz="800" b="1" u="sng" dirty="0">
              <a:solidFill>
                <a:schemeClr val="tx1"/>
              </a:solidFill>
            </a:endParaRPr>
          </a:p>
          <a:p>
            <a:pPr algn="just" defTabSz="914378"/>
            <a:r>
              <a:rPr lang="en-GB" sz="1600" b="1" u="sng" dirty="0">
                <a:solidFill>
                  <a:schemeClr val="tx1"/>
                </a:solidFill>
              </a:rPr>
              <a:t>Systematically</a:t>
            </a:r>
          </a:p>
          <a:p>
            <a:pPr algn="just" defTabSz="914378"/>
            <a:endParaRPr lang="en-GB" sz="400" b="1" u="sng" dirty="0">
              <a:solidFill>
                <a:schemeClr val="tx1"/>
              </a:solidFill>
            </a:endParaRPr>
          </a:p>
          <a:p>
            <a:pPr marL="214308" indent="-214308" algn="just" defTabSz="914378">
              <a:buFont typeface="Wingdings" panose="05000000000000000000" pitchFamily="2" charset="2"/>
              <a:buChar char="q"/>
            </a:pPr>
            <a:r>
              <a:rPr lang="en-GB" sz="1600" b="1" dirty="0">
                <a:solidFill>
                  <a:schemeClr val="tx1"/>
                </a:solidFill>
              </a:rPr>
              <a:t>Lack of training or support</a:t>
            </a:r>
          </a:p>
          <a:p>
            <a:pPr marL="214308" indent="-214308" algn="just" defTabSz="914378">
              <a:buFont typeface="Wingdings" panose="05000000000000000000" pitchFamily="2" charset="2"/>
              <a:buChar char="q"/>
            </a:pPr>
            <a:r>
              <a:rPr lang="en-GB" sz="1600" b="1" dirty="0">
                <a:solidFill>
                  <a:schemeClr val="tx1"/>
                </a:solidFill>
              </a:rPr>
              <a:t>Being unclear about procedures / guidance</a:t>
            </a:r>
          </a:p>
          <a:p>
            <a:pPr marL="214308" indent="-214308" algn="just" defTabSz="914378">
              <a:buFont typeface="Wingdings" panose="05000000000000000000" pitchFamily="2" charset="2"/>
              <a:buChar char="q"/>
            </a:pPr>
            <a:r>
              <a:rPr lang="en-GB" sz="1600" b="1" dirty="0">
                <a:solidFill>
                  <a:schemeClr val="tx1"/>
                </a:solidFill>
              </a:rPr>
              <a:t>When you fail to report or seek advice</a:t>
            </a:r>
          </a:p>
          <a:p>
            <a:pPr marL="214308" indent="-214308" algn="just" defTabSz="914378">
              <a:buFont typeface="Wingdings" panose="05000000000000000000" pitchFamily="2" charset="2"/>
              <a:buChar char="q"/>
            </a:pPr>
            <a:r>
              <a:rPr lang="en-GB" sz="1600" b="1" dirty="0">
                <a:solidFill>
                  <a:schemeClr val="tx1"/>
                </a:solidFill>
              </a:rPr>
              <a:t>Poor communication</a:t>
            </a:r>
          </a:p>
          <a:p>
            <a:pPr marL="214308" indent="-214308" algn="just" defTabSz="914378">
              <a:buFont typeface="Wingdings" panose="05000000000000000000" pitchFamily="2" charset="2"/>
              <a:buChar char="q"/>
            </a:pPr>
            <a:r>
              <a:rPr lang="en-GB" sz="1600" b="1" dirty="0">
                <a:solidFill>
                  <a:schemeClr val="tx1"/>
                </a:solidFill>
              </a:rPr>
              <a:t>Failing to record</a:t>
            </a:r>
          </a:p>
          <a:p>
            <a:pPr marL="214308" indent="-214308" algn="just" defTabSz="914378">
              <a:buFont typeface="Wingdings" panose="05000000000000000000" pitchFamily="2" charset="2"/>
              <a:buChar char="q"/>
            </a:pPr>
            <a:r>
              <a:rPr lang="en-GB" sz="1600" b="1" dirty="0">
                <a:solidFill>
                  <a:schemeClr val="tx1"/>
                </a:solidFill>
              </a:rPr>
              <a:t>Culture and ethos</a:t>
            </a:r>
          </a:p>
        </p:txBody>
      </p:sp>
      <p:sp>
        <p:nvSpPr>
          <p:cNvPr id="6" name="TextBox 5">
            <a:extLst>
              <a:ext uri="{FF2B5EF4-FFF2-40B4-BE49-F238E27FC236}">
                <a16:creationId xmlns:a16="http://schemas.microsoft.com/office/drawing/2014/main" id="{40303554-BFC9-94FC-4611-8F1C44866620}"/>
              </a:ext>
            </a:extLst>
          </p:cNvPr>
          <p:cNvSpPr txBox="1"/>
          <p:nvPr/>
        </p:nvSpPr>
        <p:spPr>
          <a:xfrm>
            <a:off x="540627" y="3257846"/>
            <a:ext cx="2491371" cy="1338828"/>
          </a:xfrm>
          <a:prstGeom prst="rect">
            <a:avLst/>
          </a:prstGeom>
          <a:solidFill>
            <a:schemeClr val="accent5">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defTabSz="914378"/>
            <a:r>
              <a:rPr lang="en-GB" sz="2700" dirty="0">
                <a:solidFill>
                  <a:schemeClr val="tx1"/>
                </a:solidFill>
                <a:latin typeface="Arial"/>
              </a:rPr>
              <a:t>WHAT ELSE SHOULD WE CONSIDER?</a:t>
            </a:r>
          </a:p>
        </p:txBody>
      </p:sp>
      <p:pic>
        <p:nvPicPr>
          <p:cNvPr id="8" name="Picture 7">
            <a:extLst>
              <a:ext uri="{FF2B5EF4-FFF2-40B4-BE49-F238E27FC236}">
                <a16:creationId xmlns:a16="http://schemas.microsoft.com/office/drawing/2014/main" id="{F35D956E-275E-3103-B242-E4F449817AA8}"/>
              </a:ext>
            </a:extLst>
          </p:cNvPr>
          <p:cNvPicPr>
            <a:picLocks noChangeAspect="1"/>
          </p:cNvPicPr>
          <p:nvPr/>
        </p:nvPicPr>
        <p:blipFill>
          <a:blip r:embed="rId3">
            <a:duotone>
              <a:schemeClr val="accent5">
                <a:shade val="45000"/>
                <a:satMod val="135000"/>
              </a:schemeClr>
              <a:prstClr val="white"/>
            </a:duotone>
          </a:blip>
          <a:stretch>
            <a:fillRect/>
          </a:stretch>
        </p:blipFill>
        <p:spPr>
          <a:xfrm>
            <a:off x="819398" y="885397"/>
            <a:ext cx="1933830" cy="2000514"/>
          </a:xfrm>
          <a:prstGeom prst="rect">
            <a:avLst/>
          </a:prstGeom>
          <a:solidFill>
            <a:schemeClr val="accent1">
              <a:lumMod val="75000"/>
            </a:schemeClr>
          </a:solidFill>
          <a:ln>
            <a:solidFill>
              <a:schemeClr val="accent1">
                <a:lumMod val="60000"/>
                <a:lumOff val="40000"/>
              </a:schemeClr>
            </a:solidFill>
          </a:ln>
        </p:spPr>
      </p:pic>
    </p:spTree>
    <p:extLst>
      <p:ext uri="{BB962C8B-B14F-4D97-AF65-F5344CB8AC3E}">
        <p14:creationId xmlns:p14="http://schemas.microsoft.com/office/powerpoint/2010/main" val="2882855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49770D-FAE4-86D6-A6B1-7D5612701620}"/>
              </a:ext>
            </a:extLst>
          </p:cNvPr>
          <p:cNvSpPr txBox="1"/>
          <p:nvPr/>
        </p:nvSpPr>
        <p:spPr>
          <a:xfrm>
            <a:off x="701749" y="1212112"/>
            <a:ext cx="7814930" cy="36933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408B1515-C400-E55A-72A5-AB8D2693FE05}"/>
              </a:ext>
            </a:extLst>
          </p:cNvPr>
          <p:cNvSpPr txBox="1">
            <a:spLocks/>
          </p:cNvSpPr>
          <p:nvPr/>
        </p:nvSpPr>
        <p:spPr>
          <a:xfrm>
            <a:off x="1448789" y="262741"/>
            <a:ext cx="6400799" cy="498765"/>
          </a:xfrm>
          <a:prstGeom prst="rect">
            <a:avLst/>
          </a:prstGeom>
        </p:spPr>
        <p:txBody>
          <a:bodyPr>
            <a:normAutofit fontScale="9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3200" b="1" dirty="0">
                <a:solidFill>
                  <a:schemeClr val="dk2"/>
                </a:solidFill>
                <a:latin typeface="Calabri"/>
                <a:sym typeface="Overpass Black"/>
              </a:rPr>
              <a:t>Protection and lowering risk</a:t>
            </a:r>
          </a:p>
        </p:txBody>
      </p:sp>
      <p:sp>
        <p:nvSpPr>
          <p:cNvPr id="3" name="Content Placeholder 2">
            <a:extLst>
              <a:ext uri="{FF2B5EF4-FFF2-40B4-BE49-F238E27FC236}">
                <a16:creationId xmlns:a16="http://schemas.microsoft.com/office/drawing/2014/main" id="{CE73B364-EBE6-1376-82B2-101B8691DA28}"/>
              </a:ext>
            </a:extLst>
          </p:cNvPr>
          <p:cNvSpPr txBox="1">
            <a:spLocks/>
          </p:cNvSpPr>
          <p:nvPr/>
        </p:nvSpPr>
        <p:spPr>
          <a:xfrm>
            <a:off x="938149" y="674738"/>
            <a:ext cx="7422077" cy="688769"/>
          </a:xfrm>
          <a:prstGeom prst="rect">
            <a:avLst/>
          </a:prstGeom>
        </p:spPr>
        <p:txBody>
          <a:bodyPr>
            <a:normAutofit fontScale="700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82296" algn="ctr"/>
            <a:endParaRPr lang="en-GB" sz="300" b="1" u="sng" dirty="0">
              <a:solidFill>
                <a:schemeClr val="accent6">
                  <a:lumMod val="75000"/>
                </a:schemeClr>
              </a:solidFill>
              <a:latin typeface="Calabri"/>
            </a:endParaRPr>
          </a:p>
          <a:p>
            <a:pPr marL="82296" algn="ctr"/>
            <a:r>
              <a:rPr lang="en-GB" sz="3100" u="sng" dirty="0">
                <a:solidFill>
                  <a:schemeClr val="accent6">
                    <a:lumMod val="75000"/>
                  </a:schemeClr>
                </a:solidFill>
                <a:latin typeface="Calabri"/>
              </a:rPr>
              <a:t>When working 1:1 with young people or vulnerable adults – Make sure to: </a:t>
            </a:r>
          </a:p>
          <a:p>
            <a:pPr algn="ctr"/>
            <a:endParaRPr lang="en-GB" dirty="0">
              <a:latin typeface="Calabri"/>
            </a:endParaRPr>
          </a:p>
        </p:txBody>
      </p:sp>
      <p:graphicFrame>
        <p:nvGraphicFramePr>
          <p:cNvPr id="4" name="Diagram 3">
            <a:extLst>
              <a:ext uri="{FF2B5EF4-FFF2-40B4-BE49-F238E27FC236}">
                <a16:creationId xmlns:a16="http://schemas.microsoft.com/office/drawing/2014/main" id="{A6F04FA5-53F2-AFA8-3F0D-8A7211B61D6D}"/>
              </a:ext>
            </a:extLst>
          </p:cNvPr>
          <p:cNvGraphicFramePr/>
          <p:nvPr>
            <p:extLst>
              <p:ext uri="{D42A27DB-BD31-4B8C-83A1-F6EECF244321}">
                <p14:modId xmlns:p14="http://schemas.microsoft.com/office/powerpoint/2010/main" val="3924519789"/>
              </p:ext>
            </p:extLst>
          </p:nvPr>
        </p:nvGraphicFramePr>
        <p:xfrm>
          <a:off x="308759" y="1363507"/>
          <a:ext cx="8597736" cy="3267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491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CA0E1D9-6ABB-56DE-79AB-A49A19A36C93}"/>
              </a:ext>
            </a:extLst>
          </p:cNvPr>
          <p:cNvSpPr txBox="1"/>
          <p:nvPr/>
        </p:nvSpPr>
        <p:spPr>
          <a:xfrm>
            <a:off x="744279" y="1105786"/>
            <a:ext cx="8027581" cy="38277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0BC249C6-0953-485D-BA8D-479F540F5968}"/>
              </a:ext>
            </a:extLst>
          </p:cNvPr>
          <p:cNvSpPr>
            <a:spLocks noGrp="1"/>
          </p:cNvSpPr>
          <p:nvPr>
            <p:ph type="title"/>
          </p:nvPr>
        </p:nvSpPr>
        <p:spPr>
          <a:xfrm>
            <a:off x="628650" y="-7392"/>
            <a:ext cx="7957210" cy="696161"/>
          </a:xfrm>
        </p:spPr>
        <p:txBody>
          <a:bodyPr>
            <a:normAutofit/>
          </a:bodyPr>
          <a:lstStyle/>
          <a:p>
            <a:pPr algn="ctr"/>
            <a:r>
              <a:rPr lang="en-GB" sz="3000" b="1" u="sng" dirty="0">
                <a:solidFill>
                  <a:schemeClr val="tx1"/>
                </a:solidFill>
                <a:latin typeface="Calabri"/>
              </a:rPr>
              <a:t>What we need to continue to do?</a:t>
            </a:r>
          </a:p>
        </p:txBody>
      </p:sp>
      <p:pic>
        <p:nvPicPr>
          <p:cNvPr id="4" name="Content Placeholder 3">
            <a:extLst>
              <a:ext uri="{FF2B5EF4-FFF2-40B4-BE49-F238E27FC236}">
                <a16:creationId xmlns:a16="http://schemas.microsoft.com/office/drawing/2014/main" id="{FDECB915-4A8E-45E0-9B89-B1CDA411AE33}"/>
              </a:ext>
            </a:extLst>
          </p:cNvPr>
          <p:cNvPicPr>
            <a:picLocks noChangeAspect="1"/>
          </p:cNvPicPr>
          <p:nvPr/>
        </p:nvPicPr>
        <p:blipFill>
          <a:blip r:embed="rId3">
            <a:alphaModFix amt="81000"/>
            <a:duotone>
              <a:schemeClr val="accent6">
                <a:shade val="45000"/>
                <a:satMod val="135000"/>
              </a:schemeClr>
              <a:prstClr val="white"/>
            </a:duotone>
          </a:blip>
          <a:stretch>
            <a:fillRect/>
          </a:stretch>
        </p:blipFill>
        <p:spPr>
          <a:xfrm>
            <a:off x="7883885" y="3378668"/>
            <a:ext cx="1117611" cy="1117611"/>
          </a:xfrm>
          <a:prstGeom prst="rect">
            <a:avLst/>
          </a:prstGeom>
        </p:spPr>
      </p:pic>
      <p:graphicFrame>
        <p:nvGraphicFramePr>
          <p:cNvPr id="3" name="Diagram 2">
            <a:extLst>
              <a:ext uri="{FF2B5EF4-FFF2-40B4-BE49-F238E27FC236}">
                <a16:creationId xmlns:a16="http://schemas.microsoft.com/office/drawing/2014/main" id="{EB47C4E5-D871-970A-2673-BC9B4FB92E63}"/>
              </a:ext>
            </a:extLst>
          </p:cNvPr>
          <p:cNvGraphicFramePr/>
          <p:nvPr>
            <p:extLst>
              <p:ext uri="{D42A27DB-BD31-4B8C-83A1-F6EECF244321}">
                <p14:modId xmlns:p14="http://schemas.microsoft.com/office/powerpoint/2010/main" val="4170408840"/>
              </p:ext>
            </p:extLst>
          </p:nvPr>
        </p:nvGraphicFramePr>
        <p:xfrm>
          <a:off x="142504" y="761351"/>
          <a:ext cx="8746315" cy="37349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14873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F60B8-90D2-4135-837C-AA1FF7525912}"/>
              </a:ext>
            </a:extLst>
          </p:cNvPr>
          <p:cNvSpPr>
            <a:spLocks noGrp="1"/>
          </p:cNvSpPr>
          <p:nvPr>
            <p:ph type="title"/>
          </p:nvPr>
        </p:nvSpPr>
        <p:spPr>
          <a:xfrm>
            <a:off x="846077" y="193080"/>
            <a:ext cx="7545664" cy="763850"/>
          </a:xfrm>
          <a:custGeom>
            <a:avLst/>
            <a:gdLst>
              <a:gd name="connsiteX0" fmla="*/ 0 w 7545664"/>
              <a:gd name="connsiteY0" fmla="*/ 0 h 763850"/>
              <a:gd name="connsiteX1" fmla="*/ 655892 w 7545664"/>
              <a:gd name="connsiteY1" fmla="*/ 0 h 763850"/>
              <a:gd name="connsiteX2" fmla="*/ 1160871 w 7545664"/>
              <a:gd name="connsiteY2" fmla="*/ 0 h 763850"/>
              <a:gd name="connsiteX3" fmla="*/ 1741307 w 7545664"/>
              <a:gd name="connsiteY3" fmla="*/ 0 h 763850"/>
              <a:gd name="connsiteX4" fmla="*/ 2472656 w 7545664"/>
              <a:gd name="connsiteY4" fmla="*/ 0 h 763850"/>
              <a:gd name="connsiteX5" fmla="*/ 2902178 w 7545664"/>
              <a:gd name="connsiteY5" fmla="*/ 0 h 763850"/>
              <a:gd name="connsiteX6" fmla="*/ 3558071 w 7545664"/>
              <a:gd name="connsiteY6" fmla="*/ 0 h 763850"/>
              <a:gd name="connsiteX7" fmla="*/ 3987593 w 7545664"/>
              <a:gd name="connsiteY7" fmla="*/ 0 h 763850"/>
              <a:gd name="connsiteX8" fmla="*/ 4568029 w 7545664"/>
              <a:gd name="connsiteY8" fmla="*/ 0 h 763850"/>
              <a:gd name="connsiteX9" fmla="*/ 5223921 w 7545664"/>
              <a:gd name="connsiteY9" fmla="*/ 0 h 763850"/>
              <a:gd name="connsiteX10" fmla="*/ 5577987 w 7545664"/>
              <a:gd name="connsiteY10" fmla="*/ 0 h 763850"/>
              <a:gd name="connsiteX11" fmla="*/ 5932053 w 7545664"/>
              <a:gd name="connsiteY11" fmla="*/ 0 h 763850"/>
              <a:gd name="connsiteX12" fmla="*/ 6663402 w 7545664"/>
              <a:gd name="connsiteY12" fmla="*/ 0 h 763850"/>
              <a:gd name="connsiteX13" fmla="*/ 7545664 w 7545664"/>
              <a:gd name="connsiteY13" fmla="*/ 0 h 763850"/>
              <a:gd name="connsiteX14" fmla="*/ 7545664 w 7545664"/>
              <a:gd name="connsiteY14" fmla="*/ 359010 h 763850"/>
              <a:gd name="connsiteX15" fmla="*/ 7545664 w 7545664"/>
              <a:gd name="connsiteY15" fmla="*/ 763850 h 763850"/>
              <a:gd name="connsiteX16" fmla="*/ 6889772 w 7545664"/>
              <a:gd name="connsiteY16" fmla="*/ 763850 h 763850"/>
              <a:gd name="connsiteX17" fmla="*/ 6233879 w 7545664"/>
              <a:gd name="connsiteY17" fmla="*/ 763850 h 763850"/>
              <a:gd name="connsiteX18" fmla="*/ 5653444 w 7545664"/>
              <a:gd name="connsiteY18" fmla="*/ 763850 h 763850"/>
              <a:gd name="connsiteX19" fmla="*/ 4922095 w 7545664"/>
              <a:gd name="connsiteY19" fmla="*/ 763850 h 763850"/>
              <a:gd name="connsiteX20" fmla="*/ 4190746 w 7545664"/>
              <a:gd name="connsiteY20" fmla="*/ 763850 h 763850"/>
              <a:gd name="connsiteX21" fmla="*/ 3534853 w 7545664"/>
              <a:gd name="connsiteY21" fmla="*/ 763850 h 763850"/>
              <a:gd name="connsiteX22" fmla="*/ 2878961 w 7545664"/>
              <a:gd name="connsiteY22" fmla="*/ 763850 h 763850"/>
              <a:gd name="connsiteX23" fmla="*/ 2223069 w 7545664"/>
              <a:gd name="connsiteY23" fmla="*/ 763850 h 763850"/>
              <a:gd name="connsiteX24" fmla="*/ 1793546 w 7545664"/>
              <a:gd name="connsiteY24" fmla="*/ 763850 h 763850"/>
              <a:gd name="connsiteX25" fmla="*/ 1062197 w 7545664"/>
              <a:gd name="connsiteY25" fmla="*/ 763850 h 763850"/>
              <a:gd name="connsiteX26" fmla="*/ 0 w 7545664"/>
              <a:gd name="connsiteY26" fmla="*/ 763850 h 763850"/>
              <a:gd name="connsiteX27" fmla="*/ 0 w 7545664"/>
              <a:gd name="connsiteY27" fmla="*/ 404841 h 763850"/>
              <a:gd name="connsiteX28" fmla="*/ 0 w 7545664"/>
              <a:gd name="connsiteY28" fmla="*/ 0 h 76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545664" h="763850" fill="none" extrusionOk="0">
                <a:moveTo>
                  <a:pt x="0" y="0"/>
                </a:moveTo>
                <a:cubicBezTo>
                  <a:pt x="212276" y="-31113"/>
                  <a:pt x="381220" y="2186"/>
                  <a:pt x="655892" y="0"/>
                </a:cubicBezTo>
                <a:cubicBezTo>
                  <a:pt x="930564" y="-2186"/>
                  <a:pt x="948978" y="13683"/>
                  <a:pt x="1160871" y="0"/>
                </a:cubicBezTo>
                <a:cubicBezTo>
                  <a:pt x="1372764" y="-13683"/>
                  <a:pt x="1531736" y="3491"/>
                  <a:pt x="1741307" y="0"/>
                </a:cubicBezTo>
                <a:cubicBezTo>
                  <a:pt x="1950878" y="-3491"/>
                  <a:pt x="2107342" y="87640"/>
                  <a:pt x="2472656" y="0"/>
                </a:cubicBezTo>
                <a:cubicBezTo>
                  <a:pt x="2837970" y="-87640"/>
                  <a:pt x="2690380" y="18299"/>
                  <a:pt x="2902178" y="0"/>
                </a:cubicBezTo>
                <a:cubicBezTo>
                  <a:pt x="3113976" y="-18299"/>
                  <a:pt x="3251729" y="66521"/>
                  <a:pt x="3558071" y="0"/>
                </a:cubicBezTo>
                <a:cubicBezTo>
                  <a:pt x="3864413" y="-66521"/>
                  <a:pt x="3890028" y="26072"/>
                  <a:pt x="3987593" y="0"/>
                </a:cubicBezTo>
                <a:cubicBezTo>
                  <a:pt x="4085158" y="-26072"/>
                  <a:pt x="4308189" y="32770"/>
                  <a:pt x="4568029" y="0"/>
                </a:cubicBezTo>
                <a:cubicBezTo>
                  <a:pt x="4827869" y="-32770"/>
                  <a:pt x="4960865" y="32455"/>
                  <a:pt x="5223921" y="0"/>
                </a:cubicBezTo>
                <a:cubicBezTo>
                  <a:pt x="5486977" y="-32455"/>
                  <a:pt x="5505256" y="19312"/>
                  <a:pt x="5577987" y="0"/>
                </a:cubicBezTo>
                <a:cubicBezTo>
                  <a:pt x="5650718" y="-19312"/>
                  <a:pt x="5788916" y="41951"/>
                  <a:pt x="5932053" y="0"/>
                </a:cubicBezTo>
                <a:cubicBezTo>
                  <a:pt x="6075190" y="-41951"/>
                  <a:pt x="6453076" y="84381"/>
                  <a:pt x="6663402" y="0"/>
                </a:cubicBezTo>
                <a:cubicBezTo>
                  <a:pt x="6873728" y="-84381"/>
                  <a:pt x="7360856" y="45956"/>
                  <a:pt x="7545664" y="0"/>
                </a:cubicBezTo>
                <a:cubicBezTo>
                  <a:pt x="7577430" y="151581"/>
                  <a:pt x="7537011" y="263350"/>
                  <a:pt x="7545664" y="359010"/>
                </a:cubicBezTo>
                <a:cubicBezTo>
                  <a:pt x="7554317" y="454670"/>
                  <a:pt x="7517948" y="647619"/>
                  <a:pt x="7545664" y="763850"/>
                </a:cubicBezTo>
                <a:cubicBezTo>
                  <a:pt x="7397095" y="766737"/>
                  <a:pt x="7206409" y="721180"/>
                  <a:pt x="6889772" y="763850"/>
                </a:cubicBezTo>
                <a:cubicBezTo>
                  <a:pt x="6573135" y="806520"/>
                  <a:pt x="6487880" y="724704"/>
                  <a:pt x="6233879" y="763850"/>
                </a:cubicBezTo>
                <a:cubicBezTo>
                  <a:pt x="5979878" y="802996"/>
                  <a:pt x="5916934" y="722701"/>
                  <a:pt x="5653444" y="763850"/>
                </a:cubicBezTo>
                <a:cubicBezTo>
                  <a:pt x="5389954" y="804999"/>
                  <a:pt x="5273353" y="728082"/>
                  <a:pt x="4922095" y="763850"/>
                </a:cubicBezTo>
                <a:cubicBezTo>
                  <a:pt x="4570837" y="799618"/>
                  <a:pt x="4458717" y="750449"/>
                  <a:pt x="4190746" y="763850"/>
                </a:cubicBezTo>
                <a:cubicBezTo>
                  <a:pt x="3922775" y="777251"/>
                  <a:pt x="3821139" y="763584"/>
                  <a:pt x="3534853" y="763850"/>
                </a:cubicBezTo>
                <a:cubicBezTo>
                  <a:pt x="3248567" y="764116"/>
                  <a:pt x="3067285" y="738215"/>
                  <a:pt x="2878961" y="763850"/>
                </a:cubicBezTo>
                <a:cubicBezTo>
                  <a:pt x="2690637" y="789485"/>
                  <a:pt x="2546731" y="711347"/>
                  <a:pt x="2223069" y="763850"/>
                </a:cubicBezTo>
                <a:cubicBezTo>
                  <a:pt x="1899407" y="816353"/>
                  <a:pt x="1966528" y="714527"/>
                  <a:pt x="1793546" y="763850"/>
                </a:cubicBezTo>
                <a:cubicBezTo>
                  <a:pt x="1620564" y="813173"/>
                  <a:pt x="1272099" y="758987"/>
                  <a:pt x="1062197" y="763850"/>
                </a:cubicBezTo>
                <a:cubicBezTo>
                  <a:pt x="852295" y="768713"/>
                  <a:pt x="367456" y="711110"/>
                  <a:pt x="0" y="763850"/>
                </a:cubicBezTo>
                <a:cubicBezTo>
                  <a:pt x="-28284" y="596378"/>
                  <a:pt x="27159" y="552872"/>
                  <a:pt x="0" y="404841"/>
                </a:cubicBezTo>
                <a:cubicBezTo>
                  <a:pt x="-27159" y="256810"/>
                  <a:pt x="4878" y="163543"/>
                  <a:pt x="0" y="0"/>
                </a:cubicBezTo>
                <a:close/>
              </a:path>
              <a:path w="7545664" h="763850" stroke="0" extrusionOk="0">
                <a:moveTo>
                  <a:pt x="0" y="0"/>
                </a:moveTo>
                <a:cubicBezTo>
                  <a:pt x="139292" y="-12312"/>
                  <a:pt x="332116" y="39010"/>
                  <a:pt x="504979" y="0"/>
                </a:cubicBezTo>
                <a:cubicBezTo>
                  <a:pt x="677842" y="-39010"/>
                  <a:pt x="687968" y="18785"/>
                  <a:pt x="859045" y="0"/>
                </a:cubicBezTo>
                <a:cubicBezTo>
                  <a:pt x="1030122" y="-18785"/>
                  <a:pt x="1365956" y="67617"/>
                  <a:pt x="1590394" y="0"/>
                </a:cubicBezTo>
                <a:cubicBezTo>
                  <a:pt x="1814832" y="-67617"/>
                  <a:pt x="1962107" y="24657"/>
                  <a:pt x="2095373" y="0"/>
                </a:cubicBezTo>
                <a:cubicBezTo>
                  <a:pt x="2228639" y="-24657"/>
                  <a:pt x="2348115" y="46803"/>
                  <a:pt x="2600352" y="0"/>
                </a:cubicBezTo>
                <a:cubicBezTo>
                  <a:pt x="2852589" y="-46803"/>
                  <a:pt x="2974102" y="82160"/>
                  <a:pt x="3331701" y="0"/>
                </a:cubicBezTo>
                <a:cubicBezTo>
                  <a:pt x="3689300" y="-82160"/>
                  <a:pt x="3588042" y="21781"/>
                  <a:pt x="3761223" y="0"/>
                </a:cubicBezTo>
                <a:cubicBezTo>
                  <a:pt x="3934404" y="-21781"/>
                  <a:pt x="4219634" y="67194"/>
                  <a:pt x="4492572" y="0"/>
                </a:cubicBezTo>
                <a:cubicBezTo>
                  <a:pt x="4765510" y="-67194"/>
                  <a:pt x="5066620" y="24017"/>
                  <a:pt x="5223921" y="0"/>
                </a:cubicBezTo>
                <a:cubicBezTo>
                  <a:pt x="5381222" y="-24017"/>
                  <a:pt x="5555178" y="53784"/>
                  <a:pt x="5804357" y="0"/>
                </a:cubicBezTo>
                <a:cubicBezTo>
                  <a:pt x="6053536" y="-53784"/>
                  <a:pt x="6174710" y="23444"/>
                  <a:pt x="6535706" y="0"/>
                </a:cubicBezTo>
                <a:cubicBezTo>
                  <a:pt x="6896702" y="-23444"/>
                  <a:pt x="6880759" y="3195"/>
                  <a:pt x="7040685" y="0"/>
                </a:cubicBezTo>
                <a:cubicBezTo>
                  <a:pt x="7200611" y="-3195"/>
                  <a:pt x="7300709" y="33002"/>
                  <a:pt x="7545664" y="0"/>
                </a:cubicBezTo>
                <a:cubicBezTo>
                  <a:pt x="7548138" y="103146"/>
                  <a:pt x="7514267" y="270711"/>
                  <a:pt x="7545664" y="389564"/>
                </a:cubicBezTo>
                <a:cubicBezTo>
                  <a:pt x="7577061" y="508417"/>
                  <a:pt x="7543224" y="624080"/>
                  <a:pt x="7545664" y="763850"/>
                </a:cubicBezTo>
                <a:cubicBezTo>
                  <a:pt x="7412619" y="821879"/>
                  <a:pt x="7083463" y="736434"/>
                  <a:pt x="6965228" y="763850"/>
                </a:cubicBezTo>
                <a:cubicBezTo>
                  <a:pt x="6846993" y="791266"/>
                  <a:pt x="6382965" y="695545"/>
                  <a:pt x="6233879" y="763850"/>
                </a:cubicBezTo>
                <a:cubicBezTo>
                  <a:pt x="6084793" y="832155"/>
                  <a:pt x="5885447" y="707211"/>
                  <a:pt x="5653444" y="763850"/>
                </a:cubicBezTo>
                <a:cubicBezTo>
                  <a:pt x="5421442" y="820489"/>
                  <a:pt x="5437563" y="741803"/>
                  <a:pt x="5299378" y="763850"/>
                </a:cubicBezTo>
                <a:cubicBezTo>
                  <a:pt x="5161193" y="785897"/>
                  <a:pt x="5011510" y="745884"/>
                  <a:pt x="4869855" y="763850"/>
                </a:cubicBezTo>
                <a:cubicBezTo>
                  <a:pt x="4728200" y="781816"/>
                  <a:pt x="4386308" y="733868"/>
                  <a:pt x="4138506" y="763850"/>
                </a:cubicBezTo>
                <a:cubicBezTo>
                  <a:pt x="3890704" y="793832"/>
                  <a:pt x="3695205" y="755477"/>
                  <a:pt x="3558071" y="763850"/>
                </a:cubicBezTo>
                <a:cubicBezTo>
                  <a:pt x="3420938" y="772223"/>
                  <a:pt x="3326804" y="751720"/>
                  <a:pt x="3128548" y="763850"/>
                </a:cubicBezTo>
                <a:cubicBezTo>
                  <a:pt x="2930292" y="775980"/>
                  <a:pt x="2742145" y="700909"/>
                  <a:pt x="2548113" y="763850"/>
                </a:cubicBezTo>
                <a:cubicBezTo>
                  <a:pt x="2354082" y="826791"/>
                  <a:pt x="2319205" y="742934"/>
                  <a:pt x="2194047" y="763850"/>
                </a:cubicBezTo>
                <a:cubicBezTo>
                  <a:pt x="2068889" y="784766"/>
                  <a:pt x="1962669" y="736200"/>
                  <a:pt x="1839981" y="763850"/>
                </a:cubicBezTo>
                <a:cubicBezTo>
                  <a:pt x="1717293" y="791500"/>
                  <a:pt x="1520312" y="704745"/>
                  <a:pt x="1259545" y="763850"/>
                </a:cubicBezTo>
                <a:cubicBezTo>
                  <a:pt x="998778" y="822955"/>
                  <a:pt x="943303" y="729571"/>
                  <a:pt x="830023" y="763850"/>
                </a:cubicBezTo>
                <a:cubicBezTo>
                  <a:pt x="716743" y="798129"/>
                  <a:pt x="266146" y="734630"/>
                  <a:pt x="0" y="763850"/>
                </a:cubicBezTo>
                <a:cubicBezTo>
                  <a:pt x="-40718" y="618655"/>
                  <a:pt x="15980" y="567221"/>
                  <a:pt x="0" y="397202"/>
                </a:cubicBezTo>
                <a:cubicBezTo>
                  <a:pt x="-15980" y="227183"/>
                  <a:pt x="41763" y="170350"/>
                  <a:pt x="0" y="0"/>
                </a:cubicBezTo>
                <a:close/>
              </a:path>
            </a:pathLst>
          </a:custGeom>
          <a:ln w="50800">
            <a:solidFill>
              <a:schemeClr val="accent6">
                <a:lumMod val="50000"/>
              </a:schemeClr>
            </a:solidFill>
            <a:extLst>
              <a:ext uri="{C807C97D-BFC1-408E-A445-0C87EB9F89A2}">
                <ask:lineSketchStyleProps xmlns:ask="http://schemas.microsoft.com/office/drawing/2018/sketchyshapes" sd="1219033472">
                  <ask:type>
                    <ask:lineSketchScribble/>
                  </ask:type>
                </ask:lineSketchStyleProps>
              </a:ext>
            </a:extLst>
          </a:ln>
        </p:spPr>
        <p:txBody>
          <a:bodyPr spcFirstLastPara="1" vert="horz" wrap="square" lIns="68580" tIns="34290" rIns="68580" bIns="34290" rtlCol="0" anchor="ctr" anchorCtr="0">
            <a:normAutofit/>
          </a:bodyPr>
          <a:lstStyle/>
          <a:p>
            <a:pPr algn="ctr"/>
            <a:r>
              <a:rPr lang="en-GB" sz="2800" dirty="0">
                <a:solidFill>
                  <a:schemeClr val="accent6">
                    <a:lumMod val="50000"/>
                  </a:schemeClr>
                </a:solidFill>
                <a:latin typeface="Calabri"/>
              </a:rPr>
              <a:t>Evidence of successful safeguarding arrangements</a:t>
            </a:r>
          </a:p>
        </p:txBody>
      </p:sp>
      <p:graphicFrame>
        <p:nvGraphicFramePr>
          <p:cNvPr id="16" name="Content Placeholder 4">
            <a:extLst>
              <a:ext uri="{FF2B5EF4-FFF2-40B4-BE49-F238E27FC236}">
                <a16:creationId xmlns:a16="http://schemas.microsoft.com/office/drawing/2014/main" id="{97AB01D1-84F9-4646-B9C6-D95A162A2C4C}"/>
              </a:ext>
            </a:extLst>
          </p:cNvPr>
          <p:cNvGraphicFramePr/>
          <p:nvPr>
            <p:extLst>
              <p:ext uri="{D42A27DB-BD31-4B8C-83A1-F6EECF244321}">
                <p14:modId xmlns:p14="http://schemas.microsoft.com/office/powerpoint/2010/main" val="1924710905"/>
              </p:ext>
            </p:extLst>
          </p:nvPr>
        </p:nvGraphicFramePr>
        <p:xfrm>
          <a:off x="765544" y="1203161"/>
          <a:ext cx="7626197" cy="3507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29591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5E5352CD-FEFB-0D24-D2B7-D8EA68A82690}"/>
              </a:ext>
            </a:extLst>
          </p:cNvPr>
          <p:cNvSpPr txBox="1"/>
          <p:nvPr/>
        </p:nvSpPr>
        <p:spPr>
          <a:xfrm>
            <a:off x="3167175" y="1089663"/>
            <a:ext cx="4190698" cy="380964"/>
          </a:xfrm>
          <a:prstGeom prst="rect">
            <a:avLst/>
          </a:prstGeom>
          <a:solidFill>
            <a:schemeClr val="bg1"/>
          </a:solidFill>
        </p:spPr>
        <p:txBody>
          <a:bodyPr wrap="square" rtlCol="0">
            <a:spAutoFit/>
          </a:bodyPr>
          <a:lstStyle/>
          <a:p>
            <a:endParaRPr lang="en-GB" dirty="0"/>
          </a:p>
        </p:txBody>
      </p:sp>
      <p:pic>
        <p:nvPicPr>
          <p:cNvPr id="8" name="Picture 7">
            <a:extLst>
              <a:ext uri="{FF2B5EF4-FFF2-40B4-BE49-F238E27FC236}">
                <a16:creationId xmlns:a16="http://schemas.microsoft.com/office/drawing/2014/main" id="{1C4397C8-9F01-691D-6758-A5F8A08E1CC3}"/>
              </a:ext>
            </a:extLst>
          </p:cNvPr>
          <p:cNvPicPr>
            <a:picLocks noChangeAspect="1"/>
          </p:cNvPicPr>
          <p:nvPr/>
        </p:nvPicPr>
        <p:blipFill>
          <a:blip r:embed="rId3">
            <a:duotone>
              <a:schemeClr val="accent2">
                <a:shade val="45000"/>
                <a:satMod val="135000"/>
              </a:schemeClr>
              <a:prstClr val="white"/>
            </a:duotone>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3058373" y="2028542"/>
            <a:ext cx="1438718" cy="1711030"/>
          </a:xfrm>
          <a:prstGeom prst="rect">
            <a:avLst/>
          </a:prstGeom>
        </p:spPr>
      </p:pic>
      <p:sp>
        <p:nvSpPr>
          <p:cNvPr id="2" name="Title 1">
            <a:extLst>
              <a:ext uri="{FF2B5EF4-FFF2-40B4-BE49-F238E27FC236}">
                <a16:creationId xmlns:a16="http://schemas.microsoft.com/office/drawing/2014/main" id="{8FC20770-CBFC-3881-98A3-083F1D61E002}"/>
              </a:ext>
            </a:extLst>
          </p:cNvPr>
          <p:cNvSpPr txBox="1">
            <a:spLocks/>
          </p:cNvSpPr>
          <p:nvPr/>
        </p:nvSpPr>
        <p:spPr>
          <a:xfrm>
            <a:off x="1281275" y="-179133"/>
            <a:ext cx="5393410" cy="836908"/>
          </a:xfrm>
          <a:prstGeom prst="rect">
            <a:avLst/>
          </a:prstGeom>
        </p:spPr>
        <p:txBody>
          <a:bodyPr rtlCol="0" anchor="b">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sz="3200" b="1" u="sng" dirty="0">
                <a:solidFill>
                  <a:schemeClr val="accent5">
                    <a:lumMod val="50000"/>
                  </a:schemeClr>
                </a:solidFill>
              </a:rPr>
              <a:t>Safeguarding Definition</a:t>
            </a:r>
          </a:p>
        </p:txBody>
      </p:sp>
      <p:sp>
        <p:nvSpPr>
          <p:cNvPr id="9" name="Rectangle 8">
            <a:extLst>
              <a:ext uri="{FF2B5EF4-FFF2-40B4-BE49-F238E27FC236}">
                <a16:creationId xmlns:a16="http://schemas.microsoft.com/office/drawing/2014/main" id="{7079B8D0-021C-4264-DEA5-123014B00723}"/>
              </a:ext>
            </a:extLst>
          </p:cNvPr>
          <p:cNvSpPr/>
          <p:nvPr/>
        </p:nvSpPr>
        <p:spPr>
          <a:xfrm>
            <a:off x="-118753" y="821033"/>
            <a:ext cx="7968343" cy="3857418"/>
          </a:xfrm>
          <a:prstGeom prst="rect">
            <a:avLst/>
          </a:prstGeom>
          <a:noFill/>
        </p:spPr>
        <p:txBody>
          <a:bodyPr/>
          <a:lstStyle/>
          <a:p>
            <a:endParaRPr lang="en-GB"/>
          </a:p>
        </p:txBody>
      </p:sp>
      <p:grpSp>
        <p:nvGrpSpPr>
          <p:cNvPr id="18" name="Group 17">
            <a:extLst>
              <a:ext uri="{FF2B5EF4-FFF2-40B4-BE49-F238E27FC236}">
                <a16:creationId xmlns:a16="http://schemas.microsoft.com/office/drawing/2014/main" id="{24356590-BD64-29A1-B4D5-99159331BA4B}"/>
              </a:ext>
            </a:extLst>
          </p:cNvPr>
          <p:cNvGrpSpPr/>
          <p:nvPr/>
        </p:nvGrpSpPr>
        <p:grpSpPr>
          <a:xfrm>
            <a:off x="797319" y="783647"/>
            <a:ext cx="3130920" cy="1445040"/>
            <a:chOff x="975337" y="823021"/>
            <a:chExt cx="3130920" cy="1445040"/>
          </a:xfrm>
        </p:grpSpPr>
        <p:sp>
          <p:nvSpPr>
            <p:cNvPr id="11" name="Free-form: Shape 10">
              <a:extLst>
                <a:ext uri="{FF2B5EF4-FFF2-40B4-BE49-F238E27FC236}">
                  <a16:creationId xmlns:a16="http://schemas.microsoft.com/office/drawing/2014/main" id="{9430AAD3-4E5F-E241-2F28-E342DA758712}"/>
                </a:ext>
              </a:extLst>
            </p:cNvPr>
            <p:cNvSpPr/>
            <p:nvPr/>
          </p:nvSpPr>
          <p:spPr>
            <a:xfrm>
              <a:off x="975337" y="823021"/>
              <a:ext cx="2408400" cy="1445040"/>
            </a:xfrm>
            <a:custGeom>
              <a:avLst/>
              <a:gdLst>
                <a:gd name="connsiteX0" fmla="*/ 0 w 2408400"/>
                <a:gd name="connsiteY0" fmla="*/ 144504 h 1445040"/>
                <a:gd name="connsiteX1" fmla="*/ 144504 w 2408400"/>
                <a:gd name="connsiteY1" fmla="*/ 0 h 1445040"/>
                <a:gd name="connsiteX2" fmla="*/ 2263896 w 2408400"/>
                <a:gd name="connsiteY2" fmla="*/ 0 h 1445040"/>
                <a:gd name="connsiteX3" fmla="*/ 2408400 w 2408400"/>
                <a:gd name="connsiteY3" fmla="*/ 144504 h 1445040"/>
                <a:gd name="connsiteX4" fmla="*/ 2408400 w 2408400"/>
                <a:gd name="connsiteY4" fmla="*/ 1300536 h 1445040"/>
                <a:gd name="connsiteX5" fmla="*/ 2263896 w 2408400"/>
                <a:gd name="connsiteY5" fmla="*/ 1445040 h 1445040"/>
                <a:gd name="connsiteX6" fmla="*/ 144504 w 2408400"/>
                <a:gd name="connsiteY6" fmla="*/ 1445040 h 1445040"/>
                <a:gd name="connsiteX7" fmla="*/ 0 w 2408400"/>
                <a:gd name="connsiteY7" fmla="*/ 1300536 h 1445040"/>
                <a:gd name="connsiteX8" fmla="*/ 0 w 2408400"/>
                <a:gd name="connsiteY8" fmla="*/ 144504 h 144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8400" h="1445040">
                  <a:moveTo>
                    <a:pt x="0" y="144504"/>
                  </a:moveTo>
                  <a:cubicBezTo>
                    <a:pt x="0" y="64697"/>
                    <a:pt x="64697" y="0"/>
                    <a:pt x="144504" y="0"/>
                  </a:cubicBezTo>
                  <a:lnTo>
                    <a:pt x="2263896" y="0"/>
                  </a:lnTo>
                  <a:cubicBezTo>
                    <a:pt x="2343703" y="0"/>
                    <a:pt x="2408400" y="64697"/>
                    <a:pt x="2408400" y="144504"/>
                  </a:cubicBezTo>
                  <a:lnTo>
                    <a:pt x="2408400" y="1300536"/>
                  </a:lnTo>
                  <a:cubicBezTo>
                    <a:pt x="2408400" y="1380343"/>
                    <a:pt x="2343703" y="1445040"/>
                    <a:pt x="2263896" y="1445040"/>
                  </a:cubicBezTo>
                  <a:lnTo>
                    <a:pt x="144504" y="1445040"/>
                  </a:lnTo>
                  <a:cubicBezTo>
                    <a:pt x="64697" y="1445040"/>
                    <a:pt x="0" y="1380343"/>
                    <a:pt x="0" y="1300536"/>
                  </a:cubicBezTo>
                  <a:lnTo>
                    <a:pt x="0" y="144504"/>
                  </a:lnTo>
                  <a:close/>
                </a:path>
              </a:pathLst>
            </a:custGeom>
            <a:solidFill>
              <a:schemeClr val="accent5">
                <a:lumMod val="40000"/>
                <a:lumOff val="60000"/>
              </a:schemeClr>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110904" tIns="110904" rIns="110904" bIns="110904" numCol="1" spcCol="1270" anchor="ctr" anchorCtr="0">
              <a:noAutofit/>
            </a:bodyPr>
            <a:lstStyle/>
            <a:p>
              <a:pPr marL="0" lvl="0" indent="0" algn="ctr" defTabSz="800100">
                <a:lnSpc>
                  <a:spcPct val="90000"/>
                </a:lnSpc>
                <a:spcBef>
                  <a:spcPct val="0"/>
                </a:spcBef>
                <a:spcAft>
                  <a:spcPct val="35000"/>
                </a:spcAft>
                <a:buNone/>
              </a:pPr>
              <a:endParaRPr lang="en-US" sz="1800" b="1" i="0" u="none" strike="noStrike" kern="1400" cap="none">
                <a:ln/>
                <a:solidFill>
                  <a:schemeClr val="tx1"/>
                </a:solidFill>
                <a:effectLst/>
                <a:latin typeface="Open sans" panose="020B0606030504020204" pitchFamily="34" charset="0"/>
                <a:ea typeface="Open sans" panose="020B0606030504020204" pitchFamily="34" charset="0"/>
                <a:cs typeface="Open sans" panose="020B0606030504020204" pitchFamily="34" charset="0"/>
                <a:sym typeface="Overpass Black"/>
              </a:endParaRPr>
            </a:p>
          </p:txBody>
        </p:sp>
        <p:sp>
          <p:nvSpPr>
            <p:cNvPr id="12" name="Free-form: Shape 11">
              <a:extLst>
                <a:ext uri="{FF2B5EF4-FFF2-40B4-BE49-F238E27FC236}">
                  <a16:creationId xmlns:a16="http://schemas.microsoft.com/office/drawing/2014/main" id="{250C289D-30CC-A074-7EB8-3764D41B3325}"/>
                </a:ext>
              </a:extLst>
            </p:cNvPr>
            <p:cNvSpPr/>
            <p:nvPr/>
          </p:nvSpPr>
          <p:spPr>
            <a:xfrm>
              <a:off x="3595677" y="1246900"/>
              <a:ext cx="510580" cy="597283"/>
            </a:xfrm>
            <a:custGeom>
              <a:avLst/>
              <a:gdLst>
                <a:gd name="connsiteX0" fmla="*/ 0 w 510580"/>
                <a:gd name="connsiteY0" fmla="*/ 119457 h 597283"/>
                <a:gd name="connsiteX1" fmla="*/ 255290 w 510580"/>
                <a:gd name="connsiteY1" fmla="*/ 119457 h 597283"/>
                <a:gd name="connsiteX2" fmla="*/ 255290 w 510580"/>
                <a:gd name="connsiteY2" fmla="*/ 0 h 597283"/>
                <a:gd name="connsiteX3" fmla="*/ 510580 w 510580"/>
                <a:gd name="connsiteY3" fmla="*/ 298642 h 597283"/>
                <a:gd name="connsiteX4" fmla="*/ 255290 w 510580"/>
                <a:gd name="connsiteY4" fmla="*/ 597283 h 597283"/>
                <a:gd name="connsiteX5" fmla="*/ 255290 w 510580"/>
                <a:gd name="connsiteY5" fmla="*/ 477826 h 597283"/>
                <a:gd name="connsiteX6" fmla="*/ 0 w 510580"/>
                <a:gd name="connsiteY6" fmla="*/ 477826 h 597283"/>
                <a:gd name="connsiteX7" fmla="*/ 0 w 510580"/>
                <a:gd name="connsiteY7" fmla="*/ 119457 h 59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580" h="597283">
                  <a:moveTo>
                    <a:pt x="0" y="119457"/>
                  </a:moveTo>
                  <a:lnTo>
                    <a:pt x="255290" y="119457"/>
                  </a:lnTo>
                  <a:lnTo>
                    <a:pt x="255290" y="0"/>
                  </a:lnTo>
                  <a:lnTo>
                    <a:pt x="510580" y="298642"/>
                  </a:lnTo>
                  <a:lnTo>
                    <a:pt x="255290" y="597283"/>
                  </a:lnTo>
                  <a:lnTo>
                    <a:pt x="255290" y="477826"/>
                  </a:lnTo>
                  <a:lnTo>
                    <a:pt x="0" y="477826"/>
                  </a:lnTo>
                  <a:lnTo>
                    <a:pt x="0" y="119457"/>
                  </a:lnTo>
                  <a:close/>
                </a:path>
              </a:pathLst>
            </a:custGeom>
            <a:solidFill>
              <a:schemeClr val="accent5">
                <a:lumMod val="20000"/>
                <a:lumOff val="80000"/>
              </a:schemeClr>
            </a:solidFill>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txBody>
            <a:bodyPr spcFirstLastPara="0" vert="horz" wrap="square" lIns="0" tIns="119457" rIns="153174" bIns="119457" numCol="1" spcCol="1270" anchor="ctr" anchorCtr="0">
              <a:noAutofit/>
            </a:bodyPr>
            <a:lstStyle/>
            <a:p>
              <a:pPr marL="0" lvl="0" indent="0" algn="ctr" defTabSz="1111250">
                <a:lnSpc>
                  <a:spcPct val="90000"/>
                </a:lnSpc>
                <a:spcBef>
                  <a:spcPct val="0"/>
                </a:spcBef>
                <a:spcAft>
                  <a:spcPct val="35000"/>
                </a:spcAft>
                <a:buNone/>
              </a:pPr>
              <a:endParaRPr lang="en-US" sz="2500" kern="1200">
                <a:solidFill>
                  <a:sysClr val="window" lastClr="FFFFFF"/>
                </a:solidFill>
                <a:latin typeface="Calibri" panose="020F0502020204030204"/>
                <a:ea typeface="+mn-ea"/>
                <a:cs typeface="+mn-cs"/>
              </a:endParaRPr>
            </a:p>
          </p:txBody>
        </p:sp>
      </p:grpSp>
      <p:grpSp>
        <p:nvGrpSpPr>
          <p:cNvPr id="19" name="Group 18">
            <a:extLst>
              <a:ext uri="{FF2B5EF4-FFF2-40B4-BE49-F238E27FC236}">
                <a16:creationId xmlns:a16="http://schemas.microsoft.com/office/drawing/2014/main" id="{F6C1C0DF-C790-5EE9-F1E0-5B074355EAC3}"/>
              </a:ext>
            </a:extLst>
          </p:cNvPr>
          <p:cNvGrpSpPr/>
          <p:nvPr/>
        </p:nvGrpSpPr>
        <p:grpSpPr>
          <a:xfrm>
            <a:off x="4464977" y="808527"/>
            <a:ext cx="2408400" cy="2167560"/>
            <a:chOff x="4347098" y="823021"/>
            <a:chExt cx="2408400" cy="2167560"/>
          </a:xfrm>
        </p:grpSpPr>
        <p:sp>
          <p:nvSpPr>
            <p:cNvPr id="13" name="Free-form: Shape 12">
              <a:extLst>
                <a:ext uri="{FF2B5EF4-FFF2-40B4-BE49-F238E27FC236}">
                  <a16:creationId xmlns:a16="http://schemas.microsoft.com/office/drawing/2014/main" id="{84FFAA33-F7ED-B09F-C5DA-21ACDEDD5B15}"/>
                </a:ext>
              </a:extLst>
            </p:cNvPr>
            <p:cNvSpPr/>
            <p:nvPr/>
          </p:nvSpPr>
          <p:spPr>
            <a:xfrm>
              <a:off x="4347098" y="823021"/>
              <a:ext cx="2408400" cy="1445040"/>
            </a:xfrm>
            <a:custGeom>
              <a:avLst/>
              <a:gdLst>
                <a:gd name="connsiteX0" fmla="*/ 0 w 2408400"/>
                <a:gd name="connsiteY0" fmla="*/ 144504 h 1445040"/>
                <a:gd name="connsiteX1" fmla="*/ 144504 w 2408400"/>
                <a:gd name="connsiteY1" fmla="*/ 0 h 1445040"/>
                <a:gd name="connsiteX2" fmla="*/ 2263896 w 2408400"/>
                <a:gd name="connsiteY2" fmla="*/ 0 h 1445040"/>
                <a:gd name="connsiteX3" fmla="*/ 2408400 w 2408400"/>
                <a:gd name="connsiteY3" fmla="*/ 144504 h 1445040"/>
                <a:gd name="connsiteX4" fmla="*/ 2408400 w 2408400"/>
                <a:gd name="connsiteY4" fmla="*/ 1300536 h 1445040"/>
                <a:gd name="connsiteX5" fmla="*/ 2263896 w 2408400"/>
                <a:gd name="connsiteY5" fmla="*/ 1445040 h 1445040"/>
                <a:gd name="connsiteX6" fmla="*/ 144504 w 2408400"/>
                <a:gd name="connsiteY6" fmla="*/ 1445040 h 1445040"/>
                <a:gd name="connsiteX7" fmla="*/ 0 w 2408400"/>
                <a:gd name="connsiteY7" fmla="*/ 1300536 h 1445040"/>
                <a:gd name="connsiteX8" fmla="*/ 0 w 2408400"/>
                <a:gd name="connsiteY8" fmla="*/ 144504 h 144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8400" h="1445040">
                  <a:moveTo>
                    <a:pt x="0" y="144504"/>
                  </a:moveTo>
                  <a:cubicBezTo>
                    <a:pt x="0" y="64697"/>
                    <a:pt x="64697" y="0"/>
                    <a:pt x="144504" y="0"/>
                  </a:cubicBezTo>
                  <a:lnTo>
                    <a:pt x="2263896" y="0"/>
                  </a:lnTo>
                  <a:cubicBezTo>
                    <a:pt x="2343703" y="0"/>
                    <a:pt x="2408400" y="64697"/>
                    <a:pt x="2408400" y="144504"/>
                  </a:cubicBezTo>
                  <a:lnTo>
                    <a:pt x="2408400" y="1300536"/>
                  </a:lnTo>
                  <a:cubicBezTo>
                    <a:pt x="2408400" y="1380343"/>
                    <a:pt x="2343703" y="1445040"/>
                    <a:pt x="2263896" y="1445040"/>
                  </a:cubicBezTo>
                  <a:lnTo>
                    <a:pt x="144504" y="1445040"/>
                  </a:lnTo>
                  <a:cubicBezTo>
                    <a:pt x="64697" y="1445040"/>
                    <a:pt x="0" y="1380343"/>
                    <a:pt x="0" y="1300536"/>
                  </a:cubicBezTo>
                  <a:lnTo>
                    <a:pt x="0" y="144504"/>
                  </a:lnTo>
                  <a:close/>
                </a:path>
              </a:pathLst>
            </a:custGeom>
            <a:solidFill>
              <a:schemeClr val="accent4">
                <a:lumMod val="60000"/>
                <a:lumOff val="40000"/>
              </a:schemeClr>
            </a:solidFill>
          </p:spPr>
          <p:style>
            <a:lnRef idx="0">
              <a:schemeClr val="lt1">
                <a:hueOff val="0"/>
                <a:satOff val="0"/>
                <a:lumOff val="0"/>
                <a:alphaOff val="0"/>
              </a:schemeClr>
            </a:lnRef>
            <a:fillRef idx="3">
              <a:scrgbClr r="0" g="0" b="0"/>
            </a:fillRef>
            <a:effectRef idx="2">
              <a:schemeClr val="accent2">
                <a:hueOff val="2359028"/>
                <a:satOff val="-4546"/>
                <a:lumOff val="-1307"/>
                <a:alphaOff val="0"/>
              </a:schemeClr>
            </a:effectRef>
            <a:fontRef idx="minor">
              <a:schemeClr val="lt1"/>
            </a:fontRef>
          </p:style>
          <p:txBody>
            <a:bodyPr spcFirstLastPara="0" vert="horz" wrap="square" lIns="103284" tIns="103284" rIns="103284" bIns="103284" numCol="1" spcCol="1270" anchor="ctr" anchorCtr="0">
              <a:noAutofit/>
            </a:bodyPr>
            <a:lstStyle/>
            <a:p>
              <a:pPr marL="0" lvl="0" indent="0" algn="ctr" defTabSz="1066800">
                <a:lnSpc>
                  <a:spcPct val="90000"/>
                </a:lnSpc>
                <a:spcBef>
                  <a:spcPct val="0"/>
                </a:spcBef>
                <a:spcAft>
                  <a:spcPct val="35000"/>
                </a:spcAft>
                <a:buNone/>
              </a:pPr>
              <a:r>
                <a:rPr lang="en-GB" sz="16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Preventing impairment of children’s mental and physical health or development</a:t>
              </a:r>
              <a:endParaRPr lang="en-US" sz="16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4" name="Free-form: Shape 13">
              <a:extLst>
                <a:ext uri="{FF2B5EF4-FFF2-40B4-BE49-F238E27FC236}">
                  <a16:creationId xmlns:a16="http://schemas.microsoft.com/office/drawing/2014/main" id="{914E189B-6DF4-66AA-67B0-A6A15DDA4040}"/>
                </a:ext>
              </a:extLst>
            </p:cNvPr>
            <p:cNvSpPr/>
            <p:nvPr/>
          </p:nvSpPr>
          <p:spPr>
            <a:xfrm>
              <a:off x="5252656" y="2480000"/>
              <a:ext cx="597284" cy="510581"/>
            </a:xfrm>
            <a:custGeom>
              <a:avLst/>
              <a:gdLst>
                <a:gd name="connsiteX0" fmla="*/ 0 w 510580"/>
                <a:gd name="connsiteY0" fmla="*/ 119457 h 597283"/>
                <a:gd name="connsiteX1" fmla="*/ 255290 w 510580"/>
                <a:gd name="connsiteY1" fmla="*/ 119457 h 597283"/>
                <a:gd name="connsiteX2" fmla="*/ 255290 w 510580"/>
                <a:gd name="connsiteY2" fmla="*/ 0 h 597283"/>
                <a:gd name="connsiteX3" fmla="*/ 510580 w 510580"/>
                <a:gd name="connsiteY3" fmla="*/ 298642 h 597283"/>
                <a:gd name="connsiteX4" fmla="*/ 255290 w 510580"/>
                <a:gd name="connsiteY4" fmla="*/ 597283 h 597283"/>
                <a:gd name="connsiteX5" fmla="*/ 255290 w 510580"/>
                <a:gd name="connsiteY5" fmla="*/ 477826 h 597283"/>
                <a:gd name="connsiteX6" fmla="*/ 0 w 510580"/>
                <a:gd name="connsiteY6" fmla="*/ 477826 h 597283"/>
                <a:gd name="connsiteX7" fmla="*/ 0 w 510580"/>
                <a:gd name="connsiteY7" fmla="*/ 119457 h 59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580" h="597283">
                  <a:moveTo>
                    <a:pt x="408463" y="1"/>
                  </a:moveTo>
                  <a:lnTo>
                    <a:pt x="408463" y="298642"/>
                  </a:lnTo>
                  <a:lnTo>
                    <a:pt x="510580" y="298642"/>
                  </a:lnTo>
                  <a:lnTo>
                    <a:pt x="255290" y="597282"/>
                  </a:lnTo>
                  <a:lnTo>
                    <a:pt x="0" y="298642"/>
                  </a:lnTo>
                  <a:lnTo>
                    <a:pt x="102117" y="298642"/>
                  </a:lnTo>
                  <a:lnTo>
                    <a:pt x="102117" y="1"/>
                  </a:lnTo>
                  <a:lnTo>
                    <a:pt x="408463" y="1"/>
                  </a:lnTo>
                  <a:close/>
                </a:path>
              </a:pathLst>
            </a:custGeom>
            <a:solidFill>
              <a:schemeClr val="accent4">
                <a:lumMod val="40000"/>
                <a:lumOff val="60000"/>
              </a:schemeClr>
            </a:solidFill>
          </p:spPr>
          <p:style>
            <a:lnRef idx="0">
              <a:schemeClr val="lt1">
                <a:hueOff val="0"/>
                <a:satOff val="0"/>
                <a:lumOff val="0"/>
                <a:alphaOff val="0"/>
              </a:schemeClr>
            </a:lnRef>
            <a:fillRef idx="3">
              <a:scrgbClr r="0" g="0" b="0"/>
            </a:fillRef>
            <a:effectRef idx="2">
              <a:schemeClr val="accent2">
                <a:hueOff val="3538542"/>
                <a:satOff val="-6819"/>
                <a:lumOff val="-1961"/>
                <a:alphaOff val="0"/>
              </a:schemeClr>
            </a:effectRef>
            <a:fontRef idx="minor">
              <a:schemeClr val="lt1"/>
            </a:fontRef>
          </p:style>
          <p:txBody>
            <a:bodyPr spcFirstLastPara="0" vert="horz" wrap="square" lIns="119458" tIns="0" rIns="119457" bIns="153175" numCol="1" spcCol="1270" anchor="ctr" anchorCtr="0">
              <a:noAutofit/>
            </a:bodyPr>
            <a:lstStyle/>
            <a:p>
              <a:pPr marL="0" lvl="0" indent="0" algn="ctr" defTabSz="1111250">
                <a:lnSpc>
                  <a:spcPct val="90000"/>
                </a:lnSpc>
                <a:spcBef>
                  <a:spcPct val="0"/>
                </a:spcBef>
                <a:spcAft>
                  <a:spcPct val="35000"/>
                </a:spcAft>
                <a:buNone/>
              </a:pPr>
              <a:endParaRPr lang="en-US" sz="2500" kern="1200">
                <a:solidFill>
                  <a:sysClr val="window" lastClr="FFFFFF"/>
                </a:solidFill>
                <a:latin typeface="Calibri" panose="020F0502020204030204"/>
                <a:ea typeface="+mn-ea"/>
                <a:cs typeface="+mn-cs"/>
              </a:endParaRPr>
            </a:p>
          </p:txBody>
        </p:sp>
      </p:grpSp>
      <p:grpSp>
        <p:nvGrpSpPr>
          <p:cNvPr id="20" name="Group 19">
            <a:extLst>
              <a:ext uri="{FF2B5EF4-FFF2-40B4-BE49-F238E27FC236}">
                <a16:creationId xmlns:a16="http://schemas.microsoft.com/office/drawing/2014/main" id="{59947607-C1C5-AF29-83E3-904D8D185E69}"/>
              </a:ext>
            </a:extLst>
          </p:cNvPr>
          <p:cNvGrpSpPr/>
          <p:nvPr/>
        </p:nvGrpSpPr>
        <p:grpSpPr>
          <a:xfrm>
            <a:off x="3863934" y="3202520"/>
            <a:ext cx="3022613" cy="1445040"/>
            <a:chOff x="3591640" y="3231422"/>
            <a:chExt cx="3163858" cy="1445040"/>
          </a:xfrm>
        </p:grpSpPr>
        <p:sp>
          <p:nvSpPr>
            <p:cNvPr id="15" name="Free-form: Shape 14">
              <a:extLst>
                <a:ext uri="{FF2B5EF4-FFF2-40B4-BE49-F238E27FC236}">
                  <a16:creationId xmlns:a16="http://schemas.microsoft.com/office/drawing/2014/main" id="{26C86E7E-2605-C4CD-8190-D6B8A2FB8EAF}"/>
                </a:ext>
              </a:extLst>
            </p:cNvPr>
            <p:cNvSpPr/>
            <p:nvPr/>
          </p:nvSpPr>
          <p:spPr>
            <a:xfrm>
              <a:off x="4347098" y="3231422"/>
              <a:ext cx="2408400" cy="1445040"/>
            </a:xfrm>
            <a:custGeom>
              <a:avLst/>
              <a:gdLst>
                <a:gd name="connsiteX0" fmla="*/ 0 w 2408400"/>
                <a:gd name="connsiteY0" fmla="*/ 144504 h 1445040"/>
                <a:gd name="connsiteX1" fmla="*/ 144504 w 2408400"/>
                <a:gd name="connsiteY1" fmla="*/ 0 h 1445040"/>
                <a:gd name="connsiteX2" fmla="*/ 2263896 w 2408400"/>
                <a:gd name="connsiteY2" fmla="*/ 0 h 1445040"/>
                <a:gd name="connsiteX3" fmla="*/ 2408400 w 2408400"/>
                <a:gd name="connsiteY3" fmla="*/ 144504 h 1445040"/>
                <a:gd name="connsiteX4" fmla="*/ 2408400 w 2408400"/>
                <a:gd name="connsiteY4" fmla="*/ 1300536 h 1445040"/>
                <a:gd name="connsiteX5" fmla="*/ 2263896 w 2408400"/>
                <a:gd name="connsiteY5" fmla="*/ 1445040 h 1445040"/>
                <a:gd name="connsiteX6" fmla="*/ 144504 w 2408400"/>
                <a:gd name="connsiteY6" fmla="*/ 1445040 h 1445040"/>
                <a:gd name="connsiteX7" fmla="*/ 0 w 2408400"/>
                <a:gd name="connsiteY7" fmla="*/ 1300536 h 1445040"/>
                <a:gd name="connsiteX8" fmla="*/ 0 w 2408400"/>
                <a:gd name="connsiteY8" fmla="*/ 144504 h 144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8400" h="1445040">
                  <a:moveTo>
                    <a:pt x="0" y="144504"/>
                  </a:moveTo>
                  <a:cubicBezTo>
                    <a:pt x="0" y="64697"/>
                    <a:pt x="64697" y="0"/>
                    <a:pt x="144504" y="0"/>
                  </a:cubicBezTo>
                  <a:lnTo>
                    <a:pt x="2263896" y="0"/>
                  </a:lnTo>
                  <a:cubicBezTo>
                    <a:pt x="2343703" y="0"/>
                    <a:pt x="2408400" y="64697"/>
                    <a:pt x="2408400" y="144504"/>
                  </a:cubicBezTo>
                  <a:lnTo>
                    <a:pt x="2408400" y="1300536"/>
                  </a:lnTo>
                  <a:cubicBezTo>
                    <a:pt x="2408400" y="1380343"/>
                    <a:pt x="2343703" y="1445040"/>
                    <a:pt x="2263896" y="1445040"/>
                  </a:cubicBezTo>
                  <a:lnTo>
                    <a:pt x="144504" y="1445040"/>
                  </a:lnTo>
                  <a:cubicBezTo>
                    <a:pt x="64697" y="1445040"/>
                    <a:pt x="0" y="1380343"/>
                    <a:pt x="0" y="1300536"/>
                  </a:cubicBezTo>
                  <a:lnTo>
                    <a:pt x="0" y="144504"/>
                  </a:lnTo>
                  <a:close/>
                </a:path>
              </a:pathLst>
            </a:custGeom>
            <a:solidFill>
              <a:schemeClr val="accent1">
                <a:lumMod val="60000"/>
                <a:lumOff val="40000"/>
              </a:schemeClr>
            </a:solidFill>
          </p:spPr>
          <p:style>
            <a:lnRef idx="0">
              <a:schemeClr val="lt1">
                <a:hueOff val="0"/>
                <a:satOff val="0"/>
                <a:lumOff val="0"/>
                <a:alphaOff val="0"/>
              </a:schemeClr>
            </a:lnRef>
            <a:fillRef idx="3">
              <a:scrgbClr r="0" g="0" b="0"/>
            </a:fillRef>
            <a:effectRef idx="2">
              <a:schemeClr val="accent2">
                <a:hueOff val="4718056"/>
                <a:satOff val="-9091"/>
                <a:lumOff val="-2615"/>
                <a:alphaOff val="0"/>
              </a:schemeClr>
            </a:effectRef>
            <a:fontRef idx="minor">
              <a:schemeClr val="lt1"/>
            </a:fontRef>
          </p:style>
          <p:txBody>
            <a:bodyPr spcFirstLastPara="0" vert="horz" wrap="square" lIns="103284" tIns="103284" rIns="103284" bIns="103284" numCol="1" spcCol="1270" anchor="ctr" anchorCtr="0">
              <a:noAutofit/>
            </a:bodyPr>
            <a:lstStyle/>
            <a:p>
              <a:pPr marL="0" lvl="0" algn="ctr" defTabSz="889000">
                <a:lnSpc>
                  <a:spcPct val="90000"/>
                </a:lnSpc>
                <a:spcBef>
                  <a:spcPct val="0"/>
                </a:spcBef>
                <a:spcAft>
                  <a:spcPct val="35000"/>
                </a:spcAft>
                <a:buNone/>
              </a:pPr>
              <a:endParaRPr lang="en-GB" sz="1600" b="1" kern="12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marL="0" lvl="0" indent="0" algn="ctr" defTabSz="1066800">
                <a:lnSpc>
                  <a:spcPct val="90000"/>
                </a:lnSpc>
                <a:spcBef>
                  <a:spcPct val="0"/>
                </a:spcBef>
                <a:spcAft>
                  <a:spcPct val="35000"/>
                </a:spcAft>
                <a:buNone/>
              </a:pPr>
              <a:r>
                <a:rPr lang="en-GB" sz="16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Children grow up in circumstances consistent with  provision of safe &amp; effective care</a:t>
              </a:r>
            </a:p>
            <a:p>
              <a:pPr marL="0" lvl="0" algn="ctr" defTabSz="889000">
                <a:lnSpc>
                  <a:spcPct val="90000"/>
                </a:lnSpc>
                <a:spcBef>
                  <a:spcPct val="0"/>
                </a:spcBef>
                <a:spcAft>
                  <a:spcPct val="35000"/>
                </a:spcAft>
                <a:buNone/>
              </a:pPr>
              <a:endParaRPr lang="en-US" sz="1600" kern="12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Free-form: Shape 15">
              <a:extLst>
                <a:ext uri="{FF2B5EF4-FFF2-40B4-BE49-F238E27FC236}">
                  <a16:creationId xmlns:a16="http://schemas.microsoft.com/office/drawing/2014/main" id="{1CAC7B6C-930E-F124-CA9E-CA781BA02B6D}"/>
                </a:ext>
              </a:extLst>
            </p:cNvPr>
            <p:cNvSpPr/>
            <p:nvPr/>
          </p:nvSpPr>
          <p:spPr>
            <a:xfrm>
              <a:off x="3591640" y="3729105"/>
              <a:ext cx="510580" cy="597284"/>
            </a:xfrm>
            <a:custGeom>
              <a:avLst/>
              <a:gdLst>
                <a:gd name="connsiteX0" fmla="*/ 0 w 510580"/>
                <a:gd name="connsiteY0" fmla="*/ 119457 h 597283"/>
                <a:gd name="connsiteX1" fmla="*/ 255290 w 510580"/>
                <a:gd name="connsiteY1" fmla="*/ 119457 h 597283"/>
                <a:gd name="connsiteX2" fmla="*/ 255290 w 510580"/>
                <a:gd name="connsiteY2" fmla="*/ 0 h 597283"/>
                <a:gd name="connsiteX3" fmla="*/ 510580 w 510580"/>
                <a:gd name="connsiteY3" fmla="*/ 298642 h 597283"/>
                <a:gd name="connsiteX4" fmla="*/ 255290 w 510580"/>
                <a:gd name="connsiteY4" fmla="*/ 597283 h 597283"/>
                <a:gd name="connsiteX5" fmla="*/ 255290 w 510580"/>
                <a:gd name="connsiteY5" fmla="*/ 477826 h 597283"/>
                <a:gd name="connsiteX6" fmla="*/ 0 w 510580"/>
                <a:gd name="connsiteY6" fmla="*/ 477826 h 597283"/>
                <a:gd name="connsiteX7" fmla="*/ 0 w 510580"/>
                <a:gd name="connsiteY7" fmla="*/ 119457 h 59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0580" h="597283">
                  <a:moveTo>
                    <a:pt x="510580" y="477826"/>
                  </a:moveTo>
                  <a:lnTo>
                    <a:pt x="255290" y="477826"/>
                  </a:lnTo>
                  <a:lnTo>
                    <a:pt x="255290" y="597283"/>
                  </a:lnTo>
                  <a:lnTo>
                    <a:pt x="0" y="298641"/>
                  </a:lnTo>
                  <a:lnTo>
                    <a:pt x="255290" y="0"/>
                  </a:lnTo>
                  <a:lnTo>
                    <a:pt x="255290" y="119457"/>
                  </a:lnTo>
                  <a:lnTo>
                    <a:pt x="510580" y="119457"/>
                  </a:lnTo>
                  <a:lnTo>
                    <a:pt x="510580" y="477826"/>
                  </a:lnTo>
                  <a:close/>
                </a:path>
              </a:pathLst>
            </a:custGeom>
            <a:solidFill>
              <a:schemeClr val="accent1">
                <a:lumMod val="60000"/>
                <a:lumOff val="40000"/>
              </a:schemeClr>
            </a:solidFill>
          </p:spPr>
          <p:style>
            <a:lnRef idx="0">
              <a:schemeClr val="lt1">
                <a:hueOff val="0"/>
                <a:satOff val="0"/>
                <a:lumOff val="0"/>
                <a:alphaOff val="0"/>
              </a:schemeClr>
            </a:lnRef>
            <a:fillRef idx="3">
              <a:scrgbClr r="0" g="0" b="0"/>
            </a:fillRef>
            <a:effectRef idx="2">
              <a:schemeClr val="accent2">
                <a:hueOff val="7077084"/>
                <a:satOff val="-13637"/>
                <a:lumOff val="-3922"/>
                <a:alphaOff val="0"/>
              </a:schemeClr>
            </a:effectRef>
            <a:fontRef idx="minor">
              <a:schemeClr val="lt1"/>
            </a:fontRef>
          </p:style>
          <p:txBody>
            <a:bodyPr spcFirstLastPara="0" vert="horz" wrap="square" lIns="153174" tIns="119458" rIns="0" bIns="119457" numCol="1" spcCol="1270" anchor="ctr" anchorCtr="0">
              <a:noAutofit/>
            </a:bodyPr>
            <a:lstStyle/>
            <a:p>
              <a:pPr marL="0" lvl="0" indent="0" algn="ctr" defTabSz="1111250">
                <a:lnSpc>
                  <a:spcPct val="90000"/>
                </a:lnSpc>
                <a:spcBef>
                  <a:spcPct val="0"/>
                </a:spcBef>
                <a:spcAft>
                  <a:spcPct val="35000"/>
                </a:spcAft>
                <a:buNone/>
              </a:pPr>
              <a:endParaRPr lang="en-US" sz="2500" kern="1200">
                <a:solidFill>
                  <a:sysClr val="window" lastClr="FFFFFF"/>
                </a:solidFill>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6B37CCF6-1A29-75AF-25D5-A27548AE9FC9}"/>
              </a:ext>
            </a:extLst>
          </p:cNvPr>
          <p:cNvGrpSpPr/>
          <p:nvPr/>
        </p:nvGrpSpPr>
        <p:grpSpPr>
          <a:xfrm>
            <a:off x="719123" y="2391945"/>
            <a:ext cx="2408400" cy="2178978"/>
            <a:chOff x="975337" y="2497484"/>
            <a:chExt cx="2408400" cy="2178978"/>
          </a:xfrm>
        </p:grpSpPr>
        <p:sp>
          <p:nvSpPr>
            <p:cNvPr id="17" name="Free-form: Shape 16">
              <a:extLst>
                <a:ext uri="{FF2B5EF4-FFF2-40B4-BE49-F238E27FC236}">
                  <a16:creationId xmlns:a16="http://schemas.microsoft.com/office/drawing/2014/main" id="{1EA52950-D7C0-CD7B-5396-4C8BC7FCCD09}"/>
                </a:ext>
              </a:extLst>
            </p:cNvPr>
            <p:cNvSpPr/>
            <p:nvPr/>
          </p:nvSpPr>
          <p:spPr>
            <a:xfrm>
              <a:off x="975337" y="3231422"/>
              <a:ext cx="2408400" cy="1445040"/>
            </a:xfrm>
            <a:custGeom>
              <a:avLst/>
              <a:gdLst>
                <a:gd name="connsiteX0" fmla="*/ 0 w 2408400"/>
                <a:gd name="connsiteY0" fmla="*/ 144504 h 1445040"/>
                <a:gd name="connsiteX1" fmla="*/ 144504 w 2408400"/>
                <a:gd name="connsiteY1" fmla="*/ 0 h 1445040"/>
                <a:gd name="connsiteX2" fmla="*/ 2263896 w 2408400"/>
                <a:gd name="connsiteY2" fmla="*/ 0 h 1445040"/>
                <a:gd name="connsiteX3" fmla="*/ 2408400 w 2408400"/>
                <a:gd name="connsiteY3" fmla="*/ 144504 h 1445040"/>
                <a:gd name="connsiteX4" fmla="*/ 2408400 w 2408400"/>
                <a:gd name="connsiteY4" fmla="*/ 1300536 h 1445040"/>
                <a:gd name="connsiteX5" fmla="*/ 2263896 w 2408400"/>
                <a:gd name="connsiteY5" fmla="*/ 1445040 h 1445040"/>
                <a:gd name="connsiteX6" fmla="*/ 144504 w 2408400"/>
                <a:gd name="connsiteY6" fmla="*/ 1445040 h 1445040"/>
                <a:gd name="connsiteX7" fmla="*/ 0 w 2408400"/>
                <a:gd name="connsiteY7" fmla="*/ 1300536 h 1445040"/>
                <a:gd name="connsiteX8" fmla="*/ 0 w 2408400"/>
                <a:gd name="connsiteY8" fmla="*/ 144504 h 1445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8400" h="1445040">
                  <a:moveTo>
                    <a:pt x="0" y="144504"/>
                  </a:moveTo>
                  <a:cubicBezTo>
                    <a:pt x="0" y="64697"/>
                    <a:pt x="64697" y="0"/>
                    <a:pt x="144504" y="0"/>
                  </a:cubicBezTo>
                  <a:lnTo>
                    <a:pt x="2263896" y="0"/>
                  </a:lnTo>
                  <a:cubicBezTo>
                    <a:pt x="2343703" y="0"/>
                    <a:pt x="2408400" y="64697"/>
                    <a:pt x="2408400" y="144504"/>
                  </a:cubicBezTo>
                  <a:lnTo>
                    <a:pt x="2408400" y="1300536"/>
                  </a:lnTo>
                  <a:cubicBezTo>
                    <a:pt x="2408400" y="1380343"/>
                    <a:pt x="2343703" y="1445040"/>
                    <a:pt x="2263896" y="1445040"/>
                  </a:cubicBezTo>
                  <a:lnTo>
                    <a:pt x="144504" y="1445040"/>
                  </a:lnTo>
                  <a:cubicBezTo>
                    <a:pt x="64697" y="1445040"/>
                    <a:pt x="0" y="1380343"/>
                    <a:pt x="0" y="1300536"/>
                  </a:cubicBezTo>
                  <a:lnTo>
                    <a:pt x="0" y="144504"/>
                  </a:lnTo>
                  <a:close/>
                </a:path>
              </a:pathLst>
            </a:custGeom>
            <a:solidFill>
              <a:schemeClr val="accent6">
                <a:lumMod val="60000"/>
                <a:lumOff val="40000"/>
              </a:schemeClr>
            </a:solidFill>
          </p:spPr>
          <p:style>
            <a:lnRef idx="0">
              <a:schemeClr val="lt1">
                <a:hueOff val="0"/>
                <a:satOff val="0"/>
                <a:lumOff val="0"/>
                <a:alphaOff val="0"/>
              </a:schemeClr>
            </a:lnRef>
            <a:fillRef idx="3">
              <a:scrgbClr r="0" g="0" b="0"/>
            </a:fillRef>
            <a:effectRef idx="2">
              <a:schemeClr val="accent2">
                <a:hueOff val="7077084"/>
                <a:satOff val="-13637"/>
                <a:lumOff val="-3922"/>
                <a:alphaOff val="0"/>
              </a:schemeClr>
            </a:effectRef>
            <a:fontRef idx="minor">
              <a:schemeClr val="lt1"/>
            </a:fontRef>
          </p:style>
          <p:txBody>
            <a:bodyPr spcFirstLastPara="0" vert="horz" wrap="square" lIns="68994" tIns="68994" rIns="68994" bIns="68994" numCol="1" spcCol="1270" anchor="t" anchorCtr="0">
              <a:noAutofit/>
            </a:bodyPr>
            <a:lstStyle/>
            <a:p>
              <a:pPr marL="0" lvl="0" indent="0" algn="ctr" defTabSz="1066800">
                <a:lnSpc>
                  <a:spcPct val="90000"/>
                </a:lnSpc>
                <a:spcBef>
                  <a:spcPct val="0"/>
                </a:spcBef>
                <a:spcAft>
                  <a:spcPct val="35000"/>
                </a:spcAft>
                <a:buNone/>
              </a:pPr>
              <a:endParaRPr lang="en-GB" sz="1600" b="1" i="0" u="none" strike="noStrike" kern="1400" cap="none" dirty="0">
                <a:ln/>
                <a:solidFill>
                  <a:schemeClr val="bg2"/>
                </a:solidFill>
                <a:effectLst/>
                <a:latin typeface="Open sans" panose="020B0606030504020204" pitchFamily="34" charset="0"/>
                <a:ea typeface="Open sans" panose="020B0606030504020204" pitchFamily="34" charset="0"/>
                <a:cs typeface="Open sans" panose="020B0606030504020204" pitchFamily="34" charset="0"/>
              </a:endParaRPr>
            </a:p>
            <a:p>
              <a:pPr marL="0" lvl="0" indent="0" algn="ctr" defTabSz="1066800">
                <a:lnSpc>
                  <a:spcPct val="90000"/>
                </a:lnSpc>
                <a:spcBef>
                  <a:spcPct val="0"/>
                </a:spcBef>
                <a:spcAft>
                  <a:spcPct val="35000"/>
                </a:spcAft>
                <a:buNone/>
              </a:pPr>
              <a:r>
                <a:rPr lang="en-GB" sz="16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rPr>
                <a:t>Taking action to enable all children to have the best outcomes</a:t>
              </a:r>
              <a:endParaRPr lang="en-US" sz="16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endParaRPr>
            </a:p>
            <a:p>
              <a:pPr marL="171450" lvl="1" indent="0" algn="l" defTabSz="711200">
                <a:lnSpc>
                  <a:spcPct val="90000"/>
                </a:lnSpc>
                <a:spcBef>
                  <a:spcPct val="0"/>
                </a:spcBef>
                <a:spcAft>
                  <a:spcPct val="15000"/>
                </a:spcAft>
                <a:buChar char="•"/>
              </a:pPr>
              <a:endParaRPr lang="en-US" sz="1200" kern="12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 name="Group 3">
              <a:extLst>
                <a:ext uri="{FF2B5EF4-FFF2-40B4-BE49-F238E27FC236}">
                  <a16:creationId xmlns:a16="http://schemas.microsoft.com/office/drawing/2014/main" id="{563078A2-5402-4023-D7D7-8F016061B260}"/>
                </a:ext>
              </a:extLst>
            </p:cNvPr>
            <p:cNvGrpSpPr/>
            <p:nvPr/>
          </p:nvGrpSpPr>
          <p:grpSpPr>
            <a:xfrm rot="5400000">
              <a:off x="2030823" y="2454648"/>
              <a:ext cx="504515" cy="590188"/>
              <a:chOff x="4014912" y="2801093"/>
              <a:chExt cx="504515" cy="590188"/>
            </a:xfrm>
            <a:solidFill>
              <a:schemeClr val="accent6">
                <a:lumMod val="40000"/>
                <a:lumOff val="60000"/>
              </a:schemeClr>
            </a:solidFill>
          </p:grpSpPr>
          <p:sp>
            <p:nvSpPr>
              <p:cNvPr id="5" name="Arrow: Right 4">
                <a:extLst>
                  <a:ext uri="{FF2B5EF4-FFF2-40B4-BE49-F238E27FC236}">
                    <a16:creationId xmlns:a16="http://schemas.microsoft.com/office/drawing/2014/main" id="{013FDC9B-6B31-C812-6C45-99835F453929}"/>
                  </a:ext>
                </a:extLst>
              </p:cNvPr>
              <p:cNvSpPr/>
              <p:nvPr/>
            </p:nvSpPr>
            <p:spPr>
              <a:xfrm rot="10800000">
                <a:off x="4014912" y="2801093"/>
                <a:ext cx="504515" cy="590188"/>
              </a:xfrm>
              <a:prstGeom prst="rightArrow">
                <a:avLst>
                  <a:gd name="adj1" fmla="val 60000"/>
                  <a:gd name="adj2" fmla="val 50000"/>
                </a:avLst>
              </a:prstGeom>
              <a:grpFill/>
            </p:spPr>
            <p:style>
              <a:lnRef idx="0">
                <a:schemeClr val="accent2">
                  <a:shade val="90000"/>
                  <a:hueOff val="57704"/>
                  <a:satOff val="3368"/>
                  <a:lumOff val="10637"/>
                  <a:alphaOff val="0"/>
                </a:schemeClr>
              </a:lnRef>
              <a:fillRef idx="3">
                <a:schemeClr val="accent2">
                  <a:shade val="90000"/>
                  <a:hueOff val="57704"/>
                  <a:satOff val="3368"/>
                  <a:lumOff val="10637"/>
                  <a:alphaOff val="0"/>
                </a:schemeClr>
              </a:fillRef>
              <a:effectRef idx="2">
                <a:schemeClr val="accent2">
                  <a:shade val="90000"/>
                  <a:hueOff val="57704"/>
                  <a:satOff val="3368"/>
                  <a:lumOff val="10637"/>
                  <a:alphaOff val="0"/>
                </a:schemeClr>
              </a:effectRef>
              <a:fontRef idx="minor">
                <a:schemeClr val="lt1"/>
              </a:fontRef>
            </p:style>
            <p:txBody>
              <a:bodyPr/>
              <a:lstStyle/>
              <a:p>
                <a:endParaRPr lang="en-GB"/>
              </a:p>
            </p:txBody>
          </p:sp>
          <p:sp>
            <p:nvSpPr>
              <p:cNvPr id="6" name="Arrow: Right 4">
                <a:extLst>
                  <a:ext uri="{FF2B5EF4-FFF2-40B4-BE49-F238E27FC236}">
                    <a16:creationId xmlns:a16="http://schemas.microsoft.com/office/drawing/2014/main" id="{2B6F708F-58F5-C0E2-D442-51B592E12E1F}"/>
                  </a:ext>
                </a:extLst>
              </p:cNvPr>
              <p:cNvSpPr txBox="1"/>
              <p:nvPr/>
            </p:nvSpPr>
            <p:spPr>
              <a:xfrm rot="21600000">
                <a:off x="4166266" y="2919131"/>
                <a:ext cx="353161" cy="35411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en-US" sz="2500" kern="1200">
                  <a:solidFill>
                    <a:sysClr val="window" lastClr="FFFFFF"/>
                  </a:solidFill>
                  <a:latin typeface="Calibri" panose="020F0502020204030204"/>
                  <a:ea typeface="+mn-ea"/>
                  <a:cs typeface="+mn-cs"/>
                </a:endParaRPr>
              </a:p>
            </p:txBody>
          </p:sp>
        </p:grpSp>
      </p:grpSp>
      <p:sp>
        <p:nvSpPr>
          <p:cNvPr id="25" name="TextBox 24">
            <a:extLst>
              <a:ext uri="{FF2B5EF4-FFF2-40B4-BE49-F238E27FC236}">
                <a16:creationId xmlns:a16="http://schemas.microsoft.com/office/drawing/2014/main" id="{534ABCAC-97FA-3539-B71E-3A15D753EB77}"/>
              </a:ext>
            </a:extLst>
          </p:cNvPr>
          <p:cNvSpPr txBox="1"/>
          <p:nvPr/>
        </p:nvSpPr>
        <p:spPr>
          <a:xfrm>
            <a:off x="860029" y="1000409"/>
            <a:ext cx="2244436" cy="1061829"/>
          </a:xfrm>
          <a:prstGeom prst="rect">
            <a:avLst/>
          </a:prstGeom>
          <a:noFill/>
        </p:spPr>
        <p:txBody>
          <a:bodyPr wrap="square">
            <a:spAutoFit/>
          </a:bodyPr>
          <a:lstStyle/>
          <a:p>
            <a:pPr marL="0" lvl="0" indent="0" algn="ctr" defTabSz="800100">
              <a:lnSpc>
                <a:spcPct val="90000"/>
              </a:lnSpc>
              <a:spcBef>
                <a:spcPct val="0"/>
              </a:spcBef>
              <a:spcAft>
                <a:spcPct val="35000"/>
              </a:spcAft>
              <a:buNone/>
            </a:pPr>
            <a:r>
              <a:rPr lang="en-GB" altLang="en-US" sz="14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sym typeface="Overpass Black"/>
              </a:rPr>
              <a:t>Protecting from </a:t>
            </a:r>
            <a:br>
              <a:rPr lang="en-GB" altLang="en-US" sz="14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sym typeface="Overpass Black"/>
              </a:rPr>
            </a:br>
            <a:r>
              <a:rPr lang="en-GB" altLang="en-US" sz="1400" b="1" i="0" u="none"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sym typeface="Overpass Black"/>
              </a:rPr>
              <a:t>maltreatment</a:t>
            </a:r>
            <a:r>
              <a:rPr lang="en-GB" altLang="en-US" sz="1400" b="1" kern="1400" dirty="0">
                <a:ln/>
                <a:solidFill>
                  <a:schemeClr val="tx1"/>
                </a:solidFill>
                <a:latin typeface="Open sans" panose="020B0606030504020204" pitchFamily="34" charset="0"/>
                <a:ea typeface="Open sans" panose="020B0606030504020204" pitchFamily="34" charset="0"/>
                <a:cs typeface="Open sans" panose="020B0606030504020204" pitchFamily="34" charset="0"/>
                <a:sym typeface="Overpass Black"/>
              </a:rPr>
              <a:t>, </a:t>
            </a:r>
            <a:r>
              <a:rPr lang="en-GB" altLang="en-US" sz="1400" b="1" u="sng" kern="1400" dirty="0">
                <a:ln/>
                <a:solidFill>
                  <a:schemeClr val="tx1"/>
                </a:solidFill>
                <a:latin typeface="Open sans" panose="020B0606030504020204" pitchFamily="34" charset="0"/>
                <a:ea typeface="Open sans" panose="020B0606030504020204" pitchFamily="34" charset="0"/>
                <a:cs typeface="Open sans" panose="020B0606030504020204" pitchFamily="34" charset="0"/>
                <a:sym typeface="Overpass Black"/>
              </a:rPr>
              <a:t>whether that is within or outside the harm, including online </a:t>
            </a:r>
            <a:endParaRPr lang="en-US" sz="1400" b="1" i="0" u="sng" strike="noStrike" kern="1400" cap="none" dirty="0">
              <a:ln/>
              <a:solidFill>
                <a:schemeClr val="tx1"/>
              </a:solidFill>
              <a:effectLst/>
              <a:latin typeface="Open sans" panose="020B0606030504020204" pitchFamily="34" charset="0"/>
              <a:ea typeface="Open sans" panose="020B0606030504020204" pitchFamily="34" charset="0"/>
              <a:cs typeface="Open sans" panose="020B0606030504020204" pitchFamily="34" charset="0"/>
              <a:sym typeface="Overpass Black"/>
            </a:endParaRPr>
          </a:p>
        </p:txBody>
      </p:sp>
      <p:pic>
        <p:nvPicPr>
          <p:cNvPr id="3" name="Picture 2">
            <a:extLst>
              <a:ext uri="{FF2B5EF4-FFF2-40B4-BE49-F238E27FC236}">
                <a16:creationId xmlns:a16="http://schemas.microsoft.com/office/drawing/2014/main" id="{B978B04E-72A7-364F-7D6B-A31B351C70A9}"/>
              </a:ext>
            </a:extLst>
          </p:cNvPr>
          <p:cNvPicPr>
            <a:picLocks noChangeAspect="1"/>
          </p:cNvPicPr>
          <p:nvPr/>
        </p:nvPicPr>
        <p:blipFill>
          <a:blip r:embed="rId5"/>
          <a:stretch>
            <a:fillRect/>
          </a:stretch>
        </p:blipFill>
        <p:spPr>
          <a:xfrm>
            <a:off x="7357873" y="108561"/>
            <a:ext cx="1623185" cy="2259444"/>
          </a:xfrm>
          <a:prstGeom prst="rect">
            <a:avLst/>
          </a:prstGeom>
        </p:spPr>
      </p:pic>
      <p:pic>
        <p:nvPicPr>
          <p:cNvPr id="7" name="Picture 6">
            <a:extLst>
              <a:ext uri="{FF2B5EF4-FFF2-40B4-BE49-F238E27FC236}">
                <a16:creationId xmlns:a16="http://schemas.microsoft.com/office/drawing/2014/main" id="{AB53A53E-1FE5-D169-37F0-2303763130C9}"/>
              </a:ext>
            </a:extLst>
          </p:cNvPr>
          <p:cNvPicPr>
            <a:picLocks noChangeAspect="1"/>
          </p:cNvPicPr>
          <p:nvPr/>
        </p:nvPicPr>
        <p:blipFill rotWithShape="1">
          <a:blip r:embed="rId6"/>
          <a:srcRect l="-1" r="1423"/>
          <a:stretch/>
        </p:blipFill>
        <p:spPr>
          <a:xfrm>
            <a:off x="7331615" y="2464798"/>
            <a:ext cx="1675700" cy="2213653"/>
          </a:xfrm>
          <a:prstGeom prst="rect">
            <a:avLst/>
          </a:prstGeom>
        </p:spPr>
      </p:pic>
    </p:spTree>
    <p:extLst>
      <p:ext uri="{BB962C8B-B14F-4D97-AF65-F5344CB8AC3E}">
        <p14:creationId xmlns:p14="http://schemas.microsoft.com/office/powerpoint/2010/main" val="1836845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DCCD31C-3D2A-3BEC-3F0E-13181BEE14FD}"/>
              </a:ext>
            </a:extLst>
          </p:cNvPr>
          <p:cNvPicPr>
            <a:picLocks noChangeAspect="1"/>
          </p:cNvPicPr>
          <p:nvPr/>
        </p:nvPicPr>
        <p:blipFill>
          <a:blip r:embed="rId3"/>
          <a:stretch>
            <a:fillRect/>
          </a:stretch>
        </p:blipFill>
        <p:spPr>
          <a:xfrm>
            <a:off x="-96439" y="1"/>
            <a:ext cx="8143408" cy="4667826"/>
          </a:xfrm>
          <a:prstGeom prst="rect">
            <a:avLst/>
          </a:prstGeom>
        </p:spPr>
      </p:pic>
      <p:sp>
        <p:nvSpPr>
          <p:cNvPr id="3" name="TextBox 2">
            <a:extLst>
              <a:ext uri="{FF2B5EF4-FFF2-40B4-BE49-F238E27FC236}">
                <a16:creationId xmlns:a16="http://schemas.microsoft.com/office/drawing/2014/main" id="{83028176-DB5F-CF48-0489-EF18C043F9FC}"/>
              </a:ext>
            </a:extLst>
          </p:cNvPr>
          <p:cNvSpPr txBox="1"/>
          <p:nvPr/>
        </p:nvSpPr>
        <p:spPr>
          <a:xfrm>
            <a:off x="7882695" y="478296"/>
            <a:ext cx="1133218" cy="3785652"/>
          </a:xfrm>
          <a:custGeom>
            <a:avLst/>
            <a:gdLst>
              <a:gd name="connsiteX0" fmla="*/ 0 w 1133218"/>
              <a:gd name="connsiteY0" fmla="*/ 0 h 3785652"/>
              <a:gd name="connsiteX1" fmla="*/ 543945 w 1133218"/>
              <a:gd name="connsiteY1" fmla="*/ 0 h 3785652"/>
              <a:gd name="connsiteX2" fmla="*/ 1133218 w 1133218"/>
              <a:gd name="connsiteY2" fmla="*/ 0 h 3785652"/>
              <a:gd name="connsiteX3" fmla="*/ 1133218 w 1133218"/>
              <a:gd name="connsiteY3" fmla="*/ 502951 h 3785652"/>
              <a:gd name="connsiteX4" fmla="*/ 1133218 w 1133218"/>
              <a:gd name="connsiteY4" fmla="*/ 1043758 h 3785652"/>
              <a:gd name="connsiteX5" fmla="*/ 1133218 w 1133218"/>
              <a:gd name="connsiteY5" fmla="*/ 1470996 h 3785652"/>
              <a:gd name="connsiteX6" fmla="*/ 1133218 w 1133218"/>
              <a:gd name="connsiteY6" fmla="*/ 1898234 h 3785652"/>
              <a:gd name="connsiteX7" fmla="*/ 1133218 w 1133218"/>
              <a:gd name="connsiteY7" fmla="*/ 2439042 h 3785652"/>
              <a:gd name="connsiteX8" fmla="*/ 1133218 w 1133218"/>
              <a:gd name="connsiteY8" fmla="*/ 2904136 h 3785652"/>
              <a:gd name="connsiteX9" fmla="*/ 1133218 w 1133218"/>
              <a:gd name="connsiteY9" fmla="*/ 3785652 h 3785652"/>
              <a:gd name="connsiteX10" fmla="*/ 589273 w 1133218"/>
              <a:gd name="connsiteY10" fmla="*/ 3785652 h 3785652"/>
              <a:gd name="connsiteX11" fmla="*/ 0 w 1133218"/>
              <a:gd name="connsiteY11" fmla="*/ 3785652 h 3785652"/>
              <a:gd name="connsiteX12" fmla="*/ 0 w 1133218"/>
              <a:gd name="connsiteY12" fmla="*/ 3206988 h 3785652"/>
              <a:gd name="connsiteX13" fmla="*/ 0 w 1133218"/>
              <a:gd name="connsiteY13" fmla="*/ 2704037 h 3785652"/>
              <a:gd name="connsiteX14" fmla="*/ 0 w 1133218"/>
              <a:gd name="connsiteY14" fmla="*/ 2163230 h 3785652"/>
              <a:gd name="connsiteX15" fmla="*/ 0 w 1133218"/>
              <a:gd name="connsiteY15" fmla="*/ 1546709 h 3785652"/>
              <a:gd name="connsiteX16" fmla="*/ 0 w 1133218"/>
              <a:gd name="connsiteY16" fmla="*/ 1081615 h 3785652"/>
              <a:gd name="connsiteX17" fmla="*/ 0 w 1133218"/>
              <a:gd name="connsiteY17" fmla="*/ 502951 h 3785652"/>
              <a:gd name="connsiteX18" fmla="*/ 0 w 1133218"/>
              <a:gd name="connsiteY18" fmla="*/ 0 h 3785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33218" h="3785652" fill="none" extrusionOk="0">
                <a:moveTo>
                  <a:pt x="0" y="0"/>
                </a:moveTo>
                <a:cubicBezTo>
                  <a:pt x="216465" y="-7555"/>
                  <a:pt x="390606" y="1326"/>
                  <a:pt x="543945" y="0"/>
                </a:cubicBezTo>
                <a:cubicBezTo>
                  <a:pt x="697284" y="-1326"/>
                  <a:pt x="1007067" y="66008"/>
                  <a:pt x="1133218" y="0"/>
                </a:cubicBezTo>
                <a:cubicBezTo>
                  <a:pt x="1143721" y="194191"/>
                  <a:pt x="1076059" y="293614"/>
                  <a:pt x="1133218" y="502951"/>
                </a:cubicBezTo>
                <a:cubicBezTo>
                  <a:pt x="1190377" y="712288"/>
                  <a:pt x="1098992" y="894253"/>
                  <a:pt x="1133218" y="1043758"/>
                </a:cubicBezTo>
                <a:cubicBezTo>
                  <a:pt x="1167444" y="1193263"/>
                  <a:pt x="1117818" y="1329227"/>
                  <a:pt x="1133218" y="1470996"/>
                </a:cubicBezTo>
                <a:cubicBezTo>
                  <a:pt x="1148618" y="1612765"/>
                  <a:pt x="1123028" y="1774819"/>
                  <a:pt x="1133218" y="1898234"/>
                </a:cubicBezTo>
                <a:cubicBezTo>
                  <a:pt x="1143408" y="2021649"/>
                  <a:pt x="1114607" y="2216918"/>
                  <a:pt x="1133218" y="2439042"/>
                </a:cubicBezTo>
                <a:cubicBezTo>
                  <a:pt x="1151829" y="2661166"/>
                  <a:pt x="1127347" y="2771853"/>
                  <a:pt x="1133218" y="2904136"/>
                </a:cubicBezTo>
                <a:cubicBezTo>
                  <a:pt x="1139089" y="3036419"/>
                  <a:pt x="1107200" y="3365678"/>
                  <a:pt x="1133218" y="3785652"/>
                </a:cubicBezTo>
                <a:cubicBezTo>
                  <a:pt x="961856" y="3820706"/>
                  <a:pt x="859712" y="3722837"/>
                  <a:pt x="589273" y="3785652"/>
                </a:cubicBezTo>
                <a:cubicBezTo>
                  <a:pt x="318835" y="3848467"/>
                  <a:pt x="240449" y="3720493"/>
                  <a:pt x="0" y="3785652"/>
                </a:cubicBezTo>
                <a:cubicBezTo>
                  <a:pt x="-51940" y="3586995"/>
                  <a:pt x="33010" y="3487413"/>
                  <a:pt x="0" y="3206988"/>
                </a:cubicBezTo>
                <a:cubicBezTo>
                  <a:pt x="-33010" y="2926563"/>
                  <a:pt x="42195" y="2912804"/>
                  <a:pt x="0" y="2704037"/>
                </a:cubicBezTo>
                <a:cubicBezTo>
                  <a:pt x="-42195" y="2495270"/>
                  <a:pt x="17165" y="2286987"/>
                  <a:pt x="0" y="2163230"/>
                </a:cubicBezTo>
                <a:cubicBezTo>
                  <a:pt x="-17165" y="2039473"/>
                  <a:pt x="13214" y="1719730"/>
                  <a:pt x="0" y="1546709"/>
                </a:cubicBezTo>
                <a:cubicBezTo>
                  <a:pt x="-13214" y="1373688"/>
                  <a:pt x="16731" y="1177385"/>
                  <a:pt x="0" y="1081615"/>
                </a:cubicBezTo>
                <a:cubicBezTo>
                  <a:pt x="-16731" y="985845"/>
                  <a:pt x="43769" y="625641"/>
                  <a:pt x="0" y="502951"/>
                </a:cubicBezTo>
                <a:cubicBezTo>
                  <a:pt x="-43769" y="380261"/>
                  <a:pt x="53664" y="221244"/>
                  <a:pt x="0" y="0"/>
                </a:cubicBezTo>
                <a:close/>
              </a:path>
              <a:path w="1133218" h="3785652" stroke="0" extrusionOk="0">
                <a:moveTo>
                  <a:pt x="0" y="0"/>
                </a:moveTo>
                <a:cubicBezTo>
                  <a:pt x="144791" y="-55575"/>
                  <a:pt x="425703" y="11342"/>
                  <a:pt x="555277" y="0"/>
                </a:cubicBezTo>
                <a:cubicBezTo>
                  <a:pt x="684851" y="-11342"/>
                  <a:pt x="878689" y="38995"/>
                  <a:pt x="1133218" y="0"/>
                </a:cubicBezTo>
                <a:cubicBezTo>
                  <a:pt x="1151151" y="134572"/>
                  <a:pt x="1078689" y="395850"/>
                  <a:pt x="1133218" y="616520"/>
                </a:cubicBezTo>
                <a:cubicBezTo>
                  <a:pt x="1187747" y="837190"/>
                  <a:pt x="1104054" y="895783"/>
                  <a:pt x="1133218" y="1157328"/>
                </a:cubicBezTo>
                <a:cubicBezTo>
                  <a:pt x="1162382" y="1418873"/>
                  <a:pt x="1129882" y="1450359"/>
                  <a:pt x="1133218" y="1622422"/>
                </a:cubicBezTo>
                <a:cubicBezTo>
                  <a:pt x="1136554" y="1794485"/>
                  <a:pt x="1120472" y="1880209"/>
                  <a:pt x="1133218" y="2087517"/>
                </a:cubicBezTo>
                <a:cubicBezTo>
                  <a:pt x="1145964" y="2294826"/>
                  <a:pt x="1127136" y="2382721"/>
                  <a:pt x="1133218" y="2628324"/>
                </a:cubicBezTo>
                <a:cubicBezTo>
                  <a:pt x="1139300" y="2873927"/>
                  <a:pt x="1113949" y="2904867"/>
                  <a:pt x="1133218" y="3169132"/>
                </a:cubicBezTo>
                <a:cubicBezTo>
                  <a:pt x="1152487" y="3433397"/>
                  <a:pt x="1062612" y="3638132"/>
                  <a:pt x="1133218" y="3785652"/>
                </a:cubicBezTo>
                <a:cubicBezTo>
                  <a:pt x="976674" y="3795592"/>
                  <a:pt x="711415" y="3772130"/>
                  <a:pt x="589273" y="3785652"/>
                </a:cubicBezTo>
                <a:cubicBezTo>
                  <a:pt x="467131" y="3799174"/>
                  <a:pt x="197568" y="3769690"/>
                  <a:pt x="0" y="3785652"/>
                </a:cubicBezTo>
                <a:cubicBezTo>
                  <a:pt x="-52957" y="3593865"/>
                  <a:pt x="2819" y="3408375"/>
                  <a:pt x="0" y="3282701"/>
                </a:cubicBezTo>
                <a:cubicBezTo>
                  <a:pt x="-2819" y="3157027"/>
                  <a:pt x="46117" y="2903080"/>
                  <a:pt x="0" y="2779750"/>
                </a:cubicBezTo>
                <a:cubicBezTo>
                  <a:pt x="-46117" y="2656420"/>
                  <a:pt x="31744" y="2403150"/>
                  <a:pt x="0" y="2163230"/>
                </a:cubicBezTo>
                <a:cubicBezTo>
                  <a:pt x="-31744" y="1923310"/>
                  <a:pt x="29541" y="1724490"/>
                  <a:pt x="0" y="1546709"/>
                </a:cubicBezTo>
                <a:cubicBezTo>
                  <a:pt x="-29541" y="1368928"/>
                  <a:pt x="19128" y="1248060"/>
                  <a:pt x="0" y="1005902"/>
                </a:cubicBezTo>
                <a:cubicBezTo>
                  <a:pt x="-19128" y="763744"/>
                  <a:pt x="52226" y="648259"/>
                  <a:pt x="0" y="502951"/>
                </a:cubicBezTo>
                <a:cubicBezTo>
                  <a:pt x="-52226" y="357643"/>
                  <a:pt x="48686" y="190874"/>
                  <a:pt x="0" y="0"/>
                </a:cubicBezTo>
                <a:close/>
              </a:path>
            </a:pathLst>
          </a:custGeom>
          <a:solidFill>
            <a:srgbClr val="FEFDDE"/>
          </a:solidFill>
          <a:ln w="31750">
            <a:solidFill>
              <a:schemeClr val="accent2">
                <a:lumMod val="5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r>
              <a:rPr lang="en-GB" sz="1600" b="1" dirty="0">
                <a:solidFill>
                  <a:schemeClr val="tx2">
                    <a:lumMod val="75000"/>
                  </a:schemeClr>
                </a:solidFill>
              </a:rPr>
              <a:t>Integrated Front Door </a:t>
            </a:r>
          </a:p>
          <a:p>
            <a:pPr algn="ctr"/>
            <a:r>
              <a:rPr lang="en-GB" sz="1600" b="1" dirty="0">
                <a:solidFill>
                  <a:schemeClr val="tx2">
                    <a:lumMod val="75000"/>
                  </a:schemeClr>
                </a:solidFill>
              </a:rPr>
              <a:t>9am - 5pm (Mon to Fri) - 0151 606 2008</a:t>
            </a:r>
          </a:p>
          <a:p>
            <a:pPr algn="ctr"/>
            <a:r>
              <a:rPr lang="en-GB" sz="1600" b="1" dirty="0">
                <a:solidFill>
                  <a:schemeClr val="tx2">
                    <a:lumMod val="75000"/>
                  </a:schemeClr>
                </a:solidFill>
              </a:rPr>
              <a:t>Outside of these hours call  - 0151 677 6557</a:t>
            </a:r>
          </a:p>
          <a:p>
            <a:pPr algn="ctr"/>
            <a:r>
              <a:rPr lang="en-GB" sz="1600" b="1" dirty="0">
                <a:solidFill>
                  <a:schemeClr val="tx2">
                    <a:lumMod val="75000"/>
                  </a:schemeClr>
                </a:solidFill>
              </a:rPr>
              <a:t> In an emergency always dial 999.</a:t>
            </a:r>
          </a:p>
        </p:txBody>
      </p:sp>
      <p:pic>
        <p:nvPicPr>
          <p:cNvPr id="4" name="Picture 3">
            <a:extLst>
              <a:ext uri="{FF2B5EF4-FFF2-40B4-BE49-F238E27FC236}">
                <a16:creationId xmlns:a16="http://schemas.microsoft.com/office/drawing/2014/main" id="{D17C4D40-4D0D-1F74-92A3-B5A0621EA20D}"/>
              </a:ext>
            </a:extLst>
          </p:cNvPr>
          <p:cNvPicPr>
            <a:picLocks noChangeAspect="1"/>
          </p:cNvPicPr>
          <p:nvPr/>
        </p:nvPicPr>
        <p:blipFill rotWithShape="1">
          <a:blip r:embed="rId4">
            <a:alphaModFix amt="71000"/>
          </a:blip>
          <a:srcRect l="16916" r="12503"/>
          <a:stretch/>
        </p:blipFill>
        <p:spPr>
          <a:xfrm>
            <a:off x="128087" y="128699"/>
            <a:ext cx="1393474" cy="1531545"/>
          </a:xfrm>
          <a:prstGeom prst="rect">
            <a:avLst/>
          </a:prstGeom>
        </p:spPr>
      </p:pic>
    </p:spTree>
    <p:extLst>
      <p:ext uri="{BB962C8B-B14F-4D97-AF65-F5344CB8AC3E}">
        <p14:creationId xmlns:p14="http://schemas.microsoft.com/office/powerpoint/2010/main" val="747988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95"/>
        <p:cNvGrpSpPr/>
        <p:nvPr/>
      </p:nvGrpSpPr>
      <p:grpSpPr>
        <a:xfrm>
          <a:off x="0" y="0"/>
          <a:ext cx="0" cy="0"/>
          <a:chOff x="0" y="0"/>
          <a:chExt cx="0" cy="0"/>
        </a:xfrm>
      </p:grpSpPr>
      <p:sp>
        <p:nvSpPr>
          <p:cNvPr id="3" name="TextBox 2">
            <a:extLst>
              <a:ext uri="{FF2B5EF4-FFF2-40B4-BE49-F238E27FC236}">
                <a16:creationId xmlns:a16="http://schemas.microsoft.com/office/drawing/2014/main" id="{6D89F7CF-E195-45AA-0107-C6218F242D7F}"/>
              </a:ext>
            </a:extLst>
          </p:cNvPr>
          <p:cNvSpPr txBox="1"/>
          <p:nvPr/>
        </p:nvSpPr>
        <p:spPr>
          <a:xfrm>
            <a:off x="701749" y="1205779"/>
            <a:ext cx="7729870" cy="369332"/>
          </a:xfrm>
          <a:prstGeom prst="rect">
            <a:avLst/>
          </a:prstGeom>
          <a:solidFill>
            <a:schemeClr val="bg1"/>
          </a:solidFill>
        </p:spPr>
        <p:txBody>
          <a:bodyPr wrap="square" rtlCol="0">
            <a:spAutoFit/>
          </a:bodyPr>
          <a:lstStyle/>
          <a:p>
            <a:endParaRPr lang="en-GB" dirty="0"/>
          </a:p>
        </p:txBody>
      </p:sp>
      <p:pic>
        <p:nvPicPr>
          <p:cNvPr id="5" name="Google Shape;2701;p61">
            <a:extLst>
              <a:ext uri="{FF2B5EF4-FFF2-40B4-BE49-F238E27FC236}">
                <a16:creationId xmlns:a16="http://schemas.microsoft.com/office/drawing/2014/main" id="{2A86E184-EC69-7336-EE77-EA14DAE4A713}"/>
              </a:ext>
            </a:extLst>
          </p:cNvPr>
          <p:cNvPicPr preferRelativeResize="0"/>
          <p:nvPr/>
        </p:nvPicPr>
        <p:blipFill>
          <a:blip r:embed="rId3">
            <a:alphaModFix amt="52000"/>
            <a:duotone>
              <a:prstClr val="black"/>
              <a:schemeClr val="accent4">
                <a:tint val="45000"/>
                <a:satMod val="400000"/>
              </a:schemeClr>
            </a:duotone>
          </a:blip>
          <a:stretch>
            <a:fillRect/>
          </a:stretch>
        </p:blipFill>
        <p:spPr>
          <a:xfrm rot="-317847" flipH="1">
            <a:off x="3156862" y="1556825"/>
            <a:ext cx="2733548" cy="2005616"/>
          </a:xfrm>
          <a:prstGeom prst="rect">
            <a:avLst/>
          </a:prstGeom>
          <a:noFill/>
          <a:ln>
            <a:noFill/>
          </a:ln>
        </p:spPr>
      </p:pic>
      <p:pic>
        <p:nvPicPr>
          <p:cNvPr id="2" name="Picture 6">
            <a:extLst>
              <a:ext uri="{FF2B5EF4-FFF2-40B4-BE49-F238E27FC236}">
                <a16:creationId xmlns:a16="http://schemas.microsoft.com/office/drawing/2014/main" id="{7AB8CE1F-0325-FF7D-233D-0E02A58C748A}"/>
              </a:ext>
            </a:extLst>
          </p:cNvPr>
          <p:cNvPicPr>
            <a:picLocks noChangeAspect="1" noChangeArrowheads="1"/>
          </p:cNvPicPr>
          <p:nvPr/>
        </p:nvPicPr>
        <p:blipFill>
          <a:blip r:embed="rId4">
            <a:alphaModFix amt="61000"/>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77909" y="230739"/>
            <a:ext cx="3178805" cy="878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00" name="Google Shape;2700;p61"/>
          <p:cNvPicPr preferRelativeResize="0"/>
          <p:nvPr/>
        </p:nvPicPr>
        <p:blipFill>
          <a:blip r:embed="rId5">
            <a:alphaModFix amt="52000"/>
            <a:duotone>
              <a:prstClr val="black"/>
              <a:schemeClr val="tx2">
                <a:tint val="45000"/>
                <a:satMod val="400000"/>
              </a:schemeClr>
            </a:duotone>
          </a:blip>
          <a:stretch>
            <a:fillRect/>
          </a:stretch>
        </p:blipFill>
        <p:spPr>
          <a:xfrm rot="-567114" flipH="1">
            <a:off x="5942619" y="2774668"/>
            <a:ext cx="2949029" cy="987853"/>
          </a:xfrm>
          <a:prstGeom prst="rect">
            <a:avLst/>
          </a:prstGeom>
          <a:noFill/>
          <a:ln>
            <a:noFill/>
          </a:ln>
        </p:spPr>
      </p:pic>
      <p:pic>
        <p:nvPicPr>
          <p:cNvPr id="2701" name="Google Shape;2701;p61"/>
          <p:cNvPicPr preferRelativeResize="0"/>
          <p:nvPr/>
        </p:nvPicPr>
        <p:blipFill>
          <a:blip r:embed="rId3">
            <a:alphaModFix amt="52000"/>
            <a:duotone>
              <a:prstClr val="black"/>
              <a:schemeClr val="accent5">
                <a:tint val="45000"/>
                <a:satMod val="400000"/>
              </a:schemeClr>
            </a:duotone>
          </a:blip>
          <a:stretch>
            <a:fillRect/>
          </a:stretch>
        </p:blipFill>
        <p:spPr>
          <a:xfrm rot="-317847" flipH="1">
            <a:off x="5946754" y="566825"/>
            <a:ext cx="2973674" cy="837584"/>
          </a:xfrm>
          <a:prstGeom prst="rect">
            <a:avLst/>
          </a:prstGeom>
          <a:noFill/>
          <a:ln>
            <a:noFill/>
          </a:ln>
        </p:spPr>
      </p:pic>
      <p:pic>
        <p:nvPicPr>
          <p:cNvPr id="2699" name="Google Shape;2699;p61"/>
          <p:cNvPicPr preferRelativeResize="0"/>
          <p:nvPr/>
        </p:nvPicPr>
        <p:blipFill>
          <a:blip r:embed="rId3">
            <a:alphaModFix amt="52000"/>
            <a:duotone>
              <a:prstClr val="black"/>
              <a:schemeClr val="accent6">
                <a:tint val="45000"/>
                <a:satMod val="400000"/>
              </a:schemeClr>
            </a:duotone>
          </a:blip>
          <a:stretch>
            <a:fillRect/>
          </a:stretch>
        </p:blipFill>
        <p:spPr>
          <a:xfrm rot="-317847" flipH="1">
            <a:off x="166154" y="2834681"/>
            <a:ext cx="2925239" cy="948721"/>
          </a:xfrm>
          <a:prstGeom prst="rect">
            <a:avLst/>
          </a:prstGeom>
          <a:noFill/>
          <a:ln>
            <a:noFill/>
          </a:ln>
        </p:spPr>
      </p:pic>
      <p:pic>
        <p:nvPicPr>
          <p:cNvPr id="2698" name="Google Shape;2698;p61"/>
          <p:cNvPicPr preferRelativeResize="0"/>
          <p:nvPr/>
        </p:nvPicPr>
        <p:blipFill>
          <a:blip r:embed="rId6">
            <a:alphaModFix amt="52000"/>
            <a:duotone>
              <a:prstClr val="black"/>
              <a:schemeClr val="accent1">
                <a:tint val="45000"/>
                <a:satMod val="400000"/>
              </a:schemeClr>
            </a:duotone>
          </a:blip>
          <a:stretch>
            <a:fillRect/>
          </a:stretch>
        </p:blipFill>
        <p:spPr>
          <a:xfrm rot="-531199" flipH="1">
            <a:off x="649619" y="526493"/>
            <a:ext cx="2640902" cy="821875"/>
          </a:xfrm>
          <a:prstGeom prst="rect">
            <a:avLst/>
          </a:prstGeom>
          <a:noFill/>
          <a:ln>
            <a:noFill/>
          </a:ln>
        </p:spPr>
      </p:pic>
      <p:sp>
        <p:nvSpPr>
          <p:cNvPr id="2696" name="Google Shape;2696;p61"/>
          <p:cNvSpPr/>
          <p:nvPr/>
        </p:nvSpPr>
        <p:spPr>
          <a:xfrm>
            <a:off x="3464300" y="1464575"/>
            <a:ext cx="2215500" cy="2215500"/>
          </a:xfrm>
          <a:prstGeom prst="ellipse">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7" name="Google Shape;2697;p61"/>
          <p:cNvSpPr txBox="1">
            <a:spLocks noGrp="1"/>
          </p:cNvSpPr>
          <p:nvPr>
            <p:ph type="title"/>
          </p:nvPr>
        </p:nvSpPr>
        <p:spPr>
          <a:xfrm>
            <a:off x="3354990" y="1931288"/>
            <a:ext cx="2365001" cy="126674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800" b="1" u="sng" kern="1400">
                <a:solidFill>
                  <a:schemeClr val="accent1">
                    <a:lumMod val="50000"/>
                  </a:schemeClr>
                </a:solidFill>
                <a:latin typeface="Calibri" panose="020F0502020204030204" pitchFamily="34" charset="0"/>
              </a:rPr>
              <a:t>CHILD ABUSE</a:t>
            </a:r>
            <a:endParaRPr lang="en-GB" sz="2800" b="1" u="sng" dirty="0">
              <a:solidFill>
                <a:schemeClr val="accent1">
                  <a:lumMod val="50000"/>
                </a:schemeClr>
              </a:solidFill>
              <a:latin typeface="Calabri"/>
            </a:endParaRPr>
          </a:p>
        </p:txBody>
      </p:sp>
      <p:sp>
        <p:nvSpPr>
          <p:cNvPr id="2703" name="Google Shape;2703;p61"/>
          <p:cNvSpPr txBox="1">
            <a:spLocks noGrp="1"/>
          </p:cNvSpPr>
          <p:nvPr>
            <p:ph idx="1"/>
          </p:nvPr>
        </p:nvSpPr>
        <p:spPr>
          <a:xfrm>
            <a:off x="295907" y="1039026"/>
            <a:ext cx="2820089" cy="126674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Harmful touch and fabricated or induced illness</a:t>
            </a:r>
          </a:p>
        </p:txBody>
      </p:sp>
      <p:sp>
        <p:nvSpPr>
          <p:cNvPr id="2702" name="Google Shape;2702;p61"/>
          <p:cNvSpPr txBox="1">
            <a:spLocks noGrp="1"/>
          </p:cNvSpPr>
          <p:nvPr>
            <p:ph type="title" idx="4294967295"/>
          </p:nvPr>
        </p:nvSpPr>
        <p:spPr>
          <a:xfrm>
            <a:off x="606247" y="649581"/>
            <a:ext cx="2336800" cy="6270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Physical Abuse</a:t>
            </a:r>
            <a:endParaRPr sz="2000" b="1" dirty="0">
              <a:latin typeface="Calabri"/>
            </a:endParaRPr>
          </a:p>
        </p:txBody>
      </p:sp>
      <p:sp>
        <p:nvSpPr>
          <p:cNvPr id="2704" name="Google Shape;2704;p61"/>
          <p:cNvSpPr txBox="1">
            <a:spLocks noGrp="1"/>
          </p:cNvSpPr>
          <p:nvPr>
            <p:ph type="title" idx="4294967295"/>
          </p:nvPr>
        </p:nvSpPr>
        <p:spPr>
          <a:xfrm>
            <a:off x="6215868" y="697481"/>
            <a:ext cx="2643187" cy="627062"/>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Emotional Abuse</a:t>
            </a:r>
            <a:endParaRPr sz="2000" b="1" dirty="0">
              <a:latin typeface="Calabri"/>
            </a:endParaRPr>
          </a:p>
        </p:txBody>
      </p:sp>
      <p:sp>
        <p:nvSpPr>
          <p:cNvPr id="2705" name="Google Shape;2705;p61"/>
          <p:cNvSpPr txBox="1">
            <a:spLocks noGrp="1"/>
          </p:cNvSpPr>
          <p:nvPr>
            <p:ph type="subTitle" idx="4294967295"/>
          </p:nvPr>
        </p:nvSpPr>
        <p:spPr>
          <a:xfrm>
            <a:off x="6015158" y="1205779"/>
            <a:ext cx="2865413" cy="94297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Persistent emotional maltreatment</a:t>
            </a:r>
          </a:p>
        </p:txBody>
      </p:sp>
      <p:sp>
        <p:nvSpPr>
          <p:cNvPr id="2706" name="Google Shape;2706;p61"/>
          <p:cNvSpPr txBox="1">
            <a:spLocks noGrp="1"/>
          </p:cNvSpPr>
          <p:nvPr>
            <p:ph type="title" idx="4294967295"/>
          </p:nvPr>
        </p:nvSpPr>
        <p:spPr>
          <a:xfrm>
            <a:off x="5986490" y="2973869"/>
            <a:ext cx="2908300" cy="652463"/>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Neglect</a:t>
            </a:r>
            <a:endParaRPr sz="2000" b="1" dirty="0">
              <a:latin typeface="Calabri"/>
            </a:endParaRPr>
          </a:p>
        </p:txBody>
      </p:sp>
      <p:sp>
        <p:nvSpPr>
          <p:cNvPr id="2707" name="Google Shape;2707;p61"/>
          <p:cNvSpPr txBox="1">
            <a:spLocks noGrp="1"/>
          </p:cNvSpPr>
          <p:nvPr>
            <p:ph type="subTitle" idx="4294967295"/>
          </p:nvPr>
        </p:nvSpPr>
        <p:spPr>
          <a:xfrm>
            <a:off x="6325463" y="3119438"/>
            <a:ext cx="2818538" cy="145676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1600" dirty="0"/>
              <a:t>Failure to meet basic needs</a:t>
            </a:r>
            <a:endParaRPr sz="1600" dirty="0"/>
          </a:p>
        </p:txBody>
      </p:sp>
      <p:sp>
        <p:nvSpPr>
          <p:cNvPr id="2708" name="Google Shape;2708;p61"/>
          <p:cNvSpPr txBox="1">
            <a:spLocks noGrp="1"/>
          </p:cNvSpPr>
          <p:nvPr>
            <p:ph type="title" idx="4294967295"/>
          </p:nvPr>
        </p:nvSpPr>
        <p:spPr>
          <a:xfrm>
            <a:off x="169972" y="3012761"/>
            <a:ext cx="2641600" cy="63023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latin typeface="Calabri"/>
              </a:rPr>
              <a:t>Sexual Abuse</a:t>
            </a:r>
            <a:endParaRPr sz="2000" b="1" dirty="0">
              <a:latin typeface="Calabri"/>
            </a:endParaRPr>
          </a:p>
        </p:txBody>
      </p:sp>
      <p:sp>
        <p:nvSpPr>
          <p:cNvPr id="2709" name="Google Shape;2709;p61"/>
          <p:cNvSpPr txBox="1">
            <a:spLocks noGrp="1"/>
          </p:cNvSpPr>
          <p:nvPr>
            <p:ph type="subTitle" idx="4294967295"/>
          </p:nvPr>
        </p:nvSpPr>
        <p:spPr>
          <a:xfrm>
            <a:off x="507266" y="3530042"/>
            <a:ext cx="2336800" cy="1046163"/>
          </a:xfrm>
          <a:prstGeom prst="rect">
            <a:avLst/>
          </a:prstGeom>
        </p:spPr>
        <p:txBody>
          <a:bodyPr spcFirstLastPara="1" wrap="square" lIns="91425" tIns="91425" rIns="91425" bIns="91425" anchor="ctr" anchorCtr="0">
            <a:noAutofit/>
          </a:bodyPr>
          <a:lstStyle/>
          <a:p>
            <a:pPr marL="0" indent="0" algn="ctr">
              <a:spcBef>
                <a:spcPts val="0"/>
              </a:spcBef>
              <a:buNone/>
            </a:pPr>
            <a:r>
              <a:rPr lang="en-GB" sz="1600" dirty="0"/>
              <a:t>Forcing or enticing a child</a:t>
            </a:r>
          </a:p>
          <a:p>
            <a:pPr marL="0" lvl="0" indent="0" algn="ctr" rtl="0">
              <a:spcBef>
                <a:spcPts val="0"/>
              </a:spcBef>
              <a:spcAft>
                <a:spcPts val="0"/>
              </a:spcAft>
              <a:buNone/>
            </a:pPr>
            <a:endParaRPr lang="en-GB" sz="1600" dirty="0"/>
          </a:p>
        </p:txBody>
      </p:sp>
      <p:sp>
        <p:nvSpPr>
          <p:cNvPr id="2710" name="Google Shape;2710;p61"/>
          <p:cNvSpPr/>
          <p:nvPr/>
        </p:nvSpPr>
        <p:spPr>
          <a:xfrm>
            <a:off x="3070119" y="1347925"/>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1" name="Google Shape;2711;p61"/>
          <p:cNvSpPr/>
          <p:nvPr/>
        </p:nvSpPr>
        <p:spPr>
          <a:xfrm flipH="1">
            <a:off x="5382844" y="1347913"/>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2" name="Google Shape;2712;p61"/>
          <p:cNvSpPr/>
          <p:nvPr/>
        </p:nvSpPr>
        <p:spPr>
          <a:xfrm rot="10800000">
            <a:off x="5382844" y="3338638"/>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2713" name="Google Shape;2713;p61"/>
          <p:cNvSpPr/>
          <p:nvPr/>
        </p:nvSpPr>
        <p:spPr>
          <a:xfrm rot="10800000" flipH="1">
            <a:off x="3070119" y="3338650"/>
            <a:ext cx="695325" cy="466725"/>
          </a:xfrm>
          <a:custGeom>
            <a:avLst/>
            <a:gdLst/>
            <a:ahLst/>
            <a:cxnLst/>
            <a:rect l="l" t="t" r="r" b="b"/>
            <a:pathLst>
              <a:path w="27813" h="18669" extrusionOk="0">
                <a:moveTo>
                  <a:pt x="0" y="0"/>
                </a:moveTo>
                <a:cubicBezTo>
                  <a:pt x="8933" y="6700"/>
                  <a:pt x="17826" y="13675"/>
                  <a:pt x="27813" y="18669"/>
                </a:cubicBezTo>
              </a:path>
            </a:pathLst>
          </a:custGeom>
          <a:noFill/>
          <a:ln w="28575" cap="flat" cmpd="sng">
            <a:solidFill>
              <a:schemeClr val="dk2"/>
            </a:solidFill>
            <a:prstDash val="solid"/>
            <a:round/>
            <a:headEnd type="none" w="med" len="med"/>
            <a:tailEnd type="none" w="med" len="med"/>
          </a:ln>
        </p:spPr>
        <p:txBody>
          <a:bodyPr/>
          <a:lstStyle/>
          <a:p>
            <a:endParaRPr lang="en-GB"/>
          </a:p>
        </p:txBody>
      </p:sp>
      <p:sp>
        <p:nvSpPr>
          <p:cNvPr id="4" name="TextBox 3">
            <a:extLst>
              <a:ext uri="{FF2B5EF4-FFF2-40B4-BE49-F238E27FC236}">
                <a16:creationId xmlns:a16="http://schemas.microsoft.com/office/drawing/2014/main" id="{764256C9-7650-363D-7074-C7CFA30609AC}"/>
              </a:ext>
            </a:extLst>
          </p:cNvPr>
          <p:cNvSpPr txBox="1"/>
          <p:nvPr/>
        </p:nvSpPr>
        <p:spPr>
          <a:xfrm>
            <a:off x="2084119" y="4104474"/>
            <a:ext cx="4975762" cy="523220"/>
          </a:xfrm>
          <a:custGeom>
            <a:avLst/>
            <a:gdLst>
              <a:gd name="connsiteX0" fmla="*/ 0 w 4975762"/>
              <a:gd name="connsiteY0" fmla="*/ 0 h 523220"/>
              <a:gd name="connsiteX1" fmla="*/ 503105 w 4975762"/>
              <a:gd name="connsiteY1" fmla="*/ 0 h 523220"/>
              <a:gd name="connsiteX2" fmla="*/ 906694 w 4975762"/>
              <a:gd name="connsiteY2" fmla="*/ 0 h 523220"/>
              <a:gd name="connsiteX3" fmla="*/ 1559072 w 4975762"/>
              <a:gd name="connsiteY3" fmla="*/ 0 h 523220"/>
              <a:gd name="connsiteX4" fmla="*/ 2062177 w 4975762"/>
              <a:gd name="connsiteY4" fmla="*/ 0 h 523220"/>
              <a:gd name="connsiteX5" fmla="*/ 2565282 w 4975762"/>
              <a:gd name="connsiteY5" fmla="*/ 0 h 523220"/>
              <a:gd name="connsiteX6" fmla="*/ 3217659 w 4975762"/>
              <a:gd name="connsiteY6" fmla="*/ 0 h 523220"/>
              <a:gd name="connsiteX7" fmla="*/ 3671007 w 4975762"/>
              <a:gd name="connsiteY7" fmla="*/ 0 h 523220"/>
              <a:gd name="connsiteX8" fmla="*/ 4323384 w 4975762"/>
              <a:gd name="connsiteY8" fmla="*/ 0 h 523220"/>
              <a:gd name="connsiteX9" fmla="*/ 4975762 w 4975762"/>
              <a:gd name="connsiteY9" fmla="*/ 0 h 523220"/>
              <a:gd name="connsiteX10" fmla="*/ 4975762 w 4975762"/>
              <a:gd name="connsiteY10" fmla="*/ 523220 h 523220"/>
              <a:gd name="connsiteX11" fmla="*/ 4422900 w 4975762"/>
              <a:gd name="connsiteY11" fmla="*/ 523220 h 523220"/>
              <a:gd name="connsiteX12" fmla="*/ 3919795 w 4975762"/>
              <a:gd name="connsiteY12" fmla="*/ 523220 h 523220"/>
              <a:gd name="connsiteX13" fmla="*/ 3267417 w 4975762"/>
              <a:gd name="connsiteY13" fmla="*/ 523220 h 523220"/>
              <a:gd name="connsiteX14" fmla="*/ 2615039 w 4975762"/>
              <a:gd name="connsiteY14" fmla="*/ 523220 h 523220"/>
              <a:gd name="connsiteX15" fmla="*/ 2161692 w 4975762"/>
              <a:gd name="connsiteY15" fmla="*/ 523220 h 523220"/>
              <a:gd name="connsiteX16" fmla="*/ 1608830 w 4975762"/>
              <a:gd name="connsiteY16" fmla="*/ 523220 h 523220"/>
              <a:gd name="connsiteX17" fmla="*/ 956452 w 4975762"/>
              <a:gd name="connsiteY17" fmla="*/ 523220 h 523220"/>
              <a:gd name="connsiteX18" fmla="*/ 0 w 4975762"/>
              <a:gd name="connsiteY18" fmla="*/ 523220 h 523220"/>
              <a:gd name="connsiteX19" fmla="*/ 0 w 4975762"/>
              <a:gd name="connsiteY19" fmla="*/ 0 h 52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75762" h="523220" extrusionOk="0">
                <a:moveTo>
                  <a:pt x="0" y="0"/>
                </a:moveTo>
                <a:cubicBezTo>
                  <a:pt x="241221" y="-18023"/>
                  <a:pt x="299300" y="34647"/>
                  <a:pt x="503105" y="0"/>
                </a:cubicBezTo>
                <a:cubicBezTo>
                  <a:pt x="706911" y="-34647"/>
                  <a:pt x="758365" y="30526"/>
                  <a:pt x="906694" y="0"/>
                </a:cubicBezTo>
                <a:cubicBezTo>
                  <a:pt x="1055023" y="-30526"/>
                  <a:pt x="1265961" y="37499"/>
                  <a:pt x="1559072" y="0"/>
                </a:cubicBezTo>
                <a:cubicBezTo>
                  <a:pt x="1852183" y="-37499"/>
                  <a:pt x="1823686" y="3863"/>
                  <a:pt x="2062177" y="0"/>
                </a:cubicBezTo>
                <a:cubicBezTo>
                  <a:pt x="2300669" y="-3863"/>
                  <a:pt x="2331022" y="40971"/>
                  <a:pt x="2565282" y="0"/>
                </a:cubicBezTo>
                <a:cubicBezTo>
                  <a:pt x="2799542" y="-40971"/>
                  <a:pt x="3031843" y="356"/>
                  <a:pt x="3217659" y="0"/>
                </a:cubicBezTo>
                <a:cubicBezTo>
                  <a:pt x="3403475" y="-356"/>
                  <a:pt x="3463595" y="28345"/>
                  <a:pt x="3671007" y="0"/>
                </a:cubicBezTo>
                <a:cubicBezTo>
                  <a:pt x="3878419" y="-28345"/>
                  <a:pt x="4041168" y="14457"/>
                  <a:pt x="4323384" y="0"/>
                </a:cubicBezTo>
                <a:cubicBezTo>
                  <a:pt x="4605600" y="-14457"/>
                  <a:pt x="4798636" y="69367"/>
                  <a:pt x="4975762" y="0"/>
                </a:cubicBezTo>
                <a:cubicBezTo>
                  <a:pt x="5027651" y="166921"/>
                  <a:pt x="4948437" y="355699"/>
                  <a:pt x="4975762" y="523220"/>
                </a:cubicBezTo>
                <a:cubicBezTo>
                  <a:pt x="4848475" y="531638"/>
                  <a:pt x="4609298" y="476653"/>
                  <a:pt x="4422900" y="523220"/>
                </a:cubicBezTo>
                <a:cubicBezTo>
                  <a:pt x="4236502" y="569787"/>
                  <a:pt x="4138787" y="505662"/>
                  <a:pt x="3919795" y="523220"/>
                </a:cubicBezTo>
                <a:cubicBezTo>
                  <a:pt x="3700803" y="540778"/>
                  <a:pt x="3498211" y="508799"/>
                  <a:pt x="3267417" y="523220"/>
                </a:cubicBezTo>
                <a:cubicBezTo>
                  <a:pt x="3036623" y="537641"/>
                  <a:pt x="2754451" y="520475"/>
                  <a:pt x="2615039" y="523220"/>
                </a:cubicBezTo>
                <a:cubicBezTo>
                  <a:pt x="2475627" y="525965"/>
                  <a:pt x="2377815" y="497301"/>
                  <a:pt x="2161692" y="523220"/>
                </a:cubicBezTo>
                <a:cubicBezTo>
                  <a:pt x="1945569" y="549139"/>
                  <a:pt x="1856846" y="491779"/>
                  <a:pt x="1608830" y="523220"/>
                </a:cubicBezTo>
                <a:cubicBezTo>
                  <a:pt x="1360814" y="554661"/>
                  <a:pt x="1129206" y="522842"/>
                  <a:pt x="956452" y="523220"/>
                </a:cubicBezTo>
                <a:cubicBezTo>
                  <a:pt x="783698" y="523598"/>
                  <a:pt x="256362" y="425447"/>
                  <a:pt x="0" y="523220"/>
                </a:cubicBezTo>
                <a:cubicBezTo>
                  <a:pt x="-9360" y="320647"/>
                  <a:pt x="27018" y="152442"/>
                  <a:pt x="0" y="0"/>
                </a:cubicBezTo>
                <a:close/>
              </a:path>
            </a:pathLst>
          </a:custGeom>
          <a:noFill/>
          <a:ln w="28575">
            <a:solidFill>
              <a:schemeClr val="tx2">
                <a:lumMod val="5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a:spAutoFit/>
          </a:bodyPr>
          <a:lstStyle/>
          <a:p>
            <a:pPr algn="ctr"/>
            <a:r>
              <a:rPr lang="en-US" sz="1300" dirty="0">
                <a:solidFill>
                  <a:schemeClr val="accent6">
                    <a:lumMod val="50000"/>
                  </a:schemeClr>
                </a:solidFill>
                <a:latin typeface="Overpass Black"/>
                <a:sym typeface="Overpass Black"/>
              </a:rPr>
              <a:t>Think about the physical and behavioural indicators</a:t>
            </a:r>
          </a:p>
          <a:p>
            <a:pPr algn="ctr"/>
            <a:endParaRPr lang="en-US" sz="300" dirty="0">
              <a:solidFill>
                <a:schemeClr val="accent6">
                  <a:lumMod val="50000"/>
                </a:schemeClr>
              </a:solidFill>
              <a:latin typeface="Overpass Black"/>
              <a:sym typeface="Overpass Black"/>
            </a:endParaRPr>
          </a:p>
          <a:p>
            <a:pPr algn="ctr"/>
            <a:r>
              <a:rPr lang="en-GB" sz="1200" b="1" u="sng" dirty="0">
                <a:solidFill>
                  <a:schemeClr val="dk2"/>
                </a:solidFill>
                <a:latin typeface="Open Sans"/>
                <a:ea typeface="Open Sans"/>
                <a:cs typeface="Open Sans"/>
                <a:sym typeface="Open Sans"/>
              </a:rPr>
              <a:t>What about the influence of the online community?</a:t>
            </a:r>
          </a:p>
        </p:txBody>
      </p:sp>
    </p:spTree>
    <p:extLst>
      <p:ext uri="{BB962C8B-B14F-4D97-AF65-F5344CB8AC3E}">
        <p14:creationId xmlns:p14="http://schemas.microsoft.com/office/powerpoint/2010/main" val="1744866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9A7556B3-41CD-23EB-6608-587CB511995B}"/>
              </a:ext>
            </a:extLst>
          </p:cNvPr>
          <p:cNvGraphicFramePr>
            <a:graphicFrameLocks noGrp="1"/>
          </p:cNvGraphicFramePr>
          <p:nvPr>
            <p:ph idx="1"/>
            <p:extLst>
              <p:ext uri="{D42A27DB-BD31-4B8C-83A1-F6EECF244321}">
                <p14:modId xmlns:p14="http://schemas.microsoft.com/office/powerpoint/2010/main" val="1027290230"/>
              </p:ext>
            </p:extLst>
          </p:nvPr>
        </p:nvGraphicFramePr>
        <p:xfrm>
          <a:off x="382772" y="956929"/>
          <a:ext cx="8549129" cy="3390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267CA6AB-511F-A86E-2E57-D86D19870956}"/>
              </a:ext>
            </a:extLst>
          </p:cNvPr>
          <p:cNvSpPr txBox="1"/>
          <p:nvPr/>
        </p:nvSpPr>
        <p:spPr>
          <a:xfrm>
            <a:off x="872464" y="207473"/>
            <a:ext cx="7220197" cy="523220"/>
          </a:xfrm>
          <a:prstGeom prst="rect">
            <a:avLst/>
          </a:prstGeom>
          <a:noFill/>
        </p:spPr>
        <p:txBody>
          <a:bodyPr wrap="square">
            <a:spAutoFit/>
          </a:bodyPr>
          <a:lstStyle/>
          <a:p>
            <a:pPr algn="ctr"/>
            <a:r>
              <a:rPr lang="en-US" sz="2800" u="sng" dirty="0">
                <a:solidFill>
                  <a:schemeClr val="dk2"/>
                </a:solidFill>
                <a:latin typeface="Calabri"/>
              </a:rPr>
              <a:t>YOUR ROLE IN IDENTIFYING CONCERNS</a:t>
            </a:r>
            <a:endParaRPr lang="en-GB" sz="2800" u="sng" dirty="0">
              <a:solidFill>
                <a:schemeClr val="dk2"/>
              </a:solidFill>
              <a:latin typeface="Calabri"/>
            </a:endParaRPr>
          </a:p>
        </p:txBody>
      </p:sp>
      <p:sp>
        <p:nvSpPr>
          <p:cNvPr id="2" name="TextBox 1">
            <a:extLst>
              <a:ext uri="{FF2B5EF4-FFF2-40B4-BE49-F238E27FC236}">
                <a16:creationId xmlns:a16="http://schemas.microsoft.com/office/drawing/2014/main" id="{89DC52C2-17EF-640F-7670-16E53595BEE4}"/>
              </a:ext>
            </a:extLst>
          </p:cNvPr>
          <p:cNvSpPr txBox="1"/>
          <p:nvPr/>
        </p:nvSpPr>
        <p:spPr>
          <a:xfrm>
            <a:off x="7676708" y="1127050"/>
            <a:ext cx="786808" cy="265815"/>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2434547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ofessional curiosity | Bexley Safeguarding Partnership">
            <a:extLst>
              <a:ext uri="{FF2B5EF4-FFF2-40B4-BE49-F238E27FC236}">
                <a16:creationId xmlns:a16="http://schemas.microsoft.com/office/drawing/2014/main" id="{EB94688A-976D-E965-8E69-23D638454D1C}"/>
              </a:ext>
            </a:extLst>
          </p:cNvPr>
          <p:cNvPicPr>
            <a:picLocks noChangeAspect="1" noChangeArrowheads="1"/>
          </p:cNvPicPr>
          <p:nvPr/>
        </p:nvPicPr>
        <p:blipFill rotWithShape="1">
          <a:blip r:embed="rId3">
            <a:duotone>
              <a:schemeClr val="accent3">
                <a:shade val="45000"/>
                <a:satMod val="135000"/>
              </a:schemeClr>
              <a:prstClr val="white"/>
            </a:duotone>
            <a:extLst>
              <a:ext uri="{28A0092B-C50C-407E-A947-70E740481C1C}">
                <a14:useLocalDpi xmlns:a14="http://schemas.microsoft.com/office/drawing/2010/main" val="0"/>
              </a:ext>
            </a:extLst>
          </a:blip>
          <a:srcRect b="15243"/>
          <a:stretch/>
        </p:blipFill>
        <p:spPr bwMode="auto">
          <a:xfrm>
            <a:off x="0" y="60310"/>
            <a:ext cx="1128156" cy="126972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912162F5-DF79-9066-4FF9-0A3304388B1C}"/>
              </a:ext>
            </a:extLst>
          </p:cNvPr>
          <p:cNvSpPr>
            <a:spLocks noGrp="1"/>
          </p:cNvSpPr>
          <p:nvPr>
            <p:ph type="title"/>
          </p:nvPr>
        </p:nvSpPr>
        <p:spPr>
          <a:xfrm>
            <a:off x="1222787" y="184066"/>
            <a:ext cx="6698425" cy="670957"/>
          </a:xfrm>
        </p:spPr>
        <p:txBody>
          <a:bodyPr>
            <a:normAutofit/>
          </a:bodyPr>
          <a:lstStyle/>
          <a:p>
            <a:pPr algn="ctr"/>
            <a:r>
              <a:rPr lang="en-GB" u="sng" dirty="0">
                <a:latin typeface="Calabri"/>
              </a:rPr>
              <a:t>Professional Curiosity</a:t>
            </a:r>
          </a:p>
        </p:txBody>
      </p:sp>
      <p:sp>
        <p:nvSpPr>
          <p:cNvPr id="7" name="Text Placeholder 1">
            <a:extLst>
              <a:ext uri="{FF2B5EF4-FFF2-40B4-BE49-F238E27FC236}">
                <a16:creationId xmlns:a16="http://schemas.microsoft.com/office/drawing/2014/main" id="{05917B67-9354-B5A3-C8A0-20B1C717AF7B}"/>
              </a:ext>
            </a:extLst>
          </p:cNvPr>
          <p:cNvSpPr>
            <a:spLocks noGrp="1"/>
          </p:cNvSpPr>
          <p:nvPr>
            <p:ph idx="1"/>
          </p:nvPr>
        </p:nvSpPr>
        <p:spPr>
          <a:xfrm>
            <a:off x="807522" y="1017882"/>
            <a:ext cx="7790213" cy="3336966"/>
          </a:xfrm>
        </p:spPr>
        <p:txBody>
          <a:bodyPr>
            <a:normAutofit/>
          </a:bodyPr>
          <a:lstStyle/>
          <a:p>
            <a:pPr marL="186262" indent="0" algn="ctr">
              <a:buNone/>
            </a:pPr>
            <a:r>
              <a:rPr lang="en-GB" sz="1800" dirty="0">
                <a:solidFill>
                  <a:schemeClr val="dk2"/>
                </a:solidFill>
                <a:latin typeface="Calabri"/>
                <a:ea typeface="Open Sans" panose="020B0606030504020204" pitchFamily="34" charset="0"/>
                <a:cs typeface="Open Sans" panose="020B0606030504020204" pitchFamily="34" charset="0"/>
              </a:rPr>
              <a:t>Children may not feel ready or know how to tell someone they are being abused, exploited or neglected, and children may feel embarrassed, humiliated or threatened – this shouldn’t prevent staff from having ‘professional curiosity’ and speaking to a Designated Safeguarding Lead (DSL) when concerned</a:t>
            </a:r>
          </a:p>
          <a:p>
            <a:pPr marL="186262" indent="0" algn="ctr">
              <a:buNone/>
            </a:pPr>
            <a:endParaRPr lang="en-GB" sz="100" dirty="0">
              <a:solidFill>
                <a:schemeClr val="dk2"/>
              </a:solidFill>
              <a:latin typeface="Calabri"/>
              <a:ea typeface="Open Sans" panose="020B0606030504020204" pitchFamily="34" charset="0"/>
              <a:cs typeface="Open Sans" panose="020B0606030504020204" pitchFamily="34" charset="0"/>
            </a:endParaRPr>
          </a:p>
          <a:p>
            <a:pPr marL="186262" indent="0" algn="ctr">
              <a:buNone/>
            </a:pPr>
            <a:r>
              <a:rPr lang="en-GB" sz="1600" b="1" dirty="0">
                <a:solidFill>
                  <a:schemeClr val="dk2"/>
                </a:solidFill>
                <a:latin typeface="Calabri"/>
                <a:ea typeface="Open Sans" panose="020B0606030504020204" pitchFamily="34" charset="0"/>
                <a:cs typeface="Open Sans" panose="020B0606030504020204" pitchFamily="34" charset="0"/>
              </a:rPr>
              <a:t>‘… it is the capacity and communication skill to explore and understand what is happening within a family rather than making assumptions, or taking a single source of information and accepting it at face value’</a:t>
            </a:r>
          </a:p>
          <a:p>
            <a:pPr marL="186262" indent="0" algn="ctr">
              <a:buNone/>
            </a:pPr>
            <a:endParaRPr lang="en-GB" sz="1600" b="1" dirty="0">
              <a:solidFill>
                <a:schemeClr val="dk2"/>
              </a:solidFill>
              <a:latin typeface="Calabri"/>
              <a:ea typeface="Open Sans" panose="020B0606030504020204" pitchFamily="34" charset="0"/>
              <a:cs typeface="Open Sans" panose="020B0606030504020204" pitchFamily="34" charset="0"/>
            </a:endParaRPr>
          </a:p>
          <a:p>
            <a:pPr marL="186262" indent="0" algn="ctr">
              <a:buNone/>
            </a:pPr>
            <a:endParaRPr lang="en-GB" sz="1600" b="1" dirty="0">
              <a:solidFill>
                <a:schemeClr val="dk2"/>
              </a:solidFill>
              <a:latin typeface="Calabri"/>
              <a:ea typeface="Open Sans" panose="020B0606030504020204" pitchFamily="34" charset="0"/>
              <a:cs typeface="Open Sans" panose="020B0606030504020204" pitchFamily="34" charset="0"/>
            </a:endParaRPr>
          </a:p>
          <a:p>
            <a:pPr marL="186262" indent="0" algn="ctr">
              <a:buNone/>
            </a:pPr>
            <a:endParaRPr lang="en-GB" sz="1600" b="1" dirty="0">
              <a:solidFill>
                <a:schemeClr val="dk2"/>
              </a:solidFill>
              <a:latin typeface="Calabri"/>
              <a:ea typeface="Open Sans" panose="020B0606030504020204" pitchFamily="34" charset="0"/>
              <a:cs typeface="Open Sans" panose="020B0606030504020204" pitchFamily="34" charset="0"/>
            </a:endParaRPr>
          </a:p>
          <a:p>
            <a:pPr marL="186262" indent="0" algn="ctr">
              <a:buNone/>
            </a:pPr>
            <a:endParaRPr lang="en-GB" sz="1600" dirty="0">
              <a:solidFill>
                <a:schemeClr val="dk2"/>
              </a:solidFill>
              <a:latin typeface="Calabri"/>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635ABC84-8DDE-A9BB-24BE-F59862D74C85}"/>
              </a:ext>
            </a:extLst>
          </p:cNvPr>
          <p:cNvSpPr txBox="1"/>
          <p:nvPr/>
        </p:nvSpPr>
        <p:spPr>
          <a:xfrm>
            <a:off x="3403109" y="4240233"/>
            <a:ext cx="584806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600" b="0" i="1"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First seen in Working Together to safeguard children 2018</a:t>
            </a:r>
          </a:p>
        </p:txBody>
      </p:sp>
      <p:sp>
        <p:nvSpPr>
          <p:cNvPr id="5" name="TextBox 4">
            <a:extLst>
              <a:ext uri="{FF2B5EF4-FFF2-40B4-BE49-F238E27FC236}">
                <a16:creationId xmlns:a16="http://schemas.microsoft.com/office/drawing/2014/main" id="{28106F51-10EC-81F4-18A1-2455D8010DBC}"/>
              </a:ext>
            </a:extLst>
          </p:cNvPr>
          <p:cNvSpPr txBox="1"/>
          <p:nvPr/>
        </p:nvSpPr>
        <p:spPr>
          <a:xfrm>
            <a:off x="807522" y="3115932"/>
            <a:ext cx="7595876" cy="923330"/>
          </a:xfrm>
          <a:custGeom>
            <a:avLst/>
            <a:gdLst>
              <a:gd name="connsiteX0" fmla="*/ 0 w 7595876"/>
              <a:gd name="connsiteY0" fmla="*/ 0 h 923330"/>
              <a:gd name="connsiteX1" fmla="*/ 508339 w 7595876"/>
              <a:gd name="connsiteY1" fmla="*/ 0 h 923330"/>
              <a:gd name="connsiteX2" fmla="*/ 864761 w 7595876"/>
              <a:gd name="connsiteY2" fmla="*/ 0 h 923330"/>
              <a:gd name="connsiteX3" fmla="*/ 1600977 w 7595876"/>
              <a:gd name="connsiteY3" fmla="*/ 0 h 923330"/>
              <a:gd name="connsiteX4" fmla="*/ 2109316 w 7595876"/>
              <a:gd name="connsiteY4" fmla="*/ 0 h 923330"/>
              <a:gd name="connsiteX5" fmla="*/ 2617656 w 7595876"/>
              <a:gd name="connsiteY5" fmla="*/ 0 h 923330"/>
              <a:gd name="connsiteX6" fmla="*/ 3353871 w 7595876"/>
              <a:gd name="connsiteY6" fmla="*/ 0 h 923330"/>
              <a:gd name="connsiteX7" fmla="*/ 3786252 w 7595876"/>
              <a:gd name="connsiteY7" fmla="*/ 0 h 923330"/>
              <a:gd name="connsiteX8" fmla="*/ 4522468 w 7595876"/>
              <a:gd name="connsiteY8" fmla="*/ 0 h 923330"/>
              <a:gd name="connsiteX9" fmla="*/ 5258683 w 7595876"/>
              <a:gd name="connsiteY9" fmla="*/ 0 h 923330"/>
              <a:gd name="connsiteX10" fmla="*/ 5842982 w 7595876"/>
              <a:gd name="connsiteY10" fmla="*/ 0 h 923330"/>
              <a:gd name="connsiteX11" fmla="*/ 6579197 w 7595876"/>
              <a:gd name="connsiteY11" fmla="*/ 0 h 923330"/>
              <a:gd name="connsiteX12" fmla="*/ 7087537 w 7595876"/>
              <a:gd name="connsiteY12" fmla="*/ 0 h 923330"/>
              <a:gd name="connsiteX13" fmla="*/ 7595876 w 7595876"/>
              <a:gd name="connsiteY13" fmla="*/ 0 h 923330"/>
              <a:gd name="connsiteX14" fmla="*/ 7595876 w 7595876"/>
              <a:gd name="connsiteY14" fmla="*/ 470898 h 923330"/>
              <a:gd name="connsiteX15" fmla="*/ 7595876 w 7595876"/>
              <a:gd name="connsiteY15" fmla="*/ 923330 h 923330"/>
              <a:gd name="connsiteX16" fmla="*/ 7011578 w 7595876"/>
              <a:gd name="connsiteY16" fmla="*/ 923330 h 923330"/>
              <a:gd name="connsiteX17" fmla="*/ 6275362 w 7595876"/>
              <a:gd name="connsiteY17" fmla="*/ 923330 h 923330"/>
              <a:gd name="connsiteX18" fmla="*/ 5691064 w 7595876"/>
              <a:gd name="connsiteY18" fmla="*/ 923330 h 923330"/>
              <a:gd name="connsiteX19" fmla="*/ 5334642 w 7595876"/>
              <a:gd name="connsiteY19" fmla="*/ 923330 h 923330"/>
              <a:gd name="connsiteX20" fmla="*/ 4902262 w 7595876"/>
              <a:gd name="connsiteY20" fmla="*/ 923330 h 923330"/>
              <a:gd name="connsiteX21" fmla="*/ 4166046 w 7595876"/>
              <a:gd name="connsiteY21" fmla="*/ 923330 h 923330"/>
              <a:gd name="connsiteX22" fmla="*/ 3581748 w 7595876"/>
              <a:gd name="connsiteY22" fmla="*/ 923330 h 923330"/>
              <a:gd name="connsiteX23" fmla="*/ 3149367 w 7595876"/>
              <a:gd name="connsiteY23" fmla="*/ 923330 h 923330"/>
              <a:gd name="connsiteX24" fmla="*/ 2565069 w 7595876"/>
              <a:gd name="connsiteY24" fmla="*/ 923330 h 923330"/>
              <a:gd name="connsiteX25" fmla="*/ 2208647 w 7595876"/>
              <a:gd name="connsiteY25" fmla="*/ 923330 h 923330"/>
              <a:gd name="connsiteX26" fmla="*/ 1852225 w 7595876"/>
              <a:gd name="connsiteY26" fmla="*/ 923330 h 923330"/>
              <a:gd name="connsiteX27" fmla="*/ 1267927 w 7595876"/>
              <a:gd name="connsiteY27" fmla="*/ 923330 h 923330"/>
              <a:gd name="connsiteX28" fmla="*/ 835546 w 7595876"/>
              <a:gd name="connsiteY28" fmla="*/ 923330 h 923330"/>
              <a:gd name="connsiteX29" fmla="*/ 0 w 7595876"/>
              <a:gd name="connsiteY29" fmla="*/ 923330 h 923330"/>
              <a:gd name="connsiteX30" fmla="*/ 0 w 7595876"/>
              <a:gd name="connsiteY30" fmla="*/ 480132 h 923330"/>
              <a:gd name="connsiteX31" fmla="*/ 0 w 7595876"/>
              <a:gd name="connsiteY31"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595876" h="923330" extrusionOk="0">
                <a:moveTo>
                  <a:pt x="0" y="0"/>
                </a:moveTo>
                <a:cubicBezTo>
                  <a:pt x="225724" y="-31299"/>
                  <a:pt x="394032" y="45779"/>
                  <a:pt x="508339" y="0"/>
                </a:cubicBezTo>
                <a:cubicBezTo>
                  <a:pt x="622646" y="-45779"/>
                  <a:pt x="779315" y="13914"/>
                  <a:pt x="864761" y="0"/>
                </a:cubicBezTo>
                <a:cubicBezTo>
                  <a:pt x="950207" y="-13914"/>
                  <a:pt x="1348275" y="3407"/>
                  <a:pt x="1600977" y="0"/>
                </a:cubicBezTo>
                <a:cubicBezTo>
                  <a:pt x="1853679" y="-3407"/>
                  <a:pt x="1877730" y="14694"/>
                  <a:pt x="2109316" y="0"/>
                </a:cubicBezTo>
                <a:cubicBezTo>
                  <a:pt x="2340902" y="-14694"/>
                  <a:pt x="2428415" y="37237"/>
                  <a:pt x="2617656" y="0"/>
                </a:cubicBezTo>
                <a:cubicBezTo>
                  <a:pt x="2806897" y="-37237"/>
                  <a:pt x="3052007" y="40416"/>
                  <a:pt x="3353871" y="0"/>
                </a:cubicBezTo>
                <a:cubicBezTo>
                  <a:pt x="3655736" y="-40416"/>
                  <a:pt x="3670282" y="42696"/>
                  <a:pt x="3786252" y="0"/>
                </a:cubicBezTo>
                <a:cubicBezTo>
                  <a:pt x="3902222" y="-42696"/>
                  <a:pt x="4159118" y="84599"/>
                  <a:pt x="4522468" y="0"/>
                </a:cubicBezTo>
                <a:cubicBezTo>
                  <a:pt x="4885818" y="-84599"/>
                  <a:pt x="4961203" y="23703"/>
                  <a:pt x="5258683" y="0"/>
                </a:cubicBezTo>
                <a:cubicBezTo>
                  <a:pt x="5556164" y="-23703"/>
                  <a:pt x="5562122" y="31157"/>
                  <a:pt x="5842982" y="0"/>
                </a:cubicBezTo>
                <a:cubicBezTo>
                  <a:pt x="6123842" y="-31157"/>
                  <a:pt x="6354859" y="19738"/>
                  <a:pt x="6579197" y="0"/>
                </a:cubicBezTo>
                <a:cubicBezTo>
                  <a:pt x="6803536" y="-19738"/>
                  <a:pt x="6956296" y="33562"/>
                  <a:pt x="7087537" y="0"/>
                </a:cubicBezTo>
                <a:cubicBezTo>
                  <a:pt x="7218778" y="-33562"/>
                  <a:pt x="7463370" y="20918"/>
                  <a:pt x="7595876" y="0"/>
                </a:cubicBezTo>
                <a:cubicBezTo>
                  <a:pt x="7652251" y="157472"/>
                  <a:pt x="7547365" y="367283"/>
                  <a:pt x="7595876" y="470898"/>
                </a:cubicBezTo>
                <a:cubicBezTo>
                  <a:pt x="7644387" y="574513"/>
                  <a:pt x="7591400" y="775842"/>
                  <a:pt x="7595876" y="923330"/>
                </a:cubicBezTo>
                <a:cubicBezTo>
                  <a:pt x="7317557" y="956165"/>
                  <a:pt x="7241461" y="869111"/>
                  <a:pt x="7011578" y="923330"/>
                </a:cubicBezTo>
                <a:cubicBezTo>
                  <a:pt x="6781695" y="977549"/>
                  <a:pt x="6532936" y="919723"/>
                  <a:pt x="6275362" y="923330"/>
                </a:cubicBezTo>
                <a:cubicBezTo>
                  <a:pt x="6017788" y="926937"/>
                  <a:pt x="5916208" y="910143"/>
                  <a:pt x="5691064" y="923330"/>
                </a:cubicBezTo>
                <a:cubicBezTo>
                  <a:pt x="5465920" y="936517"/>
                  <a:pt x="5487313" y="888130"/>
                  <a:pt x="5334642" y="923330"/>
                </a:cubicBezTo>
                <a:cubicBezTo>
                  <a:pt x="5181971" y="958530"/>
                  <a:pt x="5010173" y="912369"/>
                  <a:pt x="4902262" y="923330"/>
                </a:cubicBezTo>
                <a:cubicBezTo>
                  <a:pt x="4794351" y="934291"/>
                  <a:pt x="4435533" y="878084"/>
                  <a:pt x="4166046" y="923330"/>
                </a:cubicBezTo>
                <a:cubicBezTo>
                  <a:pt x="3896559" y="968576"/>
                  <a:pt x="3710032" y="869436"/>
                  <a:pt x="3581748" y="923330"/>
                </a:cubicBezTo>
                <a:cubicBezTo>
                  <a:pt x="3453464" y="977224"/>
                  <a:pt x="3289119" y="878334"/>
                  <a:pt x="3149367" y="923330"/>
                </a:cubicBezTo>
                <a:cubicBezTo>
                  <a:pt x="3009615" y="968326"/>
                  <a:pt x="2708099" y="873947"/>
                  <a:pt x="2565069" y="923330"/>
                </a:cubicBezTo>
                <a:cubicBezTo>
                  <a:pt x="2422039" y="972713"/>
                  <a:pt x="2374346" y="886485"/>
                  <a:pt x="2208647" y="923330"/>
                </a:cubicBezTo>
                <a:cubicBezTo>
                  <a:pt x="2042948" y="960175"/>
                  <a:pt x="2003479" y="904655"/>
                  <a:pt x="1852225" y="923330"/>
                </a:cubicBezTo>
                <a:cubicBezTo>
                  <a:pt x="1700971" y="942005"/>
                  <a:pt x="1493781" y="901216"/>
                  <a:pt x="1267927" y="923330"/>
                </a:cubicBezTo>
                <a:cubicBezTo>
                  <a:pt x="1042073" y="945444"/>
                  <a:pt x="944718" y="887966"/>
                  <a:pt x="835546" y="923330"/>
                </a:cubicBezTo>
                <a:cubicBezTo>
                  <a:pt x="726374" y="958694"/>
                  <a:pt x="285956" y="855225"/>
                  <a:pt x="0" y="923330"/>
                </a:cubicBezTo>
                <a:cubicBezTo>
                  <a:pt x="-39639" y="706620"/>
                  <a:pt x="36521" y="659199"/>
                  <a:pt x="0" y="480132"/>
                </a:cubicBezTo>
                <a:cubicBezTo>
                  <a:pt x="-36521" y="301065"/>
                  <a:pt x="45089" y="196297"/>
                  <a:pt x="0" y="0"/>
                </a:cubicBezTo>
                <a:close/>
              </a:path>
            </a:pathLst>
          </a:custGeom>
          <a:noFill/>
          <a:ln w="38100">
            <a:solidFill>
              <a:schemeClr val="accent2">
                <a:lumMod val="75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r>
              <a:rPr lang="en-GB" sz="1800" b="1" dirty="0">
                <a:latin typeface="Overpass Black"/>
                <a:sym typeface="Overpass Black"/>
              </a:rPr>
              <a:t>Professional Curiosity is a combination of looking, listening, asking direct questions, checking out and reflecting on ALL the information you receive.</a:t>
            </a:r>
          </a:p>
        </p:txBody>
      </p:sp>
    </p:spTree>
    <p:extLst>
      <p:ext uri="{BB962C8B-B14F-4D97-AF65-F5344CB8AC3E}">
        <p14:creationId xmlns:p14="http://schemas.microsoft.com/office/powerpoint/2010/main" val="162283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77"/>
        <p:cNvGrpSpPr/>
        <p:nvPr/>
      </p:nvGrpSpPr>
      <p:grpSpPr>
        <a:xfrm>
          <a:off x="0" y="0"/>
          <a:ext cx="0" cy="0"/>
          <a:chOff x="0" y="0"/>
          <a:chExt cx="0" cy="0"/>
        </a:xfrm>
      </p:grpSpPr>
      <p:sp>
        <p:nvSpPr>
          <p:cNvPr id="6" name="TextBox 5">
            <a:extLst>
              <a:ext uri="{FF2B5EF4-FFF2-40B4-BE49-F238E27FC236}">
                <a16:creationId xmlns:a16="http://schemas.microsoft.com/office/drawing/2014/main" id="{E0F7613A-C985-C11E-C2B9-B1D3F53C5290}"/>
              </a:ext>
            </a:extLst>
          </p:cNvPr>
          <p:cNvSpPr txBox="1"/>
          <p:nvPr/>
        </p:nvSpPr>
        <p:spPr>
          <a:xfrm>
            <a:off x="797442" y="1063256"/>
            <a:ext cx="8058459" cy="385370"/>
          </a:xfrm>
          <a:prstGeom prst="rect">
            <a:avLst/>
          </a:prstGeom>
          <a:solidFill>
            <a:schemeClr val="bg1"/>
          </a:solidFill>
        </p:spPr>
        <p:txBody>
          <a:bodyPr wrap="square" rtlCol="0">
            <a:spAutoFit/>
          </a:bodyPr>
          <a:lstStyle/>
          <a:p>
            <a:endParaRPr lang="en-GB" dirty="0"/>
          </a:p>
        </p:txBody>
      </p:sp>
      <p:sp>
        <p:nvSpPr>
          <p:cNvPr id="2179" name="Google Shape;2179;p42"/>
          <p:cNvSpPr txBox="1">
            <a:spLocks noGrp="1"/>
          </p:cNvSpPr>
          <p:nvPr>
            <p:ph type="title"/>
          </p:nvPr>
        </p:nvSpPr>
        <p:spPr>
          <a:xfrm>
            <a:off x="1209612" y="94126"/>
            <a:ext cx="6724776" cy="49952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sz="2800" u="sng" dirty="0">
                <a:latin typeface="Calabri"/>
              </a:rPr>
              <a:t>What do staff NEED to do?</a:t>
            </a:r>
          </a:p>
        </p:txBody>
      </p:sp>
      <p:graphicFrame>
        <p:nvGraphicFramePr>
          <p:cNvPr id="2" name="Text Placeholder 3">
            <a:extLst>
              <a:ext uri="{FF2B5EF4-FFF2-40B4-BE49-F238E27FC236}">
                <a16:creationId xmlns:a16="http://schemas.microsoft.com/office/drawing/2014/main" id="{744B9181-C073-7F51-85F7-911F9AF390D0}"/>
              </a:ext>
            </a:extLst>
          </p:cNvPr>
          <p:cNvGraphicFramePr>
            <a:graphicFrameLocks noGrp="1"/>
          </p:cNvGraphicFramePr>
          <p:nvPr>
            <p:ph idx="1"/>
            <p:extLst>
              <p:ext uri="{D42A27DB-BD31-4B8C-83A1-F6EECF244321}">
                <p14:modId xmlns:p14="http://schemas.microsoft.com/office/powerpoint/2010/main" val="2712122870"/>
              </p:ext>
            </p:extLst>
          </p:nvPr>
        </p:nvGraphicFramePr>
        <p:xfrm>
          <a:off x="0" y="831274"/>
          <a:ext cx="4467769" cy="3883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3">
            <a:extLst>
              <a:ext uri="{FF2B5EF4-FFF2-40B4-BE49-F238E27FC236}">
                <a16:creationId xmlns:a16="http://schemas.microsoft.com/office/drawing/2014/main" id="{CB4F44C0-5FAF-2418-FA14-96435F077D1E}"/>
              </a:ext>
            </a:extLst>
          </p:cNvPr>
          <p:cNvSpPr txBox="1">
            <a:spLocks/>
          </p:cNvSpPr>
          <p:nvPr/>
        </p:nvSpPr>
        <p:spPr>
          <a:xfrm>
            <a:off x="4572000" y="593652"/>
            <a:ext cx="4283901" cy="3883230"/>
          </a:xfrm>
          <a:custGeom>
            <a:avLst/>
            <a:gdLst>
              <a:gd name="connsiteX0" fmla="*/ 0 w 4283901"/>
              <a:gd name="connsiteY0" fmla="*/ 0 h 3883230"/>
              <a:gd name="connsiteX1" fmla="*/ 406971 w 4283901"/>
              <a:gd name="connsiteY1" fmla="*/ 0 h 3883230"/>
              <a:gd name="connsiteX2" fmla="*/ 985297 w 4283901"/>
              <a:gd name="connsiteY2" fmla="*/ 0 h 3883230"/>
              <a:gd name="connsiteX3" fmla="*/ 1477946 w 4283901"/>
              <a:gd name="connsiteY3" fmla="*/ 0 h 3883230"/>
              <a:gd name="connsiteX4" fmla="*/ 2013433 w 4283901"/>
              <a:gd name="connsiteY4" fmla="*/ 0 h 3883230"/>
              <a:gd name="connsiteX5" fmla="*/ 2634599 w 4283901"/>
              <a:gd name="connsiteY5" fmla="*/ 0 h 3883230"/>
              <a:gd name="connsiteX6" fmla="*/ 3084409 w 4283901"/>
              <a:gd name="connsiteY6" fmla="*/ 0 h 3883230"/>
              <a:gd name="connsiteX7" fmla="*/ 3662735 w 4283901"/>
              <a:gd name="connsiteY7" fmla="*/ 0 h 3883230"/>
              <a:gd name="connsiteX8" fmla="*/ 4283901 w 4283901"/>
              <a:gd name="connsiteY8" fmla="*/ 0 h 3883230"/>
              <a:gd name="connsiteX9" fmla="*/ 4283901 w 4283901"/>
              <a:gd name="connsiteY9" fmla="*/ 554747 h 3883230"/>
              <a:gd name="connsiteX10" fmla="*/ 4283901 w 4283901"/>
              <a:gd name="connsiteY10" fmla="*/ 1109494 h 3883230"/>
              <a:gd name="connsiteX11" fmla="*/ 4283901 w 4283901"/>
              <a:gd name="connsiteY11" fmla="*/ 1586577 h 3883230"/>
              <a:gd name="connsiteX12" fmla="*/ 4283901 w 4283901"/>
              <a:gd name="connsiteY12" fmla="*/ 2218989 h 3883230"/>
              <a:gd name="connsiteX13" fmla="*/ 4283901 w 4283901"/>
              <a:gd name="connsiteY13" fmla="*/ 2773736 h 3883230"/>
              <a:gd name="connsiteX14" fmla="*/ 4283901 w 4283901"/>
              <a:gd name="connsiteY14" fmla="*/ 3406147 h 3883230"/>
              <a:gd name="connsiteX15" fmla="*/ 4283901 w 4283901"/>
              <a:gd name="connsiteY15" fmla="*/ 3883230 h 3883230"/>
              <a:gd name="connsiteX16" fmla="*/ 3791252 w 4283901"/>
              <a:gd name="connsiteY16" fmla="*/ 3883230 h 3883230"/>
              <a:gd name="connsiteX17" fmla="*/ 3298604 w 4283901"/>
              <a:gd name="connsiteY17" fmla="*/ 3883230 h 3883230"/>
              <a:gd name="connsiteX18" fmla="*/ 2720277 w 4283901"/>
              <a:gd name="connsiteY18" fmla="*/ 3883230 h 3883230"/>
              <a:gd name="connsiteX19" fmla="*/ 2184790 w 4283901"/>
              <a:gd name="connsiteY19" fmla="*/ 3883230 h 3883230"/>
              <a:gd name="connsiteX20" fmla="*/ 1563624 w 4283901"/>
              <a:gd name="connsiteY20" fmla="*/ 3883230 h 3883230"/>
              <a:gd name="connsiteX21" fmla="*/ 942458 w 4283901"/>
              <a:gd name="connsiteY21" fmla="*/ 3883230 h 3883230"/>
              <a:gd name="connsiteX22" fmla="*/ 0 w 4283901"/>
              <a:gd name="connsiteY22" fmla="*/ 3883230 h 3883230"/>
              <a:gd name="connsiteX23" fmla="*/ 0 w 4283901"/>
              <a:gd name="connsiteY23" fmla="*/ 3289651 h 3883230"/>
              <a:gd name="connsiteX24" fmla="*/ 0 w 4283901"/>
              <a:gd name="connsiteY24" fmla="*/ 2696071 h 3883230"/>
              <a:gd name="connsiteX25" fmla="*/ 0 w 4283901"/>
              <a:gd name="connsiteY25" fmla="*/ 2141324 h 3883230"/>
              <a:gd name="connsiteX26" fmla="*/ 0 w 4283901"/>
              <a:gd name="connsiteY26" fmla="*/ 1586577 h 3883230"/>
              <a:gd name="connsiteX27" fmla="*/ 0 w 4283901"/>
              <a:gd name="connsiteY27" fmla="*/ 1031830 h 3883230"/>
              <a:gd name="connsiteX28" fmla="*/ 0 w 4283901"/>
              <a:gd name="connsiteY28" fmla="*/ 593579 h 3883230"/>
              <a:gd name="connsiteX29" fmla="*/ 0 w 4283901"/>
              <a:gd name="connsiteY29" fmla="*/ 0 h 3883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283901" h="3883230" fill="none" extrusionOk="0">
                <a:moveTo>
                  <a:pt x="0" y="0"/>
                </a:moveTo>
                <a:cubicBezTo>
                  <a:pt x="178356" y="-30866"/>
                  <a:pt x="294802" y="37270"/>
                  <a:pt x="406971" y="0"/>
                </a:cubicBezTo>
                <a:cubicBezTo>
                  <a:pt x="519140" y="-37270"/>
                  <a:pt x="859243" y="11195"/>
                  <a:pt x="985297" y="0"/>
                </a:cubicBezTo>
                <a:cubicBezTo>
                  <a:pt x="1111351" y="-11195"/>
                  <a:pt x="1363396" y="27773"/>
                  <a:pt x="1477946" y="0"/>
                </a:cubicBezTo>
                <a:cubicBezTo>
                  <a:pt x="1592496" y="-27773"/>
                  <a:pt x="1782577" y="8874"/>
                  <a:pt x="2013433" y="0"/>
                </a:cubicBezTo>
                <a:cubicBezTo>
                  <a:pt x="2244289" y="-8874"/>
                  <a:pt x="2361654" y="36987"/>
                  <a:pt x="2634599" y="0"/>
                </a:cubicBezTo>
                <a:cubicBezTo>
                  <a:pt x="2907544" y="-36987"/>
                  <a:pt x="2929801" y="44747"/>
                  <a:pt x="3084409" y="0"/>
                </a:cubicBezTo>
                <a:cubicBezTo>
                  <a:pt x="3239017" y="-44747"/>
                  <a:pt x="3535337" y="38432"/>
                  <a:pt x="3662735" y="0"/>
                </a:cubicBezTo>
                <a:cubicBezTo>
                  <a:pt x="3790133" y="-38432"/>
                  <a:pt x="3976498" y="73517"/>
                  <a:pt x="4283901" y="0"/>
                </a:cubicBezTo>
                <a:cubicBezTo>
                  <a:pt x="4321134" y="151781"/>
                  <a:pt x="4260929" y="422363"/>
                  <a:pt x="4283901" y="554747"/>
                </a:cubicBezTo>
                <a:cubicBezTo>
                  <a:pt x="4306873" y="687131"/>
                  <a:pt x="4257537" y="877987"/>
                  <a:pt x="4283901" y="1109494"/>
                </a:cubicBezTo>
                <a:cubicBezTo>
                  <a:pt x="4310265" y="1341001"/>
                  <a:pt x="4280235" y="1467077"/>
                  <a:pt x="4283901" y="1586577"/>
                </a:cubicBezTo>
                <a:cubicBezTo>
                  <a:pt x="4287567" y="1706077"/>
                  <a:pt x="4213385" y="1991453"/>
                  <a:pt x="4283901" y="2218989"/>
                </a:cubicBezTo>
                <a:cubicBezTo>
                  <a:pt x="4354417" y="2446525"/>
                  <a:pt x="4263903" y="2653398"/>
                  <a:pt x="4283901" y="2773736"/>
                </a:cubicBezTo>
                <a:cubicBezTo>
                  <a:pt x="4303899" y="2894074"/>
                  <a:pt x="4224482" y="3091732"/>
                  <a:pt x="4283901" y="3406147"/>
                </a:cubicBezTo>
                <a:cubicBezTo>
                  <a:pt x="4343320" y="3720562"/>
                  <a:pt x="4252582" y="3756294"/>
                  <a:pt x="4283901" y="3883230"/>
                </a:cubicBezTo>
                <a:cubicBezTo>
                  <a:pt x="4046976" y="3911205"/>
                  <a:pt x="3916432" y="3860449"/>
                  <a:pt x="3791252" y="3883230"/>
                </a:cubicBezTo>
                <a:cubicBezTo>
                  <a:pt x="3666072" y="3906011"/>
                  <a:pt x="3464331" y="3844013"/>
                  <a:pt x="3298604" y="3883230"/>
                </a:cubicBezTo>
                <a:cubicBezTo>
                  <a:pt x="3132877" y="3922447"/>
                  <a:pt x="2941220" y="3854763"/>
                  <a:pt x="2720277" y="3883230"/>
                </a:cubicBezTo>
                <a:cubicBezTo>
                  <a:pt x="2499334" y="3911697"/>
                  <a:pt x="2314437" y="3864298"/>
                  <a:pt x="2184790" y="3883230"/>
                </a:cubicBezTo>
                <a:cubicBezTo>
                  <a:pt x="2055143" y="3902162"/>
                  <a:pt x="1837066" y="3844993"/>
                  <a:pt x="1563624" y="3883230"/>
                </a:cubicBezTo>
                <a:cubicBezTo>
                  <a:pt x="1290182" y="3921467"/>
                  <a:pt x="1139570" y="3864952"/>
                  <a:pt x="942458" y="3883230"/>
                </a:cubicBezTo>
                <a:cubicBezTo>
                  <a:pt x="745346" y="3901508"/>
                  <a:pt x="385587" y="3881438"/>
                  <a:pt x="0" y="3883230"/>
                </a:cubicBezTo>
                <a:cubicBezTo>
                  <a:pt x="-65248" y="3759517"/>
                  <a:pt x="19292" y="3491460"/>
                  <a:pt x="0" y="3289651"/>
                </a:cubicBezTo>
                <a:cubicBezTo>
                  <a:pt x="-19292" y="3087842"/>
                  <a:pt x="41116" y="2972096"/>
                  <a:pt x="0" y="2696071"/>
                </a:cubicBezTo>
                <a:cubicBezTo>
                  <a:pt x="-41116" y="2420046"/>
                  <a:pt x="22654" y="2375402"/>
                  <a:pt x="0" y="2141324"/>
                </a:cubicBezTo>
                <a:cubicBezTo>
                  <a:pt x="-22654" y="1907246"/>
                  <a:pt x="15740" y="1752040"/>
                  <a:pt x="0" y="1586577"/>
                </a:cubicBezTo>
                <a:cubicBezTo>
                  <a:pt x="-15740" y="1421114"/>
                  <a:pt x="55269" y="1197546"/>
                  <a:pt x="0" y="1031830"/>
                </a:cubicBezTo>
                <a:cubicBezTo>
                  <a:pt x="-55269" y="866114"/>
                  <a:pt x="12267" y="712331"/>
                  <a:pt x="0" y="593579"/>
                </a:cubicBezTo>
                <a:cubicBezTo>
                  <a:pt x="-12267" y="474827"/>
                  <a:pt x="42789" y="166566"/>
                  <a:pt x="0" y="0"/>
                </a:cubicBezTo>
                <a:close/>
              </a:path>
              <a:path w="4283901" h="3883230" stroke="0" extrusionOk="0">
                <a:moveTo>
                  <a:pt x="0" y="0"/>
                </a:moveTo>
                <a:cubicBezTo>
                  <a:pt x="155875" y="-23699"/>
                  <a:pt x="377217" y="6822"/>
                  <a:pt x="492649" y="0"/>
                </a:cubicBezTo>
                <a:cubicBezTo>
                  <a:pt x="608081" y="-6822"/>
                  <a:pt x="795805" y="6231"/>
                  <a:pt x="899619" y="0"/>
                </a:cubicBezTo>
                <a:cubicBezTo>
                  <a:pt x="1003433" y="-6231"/>
                  <a:pt x="1240131" y="39765"/>
                  <a:pt x="1520785" y="0"/>
                </a:cubicBezTo>
                <a:cubicBezTo>
                  <a:pt x="1801439" y="-39765"/>
                  <a:pt x="1913390" y="48616"/>
                  <a:pt x="2013433" y="0"/>
                </a:cubicBezTo>
                <a:cubicBezTo>
                  <a:pt x="2113476" y="-48616"/>
                  <a:pt x="2368990" y="21550"/>
                  <a:pt x="2506082" y="0"/>
                </a:cubicBezTo>
                <a:cubicBezTo>
                  <a:pt x="2643174" y="-21550"/>
                  <a:pt x="2948440" y="74373"/>
                  <a:pt x="3127248" y="0"/>
                </a:cubicBezTo>
                <a:cubicBezTo>
                  <a:pt x="3306056" y="-74373"/>
                  <a:pt x="3362559" y="29915"/>
                  <a:pt x="3577057" y="0"/>
                </a:cubicBezTo>
                <a:cubicBezTo>
                  <a:pt x="3791555" y="-29915"/>
                  <a:pt x="3989611" y="41689"/>
                  <a:pt x="4283901" y="0"/>
                </a:cubicBezTo>
                <a:cubicBezTo>
                  <a:pt x="4290223" y="311376"/>
                  <a:pt x="4243804" y="388097"/>
                  <a:pt x="4283901" y="632412"/>
                </a:cubicBezTo>
                <a:cubicBezTo>
                  <a:pt x="4323998" y="876727"/>
                  <a:pt x="4258420" y="938170"/>
                  <a:pt x="4283901" y="1109494"/>
                </a:cubicBezTo>
                <a:cubicBezTo>
                  <a:pt x="4309382" y="1280818"/>
                  <a:pt x="4269971" y="1466428"/>
                  <a:pt x="4283901" y="1664241"/>
                </a:cubicBezTo>
                <a:cubicBezTo>
                  <a:pt x="4297831" y="1862054"/>
                  <a:pt x="4230945" y="2005440"/>
                  <a:pt x="4283901" y="2257821"/>
                </a:cubicBezTo>
                <a:cubicBezTo>
                  <a:pt x="4336857" y="2510202"/>
                  <a:pt x="4231804" y="2499296"/>
                  <a:pt x="4283901" y="2696071"/>
                </a:cubicBezTo>
                <a:cubicBezTo>
                  <a:pt x="4335998" y="2892846"/>
                  <a:pt x="4271616" y="3023051"/>
                  <a:pt x="4283901" y="3250818"/>
                </a:cubicBezTo>
                <a:cubicBezTo>
                  <a:pt x="4296186" y="3478585"/>
                  <a:pt x="4245615" y="3742492"/>
                  <a:pt x="4283901" y="3883230"/>
                </a:cubicBezTo>
                <a:cubicBezTo>
                  <a:pt x="4043964" y="3917109"/>
                  <a:pt x="3866336" y="3861041"/>
                  <a:pt x="3748413" y="3883230"/>
                </a:cubicBezTo>
                <a:cubicBezTo>
                  <a:pt x="3630490" y="3905419"/>
                  <a:pt x="3406011" y="3850031"/>
                  <a:pt x="3127248" y="3883230"/>
                </a:cubicBezTo>
                <a:cubicBezTo>
                  <a:pt x="2848486" y="3916429"/>
                  <a:pt x="2810216" y="3856336"/>
                  <a:pt x="2591760" y="3883230"/>
                </a:cubicBezTo>
                <a:cubicBezTo>
                  <a:pt x="2373304" y="3910124"/>
                  <a:pt x="2316831" y="3847066"/>
                  <a:pt x="2184790" y="3883230"/>
                </a:cubicBezTo>
                <a:cubicBezTo>
                  <a:pt x="2052749" y="3919394"/>
                  <a:pt x="1951276" y="3862431"/>
                  <a:pt x="1734980" y="3883230"/>
                </a:cubicBezTo>
                <a:cubicBezTo>
                  <a:pt x="1518684" y="3904029"/>
                  <a:pt x="1423455" y="3851830"/>
                  <a:pt x="1113814" y="3883230"/>
                </a:cubicBezTo>
                <a:cubicBezTo>
                  <a:pt x="804173" y="3914630"/>
                  <a:pt x="775847" y="3836159"/>
                  <a:pt x="578327" y="3883230"/>
                </a:cubicBezTo>
                <a:cubicBezTo>
                  <a:pt x="380807" y="3930301"/>
                  <a:pt x="252566" y="3863735"/>
                  <a:pt x="0" y="3883230"/>
                </a:cubicBezTo>
                <a:cubicBezTo>
                  <a:pt x="-19840" y="3675367"/>
                  <a:pt x="58624" y="3479293"/>
                  <a:pt x="0" y="3328483"/>
                </a:cubicBezTo>
                <a:cubicBezTo>
                  <a:pt x="-58624" y="3177673"/>
                  <a:pt x="7599" y="3083218"/>
                  <a:pt x="0" y="2890233"/>
                </a:cubicBezTo>
                <a:cubicBezTo>
                  <a:pt x="-7599" y="2697248"/>
                  <a:pt x="24025" y="2592848"/>
                  <a:pt x="0" y="2451982"/>
                </a:cubicBezTo>
                <a:cubicBezTo>
                  <a:pt x="-24025" y="2311116"/>
                  <a:pt x="16933" y="2014773"/>
                  <a:pt x="0" y="1858403"/>
                </a:cubicBezTo>
                <a:cubicBezTo>
                  <a:pt x="-16933" y="1702033"/>
                  <a:pt x="30578" y="1556925"/>
                  <a:pt x="0" y="1381320"/>
                </a:cubicBezTo>
                <a:cubicBezTo>
                  <a:pt x="-30578" y="1205715"/>
                  <a:pt x="65664" y="993806"/>
                  <a:pt x="0" y="748909"/>
                </a:cubicBezTo>
                <a:cubicBezTo>
                  <a:pt x="-65664" y="504012"/>
                  <a:pt x="7351" y="341938"/>
                  <a:pt x="0" y="0"/>
                </a:cubicBezTo>
                <a:close/>
              </a:path>
            </a:pathLst>
          </a:custGeom>
          <a:ln w="47625">
            <a:solidFill>
              <a:schemeClr val="accent1"/>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a:normAutofit fontScale="9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just">
              <a:lnSpc>
                <a:spcPct val="107000"/>
              </a:lnSpc>
              <a:spcAft>
                <a:spcPts val="600"/>
              </a:spcAft>
            </a:pPr>
            <a:r>
              <a:rPr lang="en-GB" sz="1500" b="1" u="sng" dirty="0">
                <a:latin typeface="Calibri" panose="020F0502020204030204" pitchFamily="34" charset="0"/>
                <a:ea typeface="Calibri" panose="020F0502020204030204" pitchFamily="34" charset="0"/>
                <a:cs typeface="Calibri" panose="020F0502020204030204" pitchFamily="34" charset="0"/>
              </a:rPr>
              <a:t>Responding to concerns :</a:t>
            </a:r>
            <a:endParaRPr lang="en-GB" sz="1500" b="1" u="sng"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buFont typeface="Symbol" panose="05050102010706020507" pitchFamily="18" charset="2"/>
              <a:buChar char=""/>
            </a:pPr>
            <a:r>
              <a:rPr lang="en-GB" sz="1700" dirty="0">
                <a:latin typeface="Calibri" panose="020F0502020204030204" pitchFamily="34" charset="0"/>
                <a:ea typeface="Calibri" panose="020F0502020204030204" pitchFamily="34" charset="0"/>
                <a:cs typeface="Calibri" panose="020F0502020204030204" pitchFamily="34" charset="0"/>
              </a:rPr>
              <a:t>Act as soon as possible</a:t>
            </a:r>
            <a:endParaRPr lang="en-GB" sz="17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buFont typeface="Symbol" panose="05050102010706020507" pitchFamily="18" charset="2"/>
              <a:buChar char=""/>
            </a:pPr>
            <a:r>
              <a:rPr lang="en-GB" sz="1700" dirty="0">
                <a:latin typeface="Calibri" panose="020F0502020204030204" pitchFamily="34" charset="0"/>
                <a:ea typeface="Calibri" panose="020F0502020204030204" pitchFamily="34" charset="0"/>
                <a:cs typeface="Calibri" panose="020F0502020204030204" pitchFamily="34" charset="0"/>
              </a:rPr>
              <a:t>Follow your child protection/safeguarding  policy</a:t>
            </a:r>
            <a:endParaRPr lang="en-GB" sz="1700" dirty="0">
              <a:latin typeface="Calibri" panose="020F0502020204030204" pitchFamily="34" charset="0"/>
              <a:ea typeface="Calibri" panose="020F0502020204030204" pitchFamily="34" charset="0"/>
              <a:cs typeface="Times New Roman" panose="02020603050405020304" pitchFamily="18" charset="0"/>
            </a:endParaRPr>
          </a:p>
          <a:p>
            <a:pPr marL="257175" indent="-257175" algn="just">
              <a:lnSpc>
                <a:spcPct val="107000"/>
              </a:lnSpc>
              <a:spcAft>
                <a:spcPts val="600"/>
              </a:spcAft>
              <a:buFont typeface="Symbol" panose="05050102010706020507" pitchFamily="18" charset="2"/>
              <a:buChar char=""/>
            </a:pPr>
            <a:r>
              <a:rPr lang="en-GB" sz="1700" dirty="0">
                <a:latin typeface="Calibri" panose="020F0502020204030204" pitchFamily="34" charset="0"/>
                <a:ea typeface="Calibri" panose="020F0502020204030204" pitchFamily="34" charset="0"/>
                <a:cs typeface="Calibri" panose="020F0502020204030204" pitchFamily="34" charset="0"/>
              </a:rPr>
              <a:t>Speak to your DSL (or senior leader) as soon as you can</a:t>
            </a:r>
          </a:p>
          <a:p>
            <a:pPr marL="257175" indent="-257175" algn="just">
              <a:lnSpc>
                <a:spcPct val="107000"/>
              </a:lnSpc>
              <a:spcAft>
                <a:spcPts val="600"/>
              </a:spcAft>
              <a:buFont typeface="Symbol" panose="05050102010706020507" pitchFamily="18" charset="2"/>
              <a:buChar char=""/>
            </a:pPr>
            <a:endParaRPr lang="en-GB" sz="100" dirty="0">
              <a:latin typeface="Calibri" panose="020F0502020204030204" pitchFamily="34" charset="0"/>
              <a:ea typeface="Calibri" panose="020F0502020204030204" pitchFamily="34" charset="0"/>
              <a:cs typeface="Calibri" panose="020F0502020204030204" pitchFamily="34" charset="0"/>
            </a:endParaRPr>
          </a:p>
          <a:p>
            <a:pPr marL="257175" indent="-257175" algn="just">
              <a:lnSpc>
                <a:spcPct val="107000"/>
              </a:lnSpc>
              <a:spcAft>
                <a:spcPts val="600"/>
              </a:spcAft>
              <a:buFont typeface="Symbol" panose="05050102010706020507" pitchFamily="18" charset="2"/>
              <a:buChar char=""/>
            </a:pPr>
            <a:endParaRPr lang="en-GB" sz="100" dirty="0">
              <a:latin typeface="Calibri" panose="020F0502020204030204" pitchFamily="34" charset="0"/>
              <a:ea typeface="Calibri" panose="020F0502020204030204" pitchFamily="34" charset="0"/>
              <a:cs typeface="Calibri" panose="020F0502020204030204" pitchFamily="34" charset="0"/>
            </a:endParaRPr>
          </a:p>
          <a:p>
            <a:pPr algn="just">
              <a:lnSpc>
                <a:spcPct val="107000"/>
              </a:lnSpc>
              <a:spcAft>
                <a:spcPts val="600"/>
              </a:spcAft>
            </a:pPr>
            <a:r>
              <a:rPr lang="en-GB" sz="1500" b="1" u="sng" dirty="0">
                <a:latin typeface="Calibri" panose="020F0502020204030204" pitchFamily="34" charset="0"/>
                <a:ea typeface="Calibri" panose="020F0502020204030204" pitchFamily="34" charset="0"/>
                <a:cs typeface="Calibri" panose="020F0502020204030204" pitchFamily="34" charset="0"/>
              </a:rPr>
              <a:t>Concerns about a staff member / those in a position of trust:</a:t>
            </a:r>
          </a:p>
          <a:p>
            <a:pPr algn="just">
              <a:lnSpc>
                <a:spcPct val="107000"/>
              </a:lnSpc>
              <a:spcAft>
                <a:spcPts val="600"/>
              </a:spcAft>
            </a:pPr>
            <a:r>
              <a:rPr lang="en-GB" sz="1500" b="1" dirty="0">
                <a:latin typeface="Calibri" panose="020F0502020204030204" pitchFamily="34" charset="0"/>
                <a:cs typeface="Calibri" panose="020F0502020204030204" pitchFamily="34" charset="0"/>
              </a:rPr>
              <a:t>Staff should tell a Head Teacher immediately if they:</a:t>
            </a:r>
          </a:p>
          <a:p>
            <a:pPr marL="257175" indent="-257175" algn="just">
              <a:lnSpc>
                <a:spcPct val="107000"/>
              </a:lnSpc>
              <a:spcAft>
                <a:spcPts val="600"/>
              </a:spcAft>
              <a:buFont typeface="Symbol" panose="05050102010706020507" pitchFamily="18" charset="2"/>
              <a:buChar char=""/>
            </a:pPr>
            <a:r>
              <a:rPr lang="en-GB" sz="1700" dirty="0">
                <a:latin typeface="Calibri" panose="020F0502020204030204" pitchFamily="34" charset="0"/>
                <a:cs typeface="Calibri" panose="020F0502020204030204" pitchFamily="34" charset="0"/>
              </a:rPr>
              <a:t>A child discloses (about a person in a position of trust)</a:t>
            </a:r>
            <a:endParaRPr lang="en-GB" sz="1500" dirty="0">
              <a:latin typeface="Calibri" panose="020F0502020204030204" pitchFamily="34" charset="0"/>
              <a:ea typeface="Calibri" panose="020F0502020204030204" pitchFamily="34" charset="0"/>
              <a:cs typeface="Calibri" panose="020F0502020204030204" pitchFamily="34" charset="0"/>
            </a:endParaRPr>
          </a:p>
          <a:p>
            <a:pPr marL="257175" indent="-257175" algn="just">
              <a:lnSpc>
                <a:spcPct val="107000"/>
              </a:lnSpc>
              <a:spcAft>
                <a:spcPts val="600"/>
              </a:spcAft>
              <a:buFont typeface="Symbol" panose="05050102010706020507" pitchFamily="18" charset="2"/>
              <a:buChar char=""/>
            </a:pPr>
            <a:r>
              <a:rPr lang="en-GB" sz="1700" dirty="0">
                <a:latin typeface="Calibri" panose="020F0502020204030204" pitchFamily="34" charset="0"/>
                <a:cs typeface="Calibri" panose="020F0502020204030204" pitchFamily="34" charset="0"/>
              </a:rPr>
              <a:t>Have safeguarding concerns that a member of staff is posing a risk of harm to pupils</a:t>
            </a:r>
          </a:p>
          <a:p>
            <a:pPr marL="257175" indent="-257175" algn="just">
              <a:lnSpc>
                <a:spcPct val="107000"/>
              </a:lnSpc>
              <a:spcAft>
                <a:spcPts val="600"/>
              </a:spcAft>
              <a:buFont typeface="Symbol" panose="05050102010706020507" pitchFamily="18" charset="2"/>
              <a:buChar char=""/>
            </a:pPr>
            <a:r>
              <a:rPr lang="en-GB" sz="1700" dirty="0">
                <a:latin typeface="Calibri" panose="020F0502020204030204" pitchFamily="34" charset="0"/>
                <a:cs typeface="Calibri" panose="020F0502020204030204" pitchFamily="34" charset="0"/>
              </a:rPr>
              <a:t>Are making an allegation against another member of staff</a:t>
            </a:r>
            <a:endParaRPr lang="en-GB" b="1"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5" name="Picture 4">
            <a:extLst>
              <a:ext uri="{FF2B5EF4-FFF2-40B4-BE49-F238E27FC236}">
                <a16:creationId xmlns:a16="http://schemas.microsoft.com/office/drawing/2014/main" id="{908DD085-E6F1-BB76-E680-A4F863E6E30A}"/>
              </a:ext>
            </a:extLst>
          </p:cNvPr>
          <p:cNvPicPr>
            <a:picLocks noChangeAspect="1"/>
          </p:cNvPicPr>
          <p:nvPr/>
        </p:nvPicPr>
        <p:blipFill>
          <a:blip r:embed="rId8"/>
          <a:stretch>
            <a:fillRect/>
          </a:stretch>
        </p:blipFill>
        <p:spPr>
          <a:xfrm>
            <a:off x="1883010" y="2868582"/>
            <a:ext cx="749873" cy="743776"/>
          </a:xfrm>
          <a:prstGeom prst="rect">
            <a:avLst/>
          </a:prstGeom>
        </p:spPr>
      </p:pic>
      <p:pic>
        <p:nvPicPr>
          <p:cNvPr id="4" name="Picture 3">
            <a:extLst>
              <a:ext uri="{FF2B5EF4-FFF2-40B4-BE49-F238E27FC236}">
                <a16:creationId xmlns:a16="http://schemas.microsoft.com/office/drawing/2014/main" id="{9852C8A8-C943-B092-E0EA-0E76D9FFF362}"/>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9234" y="213673"/>
            <a:ext cx="1629567" cy="99733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702F15-CDCA-F001-9C80-720841218BAA}"/>
              </a:ext>
            </a:extLst>
          </p:cNvPr>
          <p:cNvSpPr txBox="1"/>
          <p:nvPr/>
        </p:nvSpPr>
        <p:spPr>
          <a:xfrm>
            <a:off x="702486" y="1197018"/>
            <a:ext cx="7701877" cy="369332"/>
          </a:xfrm>
          <a:prstGeom prst="rect">
            <a:avLst/>
          </a:prstGeom>
          <a:solidFill>
            <a:schemeClr val="bg1"/>
          </a:solidFill>
        </p:spPr>
        <p:txBody>
          <a:bodyPr wrap="square" rtlCol="0">
            <a:spAutoFit/>
          </a:bodyPr>
          <a:lstStyle/>
          <a:p>
            <a:endParaRPr lang="en-GB" dirty="0"/>
          </a:p>
        </p:txBody>
      </p:sp>
      <p:grpSp>
        <p:nvGrpSpPr>
          <p:cNvPr id="2" name="Group 1">
            <a:extLst>
              <a:ext uri="{FF2B5EF4-FFF2-40B4-BE49-F238E27FC236}">
                <a16:creationId xmlns:a16="http://schemas.microsoft.com/office/drawing/2014/main" id="{DFF0FC2D-0072-AF46-2628-307E4E4C9EB9}"/>
              </a:ext>
            </a:extLst>
          </p:cNvPr>
          <p:cNvGrpSpPr/>
          <p:nvPr/>
        </p:nvGrpSpPr>
        <p:grpSpPr>
          <a:xfrm>
            <a:off x="486888" y="499504"/>
            <a:ext cx="8170223" cy="4144490"/>
            <a:chOff x="607871" y="830803"/>
            <a:chExt cx="8326157" cy="5602537"/>
          </a:xfrm>
        </p:grpSpPr>
        <p:sp>
          <p:nvSpPr>
            <p:cNvPr id="3" name="Oval 2">
              <a:extLst>
                <a:ext uri="{FF2B5EF4-FFF2-40B4-BE49-F238E27FC236}">
                  <a16:creationId xmlns:a16="http://schemas.microsoft.com/office/drawing/2014/main" id="{68C968AA-7AC2-9A10-E9BA-7E735005C4C1}"/>
                </a:ext>
              </a:extLst>
            </p:cNvPr>
            <p:cNvSpPr/>
            <p:nvPr/>
          </p:nvSpPr>
          <p:spPr>
            <a:xfrm>
              <a:off x="6588224" y="1707704"/>
              <a:ext cx="2088232" cy="105181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Child Exploitation (CE)</a:t>
              </a:r>
            </a:p>
          </p:txBody>
        </p:sp>
        <p:sp>
          <p:nvSpPr>
            <p:cNvPr id="5" name="Oval 4">
              <a:extLst>
                <a:ext uri="{FF2B5EF4-FFF2-40B4-BE49-F238E27FC236}">
                  <a16:creationId xmlns:a16="http://schemas.microsoft.com/office/drawing/2014/main" id="{EB595947-1D28-1D90-0416-3AB0AB2A5D43}"/>
                </a:ext>
              </a:extLst>
            </p:cNvPr>
            <p:cNvSpPr/>
            <p:nvPr/>
          </p:nvSpPr>
          <p:spPr>
            <a:xfrm>
              <a:off x="1108772" y="1052736"/>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Honour-based abuse</a:t>
              </a:r>
            </a:p>
          </p:txBody>
        </p:sp>
        <p:sp>
          <p:nvSpPr>
            <p:cNvPr id="6" name="Oval 5">
              <a:extLst>
                <a:ext uri="{FF2B5EF4-FFF2-40B4-BE49-F238E27FC236}">
                  <a16:creationId xmlns:a16="http://schemas.microsoft.com/office/drawing/2014/main" id="{C3A88F6D-1AA8-763B-6569-AEB69ECD3A89}"/>
                </a:ext>
              </a:extLst>
            </p:cNvPr>
            <p:cNvSpPr/>
            <p:nvPr/>
          </p:nvSpPr>
          <p:spPr>
            <a:xfrm>
              <a:off x="2555776" y="908720"/>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a:solidFill>
                    <a:schemeClr val="tx1"/>
                  </a:solidFill>
                </a:rPr>
                <a:t>SEND</a:t>
              </a:r>
            </a:p>
          </p:txBody>
        </p:sp>
        <p:sp>
          <p:nvSpPr>
            <p:cNvPr id="7" name="Oval 6">
              <a:extLst>
                <a:ext uri="{FF2B5EF4-FFF2-40B4-BE49-F238E27FC236}">
                  <a16:creationId xmlns:a16="http://schemas.microsoft.com/office/drawing/2014/main" id="{3A55E04A-585D-5357-6894-257BECB5920E}"/>
                </a:ext>
              </a:extLst>
            </p:cNvPr>
            <p:cNvSpPr/>
            <p:nvPr/>
          </p:nvSpPr>
          <p:spPr>
            <a:xfrm>
              <a:off x="4032318" y="830803"/>
              <a:ext cx="2304256" cy="108012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Sexual harassment and violence</a:t>
              </a:r>
            </a:p>
          </p:txBody>
        </p:sp>
        <p:sp>
          <p:nvSpPr>
            <p:cNvPr id="8" name="Oval 7">
              <a:extLst>
                <a:ext uri="{FF2B5EF4-FFF2-40B4-BE49-F238E27FC236}">
                  <a16:creationId xmlns:a16="http://schemas.microsoft.com/office/drawing/2014/main" id="{B5BDB003-E447-AE5D-B93D-A3B31551DE5B}"/>
                </a:ext>
              </a:extLst>
            </p:cNvPr>
            <p:cNvSpPr/>
            <p:nvPr/>
          </p:nvSpPr>
          <p:spPr>
            <a:xfrm>
              <a:off x="6007949" y="1056135"/>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Harmful Sexual Behaviours</a:t>
              </a:r>
            </a:p>
          </p:txBody>
        </p:sp>
        <p:sp>
          <p:nvSpPr>
            <p:cNvPr id="10" name="Oval 9">
              <a:extLst>
                <a:ext uri="{FF2B5EF4-FFF2-40B4-BE49-F238E27FC236}">
                  <a16:creationId xmlns:a16="http://schemas.microsoft.com/office/drawing/2014/main" id="{E2C0EAE8-EBBE-26D5-A149-E66566673BB5}"/>
                </a:ext>
              </a:extLst>
            </p:cNvPr>
            <p:cNvSpPr/>
            <p:nvPr/>
          </p:nvSpPr>
          <p:spPr>
            <a:xfrm>
              <a:off x="696982" y="2506847"/>
              <a:ext cx="1941921" cy="118921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High Risk Behaviours (ASB)</a:t>
              </a:r>
            </a:p>
          </p:txBody>
        </p:sp>
        <p:sp>
          <p:nvSpPr>
            <p:cNvPr id="11" name="Oval 10">
              <a:extLst>
                <a:ext uri="{FF2B5EF4-FFF2-40B4-BE49-F238E27FC236}">
                  <a16:creationId xmlns:a16="http://schemas.microsoft.com/office/drawing/2014/main" id="{BFE8A559-6C1C-1959-31A6-C29093870049}"/>
                </a:ext>
              </a:extLst>
            </p:cNvPr>
            <p:cNvSpPr/>
            <p:nvPr/>
          </p:nvSpPr>
          <p:spPr>
            <a:xfrm>
              <a:off x="629328" y="3521453"/>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Family Circumstances</a:t>
              </a:r>
            </a:p>
          </p:txBody>
        </p:sp>
        <p:sp>
          <p:nvSpPr>
            <p:cNvPr id="12" name="Oval 11">
              <a:extLst>
                <a:ext uri="{FF2B5EF4-FFF2-40B4-BE49-F238E27FC236}">
                  <a16:creationId xmlns:a16="http://schemas.microsoft.com/office/drawing/2014/main" id="{479F46C4-03CE-ABB4-529B-355FF431E4E3}"/>
                </a:ext>
              </a:extLst>
            </p:cNvPr>
            <p:cNvSpPr/>
            <p:nvPr/>
          </p:nvSpPr>
          <p:spPr>
            <a:xfrm>
              <a:off x="607871" y="4315845"/>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Parental Offending</a:t>
              </a:r>
            </a:p>
          </p:txBody>
        </p:sp>
        <p:sp>
          <p:nvSpPr>
            <p:cNvPr id="14" name="Oval 13">
              <a:extLst>
                <a:ext uri="{FF2B5EF4-FFF2-40B4-BE49-F238E27FC236}">
                  <a16:creationId xmlns:a16="http://schemas.microsoft.com/office/drawing/2014/main" id="{0695EF56-462E-FCD4-B343-5AD6AA28B7A9}"/>
                </a:ext>
              </a:extLst>
            </p:cNvPr>
            <p:cNvSpPr/>
            <p:nvPr/>
          </p:nvSpPr>
          <p:spPr>
            <a:xfrm>
              <a:off x="2435019" y="5180830"/>
              <a:ext cx="2025762" cy="124448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LGBTQ+</a:t>
              </a:r>
            </a:p>
            <a:p>
              <a:pPr algn="ctr"/>
              <a:r>
                <a:rPr lang="en-GB" sz="1400" dirty="0">
                  <a:solidFill>
                    <a:schemeClr val="tx1"/>
                  </a:solidFill>
                </a:rPr>
                <a:t>Gender Questioning</a:t>
              </a:r>
            </a:p>
          </p:txBody>
        </p:sp>
        <p:sp>
          <p:nvSpPr>
            <p:cNvPr id="16" name="Oval 15">
              <a:extLst>
                <a:ext uri="{FF2B5EF4-FFF2-40B4-BE49-F238E27FC236}">
                  <a16:creationId xmlns:a16="http://schemas.microsoft.com/office/drawing/2014/main" id="{5EC656A5-CA72-7879-9CE7-118860125675}"/>
                </a:ext>
              </a:extLst>
            </p:cNvPr>
            <p:cNvSpPr/>
            <p:nvPr/>
          </p:nvSpPr>
          <p:spPr>
            <a:xfrm>
              <a:off x="6588224" y="2668962"/>
              <a:ext cx="2345804" cy="102710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Gangs, violence organised crime</a:t>
              </a:r>
            </a:p>
          </p:txBody>
        </p:sp>
        <p:sp>
          <p:nvSpPr>
            <p:cNvPr id="17" name="Oval 16">
              <a:extLst>
                <a:ext uri="{FF2B5EF4-FFF2-40B4-BE49-F238E27FC236}">
                  <a16:creationId xmlns:a16="http://schemas.microsoft.com/office/drawing/2014/main" id="{1C978C5D-027D-1C78-64C9-EA5E4ED3543D}"/>
                </a:ext>
              </a:extLst>
            </p:cNvPr>
            <p:cNvSpPr/>
            <p:nvPr/>
          </p:nvSpPr>
          <p:spPr>
            <a:xfrm>
              <a:off x="7018394" y="4270877"/>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Internet Safety</a:t>
              </a:r>
            </a:p>
          </p:txBody>
        </p:sp>
        <p:sp>
          <p:nvSpPr>
            <p:cNvPr id="18" name="Oval 17">
              <a:extLst>
                <a:ext uri="{FF2B5EF4-FFF2-40B4-BE49-F238E27FC236}">
                  <a16:creationId xmlns:a16="http://schemas.microsoft.com/office/drawing/2014/main" id="{75A90414-5236-00BC-EB22-1B4EE8C961A2}"/>
                </a:ext>
              </a:extLst>
            </p:cNvPr>
            <p:cNvSpPr/>
            <p:nvPr/>
          </p:nvSpPr>
          <p:spPr>
            <a:xfrm>
              <a:off x="5468921" y="5439900"/>
              <a:ext cx="1982983" cy="99344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tx1"/>
                  </a:solidFill>
                </a:rPr>
                <a:t> Risk of radicalisation</a:t>
              </a:r>
            </a:p>
          </p:txBody>
        </p:sp>
        <p:sp>
          <p:nvSpPr>
            <p:cNvPr id="19" name="Oval 18">
              <a:extLst>
                <a:ext uri="{FF2B5EF4-FFF2-40B4-BE49-F238E27FC236}">
                  <a16:creationId xmlns:a16="http://schemas.microsoft.com/office/drawing/2014/main" id="{7DB60D43-30BD-C0DF-0EE4-D837E669B306}"/>
                </a:ext>
              </a:extLst>
            </p:cNvPr>
            <p:cNvSpPr/>
            <p:nvPr/>
          </p:nvSpPr>
          <p:spPr>
            <a:xfrm>
              <a:off x="3995519" y="5329308"/>
              <a:ext cx="1728192" cy="10632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Bullying</a:t>
              </a:r>
            </a:p>
            <a:p>
              <a:pPr algn="ctr"/>
              <a:r>
                <a:rPr lang="en-GB" sz="1200" dirty="0">
                  <a:solidFill>
                    <a:schemeClr val="tx1"/>
                  </a:solidFill>
                </a:rPr>
                <a:t>Cyberbullying / Artificial Intelligence</a:t>
              </a:r>
            </a:p>
          </p:txBody>
        </p:sp>
        <p:sp>
          <p:nvSpPr>
            <p:cNvPr id="20" name="Oval 19">
              <a:extLst>
                <a:ext uri="{FF2B5EF4-FFF2-40B4-BE49-F238E27FC236}">
                  <a16:creationId xmlns:a16="http://schemas.microsoft.com/office/drawing/2014/main" id="{1B179299-2599-5C49-FF59-C9B7C0911739}"/>
                </a:ext>
              </a:extLst>
            </p:cNvPr>
            <p:cNvSpPr/>
            <p:nvPr/>
          </p:nvSpPr>
          <p:spPr>
            <a:xfrm>
              <a:off x="6880635" y="5053249"/>
              <a:ext cx="2025762" cy="92330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Missing from care, home, school</a:t>
              </a:r>
            </a:p>
          </p:txBody>
        </p:sp>
        <p:sp>
          <p:nvSpPr>
            <p:cNvPr id="9" name="Oval 8">
              <a:extLst>
                <a:ext uri="{FF2B5EF4-FFF2-40B4-BE49-F238E27FC236}">
                  <a16:creationId xmlns:a16="http://schemas.microsoft.com/office/drawing/2014/main" id="{73EF9A73-5815-0B4F-30A2-94FF2DD300DD}"/>
                </a:ext>
              </a:extLst>
            </p:cNvPr>
            <p:cNvSpPr/>
            <p:nvPr/>
          </p:nvSpPr>
          <p:spPr>
            <a:xfrm>
              <a:off x="827584" y="1839137"/>
              <a:ext cx="2009379"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Mental Health needs</a:t>
              </a:r>
            </a:p>
          </p:txBody>
        </p:sp>
        <p:sp>
          <p:nvSpPr>
            <p:cNvPr id="13" name="Oval 12">
              <a:extLst>
                <a:ext uri="{FF2B5EF4-FFF2-40B4-BE49-F238E27FC236}">
                  <a16:creationId xmlns:a16="http://schemas.microsoft.com/office/drawing/2014/main" id="{230D552A-3C0B-AC43-D9E8-907B69FD955E}"/>
                </a:ext>
              </a:extLst>
            </p:cNvPr>
            <p:cNvSpPr/>
            <p:nvPr/>
          </p:nvSpPr>
          <p:spPr>
            <a:xfrm>
              <a:off x="1110402" y="5058586"/>
              <a:ext cx="1728192"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Private Fostering</a:t>
              </a:r>
            </a:p>
          </p:txBody>
        </p:sp>
        <p:sp>
          <p:nvSpPr>
            <p:cNvPr id="15" name="Oval 14">
              <a:extLst>
                <a:ext uri="{FF2B5EF4-FFF2-40B4-BE49-F238E27FC236}">
                  <a16:creationId xmlns:a16="http://schemas.microsoft.com/office/drawing/2014/main" id="{DA22A4A7-2A31-8A5F-71F8-35B9AECB86DD}"/>
                </a:ext>
              </a:extLst>
            </p:cNvPr>
            <p:cNvSpPr/>
            <p:nvPr/>
          </p:nvSpPr>
          <p:spPr>
            <a:xfrm>
              <a:off x="7092280" y="3521453"/>
              <a:ext cx="1841748" cy="86498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Child on child abuse</a:t>
              </a:r>
            </a:p>
          </p:txBody>
        </p:sp>
      </p:grpSp>
      <p:sp>
        <p:nvSpPr>
          <p:cNvPr id="24" name="TextBox 23">
            <a:extLst>
              <a:ext uri="{FF2B5EF4-FFF2-40B4-BE49-F238E27FC236}">
                <a16:creationId xmlns:a16="http://schemas.microsoft.com/office/drawing/2014/main" id="{3956802D-E4B5-D3F2-EA53-C8D03484CB1B}"/>
              </a:ext>
            </a:extLst>
          </p:cNvPr>
          <p:cNvSpPr txBox="1"/>
          <p:nvPr/>
        </p:nvSpPr>
        <p:spPr>
          <a:xfrm>
            <a:off x="1061535" y="65266"/>
            <a:ext cx="6775075" cy="523220"/>
          </a:xfrm>
          <a:prstGeom prst="rect">
            <a:avLst/>
          </a:prstGeom>
          <a:noFill/>
        </p:spPr>
        <p:txBody>
          <a:bodyPr wrap="square">
            <a:spAutoFit/>
          </a:bodyPr>
          <a:lstStyle/>
          <a:p>
            <a:r>
              <a:rPr lang="en-GB" sz="2800" b="1" dirty="0">
                <a:solidFill>
                  <a:schemeClr val="accent1">
                    <a:lumMod val="50000"/>
                  </a:schemeClr>
                </a:solidFill>
                <a:latin typeface="Calabri"/>
              </a:rPr>
              <a:t>Safeguarding and Early Help – What is new? </a:t>
            </a:r>
            <a:endParaRPr lang="en-GB" sz="2800" dirty="0">
              <a:latin typeface="Calabri"/>
            </a:endParaRPr>
          </a:p>
        </p:txBody>
      </p:sp>
      <p:pic>
        <p:nvPicPr>
          <p:cNvPr id="23" name="Picture 22">
            <a:extLst>
              <a:ext uri="{FF2B5EF4-FFF2-40B4-BE49-F238E27FC236}">
                <a16:creationId xmlns:a16="http://schemas.microsoft.com/office/drawing/2014/main" id="{1D240EDC-549E-2409-B4B9-0A237DF9A4F5}"/>
              </a:ext>
            </a:extLst>
          </p:cNvPr>
          <p:cNvPicPr>
            <a:picLocks noChangeAspect="1"/>
          </p:cNvPicPr>
          <p:nvPr/>
        </p:nvPicPr>
        <p:blipFill>
          <a:blip r:embed="rId3"/>
          <a:stretch>
            <a:fillRect/>
          </a:stretch>
        </p:blipFill>
        <p:spPr>
          <a:xfrm>
            <a:off x="3585452" y="1615490"/>
            <a:ext cx="1973096" cy="1912519"/>
          </a:xfrm>
          <a:prstGeom prst="rect">
            <a:avLst/>
          </a:prstGeom>
        </p:spPr>
      </p:pic>
      <p:pic>
        <p:nvPicPr>
          <p:cNvPr id="25" name="Picture 24">
            <a:extLst>
              <a:ext uri="{FF2B5EF4-FFF2-40B4-BE49-F238E27FC236}">
                <a16:creationId xmlns:a16="http://schemas.microsoft.com/office/drawing/2014/main" id="{80FA599E-3479-7852-D493-4ED70966F358}"/>
              </a:ext>
            </a:extLst>
          </p:cNvPr>
          <p:cNvPicPr>
            <a:picLocks noChangeAspect="1"/>
          </p:cNvPicPr>
          <p:nvPr/>
        </p:nvPicPr>
        <p:blipFill>
          <a:blip r:embed="rId4">
            <a:alphaModFix/>
          </a:blip>
          <a:stretch>
            <a:fillRect/>
          </a:stretch>
        </p:blipFill>
        <p:spPr>
          <a:xfrm>
            <a:off x="7969153" y="65267"/>
            <a:ext cx="1156352" cy="1023045"/>
          </a:xfrm>
          <a:prstGeom prst="rect">
            <a:avLst/>
          </a:prstGeom>
        </p:spPr>
      </p:pic>
    </p:spTree>
    <p:extLst>
      <p:ext uri="{BB962C8B-B14F-4D97-AF65-F5344CB8AC3E}">
        <p14:creationId xmlns:p14="http://schemas.microsoft.com/office/powerpoint/2010/main" val="178327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F818D5-7347-D2C6-D143-5CE697C29939}"/>
              </a:ext>
            </a:extLst>
          </p:cNvPr>
          <p:cNvSpPr txBox="1"/>
          <p:nvPr/>
        </p:nvSpPr>
        <p:spPr>
          <a:xfrm>
            <a:off x="744279" y="1180214"/>
            <a:ext cx="7775077" cy="369332"/>
          </a:xfrm>
          <a:prstGeom prst="rect">
            <a:avLst/>
          </a:prstGeom>
          <a:solidFill>
            <a:schemeClr val="bg1"/>
          </a:solidFill>
        </p:spPr>
        <p:txBody>
          <a:bodyPr wrap="square" rtlCol="0">
            <a:spAutoFit/>
          </a:bodyPr>
          <a:lstStyle/>
          <a:p>
            <a:endParaRPr lang="en-GB" dirty="0"/>
          </a:p>
        </p:txBody>
      </p:sp>
      <p:sp>
        <p:nvSpPr>
          <p:cNvPr id="2" name="Title 1">
            <a:extLst>
              <a:ext uri="{FF2B5EF4-FFF2-40B4-BE49-F238E27FC236}">
                <a16:creationId xmlns:a16="http://schemas.microsoft.com/office/drawing/2014/main" id="{AC26B43A-7D7F-4559-9F53-34413ED88841}"/>
              </a:ext>
            </a:extLst>
          </p:cNvPr>
          <p:cNvSpPr>
            <a:spLocks noGrp="1"/>
          </p:cNvSpPr>
          <p:nvPr>
            <p:ph type="title"/>
          </p:nvPr>
        </p:nvSpPr>
        <p:spPr>
          <a:xfrm>
            <a:off x="465194" y="137731"/>
            <a:ext cx="8147215" cy="452747"/>
          </a:xfrm>
        </p:spPr>
        <p:txBody>
          <a:bodyPr anchor="ctr">
            <a:normAutofit/>
          </a:bodyPr>
          <a:lstStyle/>
          <a:p>
            <a:pPr algn="ctr"/>
            <a:r>
              <a:rPr lang="en-GB" sz="2700" b="1" u="sng" dirty="0">
                <a:solidFill>
                  <a:schemeClr val="tx2">
                    <a:lumMod val="50000"/>
                  </a:schemeClr>
                </a:solidFill>
                <a:latin typeface="Calabri"/>
              </a:rPr>
              <a:t>LGBTQ + and Gender Questioning Children</a:t>
            </a:r>
            <a:endParaRPr lang="en-GB" b="1" u="sng" dirty="0">
              <a:solidFill>
                <a:schemeClr val="tx2">
                  <a:lumMod val="50000"/>
                </a:schemeClr>
              </a:solidFill>
            </a:endParaRPr>
          </a:p>
        </p:txBody>
      </p:sp>
      <p:graphicFrame>
        <p:nvGraphicFramePr>
          <p:cNvPr id="6" name="Content Placeholder 5">
            <a:extLst>
              <a:ext uri="{FF2B5EF4-FFF2-40B4-BE49-F238E27FC236}">
                <a16:creationId xmlns:a16="http://schemas.microsoft.com/office/drawing/2014/main" id="{163296CC-3EA8-DE92-41DB-2E357A0A6DCE}"/>
              </a:ext>
            </a:extLst>
          </p:cNvPr>
          <p:cNvGraphicFramePr>
            <a:graphicFrameLocks noGrp="1"/>
          </p:cNvGraphicFramePr>
          <p:nvPr>
            <p:ph idx="1"/>
            <p:extLst>
              <p:ext uri="{D42A27DB-BD31-4B8C-83A1-F6EECF244321}">
                <p14:modId xmlns:p14="http://schemas.microsoft.com/office/powerpoint/2010/main" val="2291099907"/>
              </p:ext>
            </p:extLst>
          </p:nvPr>
        </p:nvGraphicFramePr>
        <p:xfrm>
          <a:off x="151493" y="1509822"/>
          <a:ext cx="7495954" cy="3138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1FAE8557-0216-CAF8-3071-46CE9246D456}"/>
              </a:ext>
            </a:extLst>
          </p:cNvPr>
          <p:cNvSpPr txBox="1"/>
          <p:nvPr/>
        </p:nvSpPr>
        <p:spPr>
          <a:xfrm>
            <a:off x="624644" y="656994"/>
            <a:ext cx="7836194" cy="523220"/>
          </a:xfrm>
          <a:prstGeom prst="rect">
            <a:avLst/>
          </a:prstGeom>
          <a:noFill/>
        </p:spPr>
        <p:txBody>
          <a:bodyPr wrap="square" rtlCol="0">
            <a:spAutoFit/>
          </a:bodyPr>
          <a:lstStyle/>
          <a:p>
            <a:pPr algn="ctr"/>
            <a:r>
              <a:rPr lang="en-GB" dirty="0"/>
              <a:t>Children who are lesbian, gay, bi-sexual, transgender, queer and / or questioning can be vulnerable because: </a:t>
            </a:r>
          </a:p>
        </p:txBody>
      </p:sp>
      <p:sp>
        <p:nvSpPr>
          <p:cNvPr id="9" name="TextBox 8">
            <a:extLst>
              <a:ext uri="{FF2B5EF4-FFF2-40B4-BE49-F238E27FC236}">
                <a16:creationId xmlns:a16="http://schemas.microsoft.com/office/drawing/2014/main" id="{7858DFDD-2B73-415D-6FD4-FCE33E15B58D}"/>
              </a:ext>
            </a:extLst>
          </p:cNvPr>
          <p:cNvSpPr txBox="1"/>
          <p:nvPr/>
        </p:nvSpPr>
        <p:spPr>
          <a:xfrm>
            <a:off x="151494" y="1392865"/>
            <a:ext cx="2985112" cy="523220"/>
          </a:xfrm>
          <a:custGeom>
            <a:avLst/>
            <a:gdLst>
              <a:gd name="connsiteX0" fmla="*/ 0 w 2985112"/>
              <a:gd name="connsiteY0" fmla="*/ 0 h 523220"/>
              <a:gd name="connsiteX1" fmla="*/ 567171 w 2985112"/>
              <a:gd name="connsiteY1" fmla="*/ 0 h 523220"/>
              <a:gd name="connsiteX2" fmla="*/ 1074640 w 2985112"/>
              <a:gd name="connsiteY2" fmla="*/ 0 h 523220"/>
              <a:gd name="connsiteX3" fmla="*/ 1731365 w 2985112"/>
              <a:gd name="connsiteY3" fmla="*/ 0 h 523220"/>
              <a:gd name="connsiteX4" fmla="*/ 2298536 w 2985112"/>
              <a:gd name="connsiteY4" fmla="*/ 0 h 523220"/>
              <a:gd name="connsiteX5" fmla="*/ 2985112 w 2985112"/>
              <a:gd name="connsiteY5" fmla="*/ 0 h 523220"/>
              <a:gd name="connsiteX6" fmla="*/ 2985112 w 2985112"/>
              <a:gd name="connsiteY6" fmla="*/ 523220 h 523220"/>
              <a:gd name="connsiteX7" fmla="*/ 2388090 w 2985112"/>
              <a:gd name="connsiteY7" fmla="*/ 523220 h 523220"/>
              <a:gd name="connsiteX8" fmla="*/ 1731365 w 2985112"/>
              <a:gd name="connsiteY8" fmla="*/ 523220 h 523220"/>
              <a:gd name="connsiteX9" fmla="*/ 1223896 w 2985112"/>
              <a:gd name="connsiteY9" fmla="*/ 523220 h 523220"/>
              <a:gd name="connsiteX10" fmla="*/ 626874 w 2985112"/>
              <a:gd name="connsiteY10" fmla="*/ 523220 h 523220"/>
              <a:gd name="connsiteX11" fmla="*/ 0 w 2985112"/>
              <a:gd name="connsiteY11" fmla="*/ 523220 h 523220"/>
              <a:gd name="connsiteX12" fmla="*/ 0 w 2985112"/>
              <a:gd name="connsiteY12" fmla="*/ 0 h 523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5112" h="523220" extrusionOk="0">
                <a:moveTo>
                  <a:pt x="0" y="0"/>
                </a:moveTo>
                <a:cubicBezTo>
                  <a:pt x="135263" y="-17852"/>
                  <a:pt x="311072" y="58152"/>
                  <a:pt x="567171" y="0"/>
                </a:cubicBezTo>
                <a:cubicBezTo>
                  <a:pt x="823270" y="-58152"/>
                  <a:pt x="954948" y="33671"/>
                  <a:pt x="1074640" y="0"/>
                </a:cubicBezTo>
                <a:cubicBezTo>
                  <a:pt x="1194332" y="-33671"/>
                  <a:pt x="1481676" y="33668"/>
                  <a:pt x="1731365" y="0"/>
                </a:cubicBezTo>
                <a:cubicBezTo>
                  <a:pt x="1981054" y="-33668"/>
                  <a:pt x="2122996" y="4311"/>
                  <a:pt x="2298536" y="0"/>
                </a:cubicBezTo>
                <a:cubicBezTo>
                  <a:pt x="2474076" y="-4311"/>
                  <a:pt x="2801244" y="6170"/>
                  <a:pt x="2985112" y="0"/>
                </a:cubicBezTo>
                <a:cubicBezTo>
                  <a:pt x="3034180" y="196768"/>
                  <a:pt x="2929321" y="382671"/>
                  <a:pt x="2985112" y="523220"/>
                </a:cubicBezTo>
                <a:cubicBezTo>
                  <a:pt x="2706460" y="545417"/>
                  <a:pt x="2662751" y="470874"/>
                  <a:pt x="2388090" y="523220"/>
                </a:cubicBezTo>
                <a:cubicBezTo>
                  <a:pt x="2113429" y="575566"/>
                  <a:pt x="1884808" y="459197"/>
                  <a:pt x="1731365" y="523220"/>
                </a:cubicBezTo>
                <a:cubicBezTo>
                  <a:pt x="1577923" y="587243"/>
                  <a:pt x="1415408" y="466443"/>
                  <a:pt x="1223896" y="523220"/>
                </a:cubicBezTo>
                <a:cubicBezTo>
                  <a:pt x="1032384" y="579997"/>
                  <a:pt x="896046" y="461342"/>
                  <a:pt x="626874" y="523220"/>
                </a:cubicBezTo>
                <a:cubicBezTo>
                  <a:pt x="357702" y="585098"/>
                  <a:pt x="257893" y="508956"/>
                  <a:pt x="0" y="523220"/>
                </a:cubicBezTo>
                <a:cubicBezTo>
                  <a:pt x="-23839" y="301885"/>
                  <a:pt x="37804" y="228535"/>
                  <a:pt x="0" y="0"/>
                </a:cubicBezTo>
                <a:close/>
              </a:path>
            </a:pathLst>
          </a:custGeom>
          <a:noFill/>
          <a:ln w="31750">
            <a:solidFill>
              <a:schemeClr val="accent3">
                <a:lumMod val="60000"/>
                <a:lumOff val="4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r>
              <a:rPr lang="en-GB" sz="1400" dirty="0">
                <a:latin typeface="Aptos ExtraBold" panose="020F0502020204030204" pitchFamily="34" charset="0"/>
                <a:hlinkClick r:id="rId8"/>
              </a:rPr>
              <a:t>https://www.theproudtrust.org/</a:t>
            </a:r>
            <a:r>
              <a:rPr lang="en-GB" sz="1400" dirty="0">
                <a:latin typeface="Aptos ExtraBold" panose="020F0502020204030204" pitchFamily="34" charset="0"/>
              </a:rPr>
              <a:t> - resources for pupils and staff</a:t>
            </a:r>
          </a:p>
        </p:txBody>
      </p:sp>
      <p:sp>
        <p:nvSpPr>
          <p:cNvPr id="10" name="TextBox 9">
            <a:extLst>
              <a:ext uri="{FF2B5EF4-FFF2-40B4-BE49-F238E27FC236}">
                <a16:creationId xmlns:a16="http://schemas.microsoft.com/office/drawing/2014/main" id="{C556EC3C-FCD4-CB3E-6581-EE74E21BC343}"/>
              </a:ext>
            </a:extLst>
          </p:cNvPr>
          <p:cNvSpPr txBox="1"/>
          <p:nvPr/>
        </p:nvSpPr>
        <p:spPr>
          <a:xfrm>
            <a:off x="7113162" y="1375198"/>
            <a:ext cx="1905886" cy="2800767"/>
          </a:xfrm>
          <a:custGeom>
            <a:avLst/>
            <a:gdLst>
              <a:gd name="connsiteX0" fmla="*/ 0 w 1905886"/>
              <a:gd name="connsiteY0" fmla="*/ 0 h 2800767"/>
              <a:gd name="connsiteX1" fmla="*/ 457413 w 1905886"/>
              <a:gd name="connsiteY1" fmla="*/ 0 h 2800767"/>
              <a:gd name="connsiteX2" fmla="*/ 876708 w 1905886"/>
              <a:gd name="connsiteY2" fmla="*/ 0 h 2800767"/>
              <a:gd name="connsiteX3" fmla="*/ 1391297 w 1905886"/>
              <a:gd name="connsiteY3" fmla="*/ 0 h 2800767"/>
              <a:gd name="connsiteX4" fmla="*/ 1905886 w 1905886"/>
              <a:gd name="connsiteY4" fmla="*/ 0 h 2800767"/>
              <a:gd name="connsiteX5" fmla="*/ 1905886 w 1905886"/>
              <a:gd name="connsiteY5" fmla="*/ 532146 h 2800767"/>
              <a:gd name="connsiteX6" fmla="*/ 1905886 w 1905886"/>
              <a:gd name="connsiteY6" fmla="*/ 1036284 h 2800767"/>
              <a:gd name="connsiteX7" fmla="*/ 1905886 w 1905886"/>
              <a:gd name="connsiteY7" fmla="*/ 1596437 h 2800767"/>
              <a:gd name="connsiteX8" fmla="*/ 1905886 w 1905886"/>
              <a:gd name="connsiteY8" fmla="*/ 2156591 h 2800767"/>
              <a:gd name="connsiteX9" fmla="*/ 1905886 w 1905886"/>
              <a:gd name="connsiteY9" fmla="*/ 2800767 h 2800767"/>
              <a:gd name="connsiteX10" fmla="*/ 1467532 w 1905886"/>
              <a:gd name="connsiteY10" fmla="*/ 2800767 h 2800767"/>
              <a:gd name="connsiteX11" fmla="*/ 991061 w 1905886"/>
              <a:gd name="connsiteY11" fmla="*/ 2800767 h 2800767"/>
              <a:gd name="connsiteX12" fmla="*/ 533648 w 1905886"/>
              <a:gd name="connsiteY12" fmla="*/ 2800767 h 2800767"/>
              <a:gd name="connsiteX13" fmla="*/ 0 w 1905886"/>
              <a:gd name="connsiteY13" fmla="*/ 2800767 h 2800767"/>
              <a:gd name="connsiteX14" fmla="*/ 0 w 1905886"/>
              <a:gd name="connsiteY14" fmla="*/ 2184598 h 2800767"/>
              <a:gd name="connsiteX15" fmla="*/ 0 w 1905886"/>
              <a:gd name="connsiteY15" fmla="*/ 1568430 h 2800767"/>
              <a:gd name="connsiteX16" fmla="*/ 0 w 1905886"/>
              <a:gd name="connsiteY16" fmla="*/ 1008276 h 2800767"/>
              <a:gd name="connsiteX17" fmla="*/ 0 w 1905886"/>
              <a:gd name="connsiteY17" fmla="*/ 0 h 2800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05886" h="2800767" extrusionOk="0">
                <a:moveTo>
                  <a:pt x="0" y="0"/>
                </a:moveTo>
                <a:cubicBezTo>
                  <a:pt x="191337" y="-20228"/>
                  <a:pt x="281473" y="9345"/>
                  <a:pt x="457413" y="0"/>
                </a:cubicBezTo>
                <a:cubicBezTo>
                  <a:pt x="633353" y="-9345"/>
                  <a:pt x="690987" y="48807"/>
                  <a:pt x="876708" y="0"/>
                </a:cubicBezTo>
                <a:cubicBezTo>
                  <a:pt x="1062430" y="-48807"/>
                  <a:pt x="1194507" y="31536"/>
                  <a:pt x="1391297" y="0"/>
                </a:cubicBezTo>
                <a:cubicBezTo>
                  <a:pt x="1588087" y="-31536"/>
                  <a:pt x="1773360" y="6945"/>
                  <a:pt x="1905886" y="0"/>
                </a:cubicBezTo>
                <a:cubicBezTo>
                  <a:pt x="1967546" y="236164"/>
                  <a:pt x="1886637" y="286409"/>
                  <a:pt x="1905886" y="532146"/>
                </a:cubicBezTo>
                <a:cubicBezTo>
                  <a:pt x="1925135" y="777883"/>
                  <a:pt x="1847660" y="832273"/>
                  <a:pt x="1905886" y="1036284"/>
                </a:cubicBezTo>
                <a:cubicBezTo>
                  <a:pt x="1964112" y="1240295"/>
                  <a:pt x="1859685" y="1378678"/>
                  <a:pt x="1905886" y="1596437"/>
                </a:cubicBezTo>
                <a:cubicBezTo>
                  <a:pt x="1952087" y="1814196"/>
                  <a:pt x="1893213" y="1999959"/>
                  <a:pt x="1905886" y="2156591"/>
                </a:cubicBezTo>
                <a:cubicBezTo>
                  <a:pt x="1918559" y="2313223"/>
                  <a:pt x="1881004" y="2657993"/>
                  <a:pt x="1905886" y="2800767"/>
                </a:cubicBezTo>
                <a:cubicBezTo>
                  <a:pt x="1753756" y="2801652"/>
                  <a:pt x="1636570" y="2782839"/>
                  <a:pt x="1467532" y="2800767"/>
                </a:cubicBezTo>
                <a:cubicBezTo>
                  <a:pt x="1298494" y="2818695"/>
                  <a:pt x="1169831" y="2767707"/>
                  <a:pt x="991061" y="2800767"/>
                </a:cubicBezTo>
                <a:cubicBezTo>
                  <a:pt x="812291" y="2833827"/>
                  <a:pt x="661299" y="2759538"/>
                  <a:pt x="533648" y="2800767"/>
                </a:cubicBezTo>
                <a:cubicBezTo>
                  <a:pt x="405997" y="2841996"/>
                  <a:pt x="168960" y="2799463"/>
                  <a:pt x="0" y="2800767"/>
                </a:cubicBezTo>
                <a:cubicBezTo>
                  <a:pt x="-55555" y="2576961"/>
                  <a:pt x="49243" y="2457758"/>
                  <a:pt x="0" y="2184598"/>
                </a:cubicBezTo>
                <a:cubicBezTo>
                  <a:pt x="-49243" y="1911438"/>
                  <a:pt x="6623" y="1825116"/>
                  <a:pt x="0" y="1568430"/>
                </a:cubicBezTo>
                <a:cubicBezTo>
                  <a:pt x="-6623" y="1311744"/>
                  <a:pt x="31992" y="1123750"/>
                  <a:pt x="0" y="1008276"/>
                </a:cubicBezTo>
                <a:cubicBezTo>
                  <a:pt x="-31992" y="892802"/>
                  <a:pt x="9927" y="437149"/>
                  <a:pt x="0" y="0"/>
                </a:cubicBezTo>
                <a:close/>
              </a:path>
            </a:pathLst>
          </a:custGeom>
          <a:noFill/>
          <a:ln w="25400">
            <a:solidFill>
              <a:schemeClr val="accent3">
                <a:lumMod val="60000"/>
                <a:lumOff val="40000"/>
              </a:schemeClr>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just"/>
            <a:r>
              <a:rPr lang="en-GB" sz="1600" dirty="0"/>
              <a:t>pupils don’t need to be lesbian, gay or bisexual to be subject to bullying. They may still be on the receiving end of this abuse if they are perceived to be lesbian, gay or bisexual, regardless of their own identity</a:t>
            </a:r>
          </a:p>
        </p:txBody>
      </p:sp>
    </p:spTree>
    <p:extLst>
      <p:ext uri="{BB962C8B-B14F-4D97-AF65-F5344CB8AC3E}">
        <p14:creationId xmlns:p14="http://schemas.microsoft.com/office/powerpoint/2010/main" val="2102698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3692</TotalTime>
  <Words>3557</Words>
  <Application>Microsoft Office PowerPoint</Application>
  <PresentationFormat>On-screen Show (16:9)</PresentationFormat>
  <Paragraphs>255</Paragraphs>
  <Slides>17</Slides>
  <Notes>17</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17</vt:i4>
      </vt:variant>
    </vt:vector>
  </HeadingPairs>
  <TitlesOfParts>
    <vt:vector size="35" baseType="lpstr">
      <vt:lpstr>Open Sans</vt:lpstr>
      <vt:lpstr>Trebuchet MS</vt:lpstr>
      <vt:lpstr>Wingdings</vt:lpstr>
      <vt:lpstr>Open Sans</vt:lpstr>
      <vt:lpstr>Calibri Light</vt:lpstr>
      <vt:lpstr>Arial</vt:lpstr>
      <vt:lpstr>Aptos</vt:lpstr>
      <vt:lpstr>NSPCC-Bold</vt:lpstr>
      <vt:lpstr>Symbol</vt:lpstr>
      <vt:lpstr>Overpass Black</vt:lpstr>
      <vt:lpstr>Aptos ExtraBold</vt:lpstr>
      <vt:lpstr>Lato</vt:lpstr>
      <vt:lpstr>Calibri</vt:lpstr>
      <vt:lpstr>Calabri</vt:lpstr>
      <vt:lpstr>Segoe UI</vt:lpstr>
      <vt:lpstr>NSPCC-Semibold</vt:lpstr>
      <vt:lpstr>NSPCC-Regular</vt:lpstr>
      <vt:lpstr>Retrospect</vt:lpstr>
      <vt:lpstr>STAFF SAFEGUARDING TRAINING UPDATE  SEPT 2024</vt:lpstr>
      <vt:lpstr>PowerPoint Presentation</vt:lpstr>
      <vt:lpstr>PowerPoint Presentation</vt:lpstr>
      <vt:lpstr>CHILD ABUSE</vt:lpstr>
      <vt:lpstr>PowerPoint Presentation</vt:lpstr>
      <vt:lpstr>Professional Curiosity</vt:lpstr>
      <vt:lpstr>What do staff NEED to do?</vt:lpstr>
      <vt:lpstr>PowerPoint Presentation</vt:lpstr>
      <vt:lpstr>LGBTQ + and Gender Questioning Children</vt:lpstr>
      <vt:lpstr>  It can be difficult for any child who has experienced abuse to get the support they need, but disabled children (or SEND) may face extra problems.  </vt:lpstr>
      <vt:lpstr>PowerPoint Presentation</vt:lpstr>
      <vt:lpstr>PowerPoint Presentation</vt:lpstr>
      <vt:lpstr>PowerPoint Presentation</vt:lpstr>
      <vt:lpstr>What could make staff vulnerable and why?</vt:lpstr>
      <vt:lpstr>PowerPoint Presentation</vt:lpstr>
      <vt:lpstr>What we need to continue to do?</vt:lpstr>
      <vt:lpstr>Evidence of successful safeguarding arrangements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Aqua Marketing Plan</dc:title>
  <dc:creator>Waterfall, Amanda (CYPD)</dc:creator>
  <cp:lastModifiedBy>Waterfall, Amanda (CYPD)</cp:lastModifiedBy>
  <cp:revision>79</cp:revision>
  <cp:lastPrinted>2022-06-30T07:51:50Z</cp:lastPrinted>
  <dcterms:modified xsi:type="dcterms:W3CDTF">2024-08-31T14:54:58Z</dcterms:modified>
</cp:coreProperties>
</file>