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74" r:id="rId3"/>
    <p:sldId id="257" r:id="rId4"/>
    <p:sldId id="259" r:id="rId5"/>
    <p:sldId id="258" r:id="rId6"/>
    <p:sldId id="279" r:id="rId7"/>
    <p:sldId id="278" r:id="rId8"/>
    <p:sldId id="281" r:id="rId9"/>
    <p:sldId id="275" r:id="rId10"/>
    <p:sldId id="280" r:id="rId11"/>
    <p:sldId id="261" r:id="rId12"/>
    <p:sldId id="263" r:id="rId13"/>
    <p:sldId id="256" r:id="rId14"/>
    <p:sldId id="26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6858"/>
    <a:srgbClr val="CED4CC"/>
    <a:srgbClr val="81662F"/>
    <a:srgbClr val="EADEC6"/>
    <a:srgbClr val="6B6161"/>
    <a:srgbClr val="DAD6D6"/>
    <a:srgbClr val="B50B23"/>
    <a:srgbClr val="CBB5B3"/>
    <a:srgbClr val="AC6D20"/>
    <a:srgbClr val="F4DF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120AE8-21EF-4643-A5ED-2B85EC87C9B1}" v="151" dt="2024-07-08T13:24:00.139"/>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60" d="100"/>
          <a:sy n="60" d="100"/>
        </p:scale>
        <p:origin x="840" y="4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bins, David C." userId="f7dcec1c-852f-4920-8ee9-47d804570575" providerId="ADAL" clId="{D3120AE8-21EF-4643-A5ED-2B85EC87C9B1}"/>
    <pc:docChg chg="custSel modSld">
      <pc:chgData name="Robbins, David C." userId="f7dcec1c-852f-4920-8ee9-47d804570575" providerId="ADAL" clId="{D3120AE8-21EF-4643-A5ED-2B85EC87C9B1}" dt="2024-07-08T13:24:00.139" v="472"/>
      <pc:docMkLst>
        <pc:docMk/>
      </pc:docMkLst>
      <pc:sldChg chg="addSp delSp modSp mod modAnim">
        <pc:chgData name="Robbins, David C." userId="f7dcec1c-852f-4920-8ee9-47d804570575" providerId="ADAL" clId="{D3120AE8-21EF-4643-A5ED-2B85EC87C9B1}" dt="2024-07-08T13:20:06.777" v="450"/>
        <pc:sldMkLst>
          <pc:docMk/>
          <pc:sldMk cId="3131586031" sldId="258"/>
        </pc:sldMkLst>
        <pc:spChg chg="mod">
          <ac:chgData name="Robbins, David C." userId="f7dcec1c-852f-4920-8ee9-47d804570575" providerId="ADAL" clId="{D3120AE8-21EF-4643-A5ED-2B85EC87C9B1}" dt="2024-07-08T13:16:09.254" v="427" actId="404"/>
          <ac:spMkLst>
            <pc:docMk/>
            <pc:sldMk cId="3131586031" sldId="258"/>
            <ac:spMk id="13" creationId="{33B7E5DF-BA45-D5CC-EE94-ED0167DB5CCA}"/>
          </ac:spMkLst>
        </pc:spChg>
        <pc:picChg chg="del">
          <ac:chgData name="Robbins, David C." userId="f7dcec1c-852f-4920-8ee9-47d804570575" providerId="ADAL" clId="{D3120AE8-21EF-4643-A5ED-2B85EC87C9B1}" dt="2024-07-08T13:19:42.388" v="445" actId="21"/>
          <ac:picMkLst>
            <pc:docMk/>
            <pc:sldMk cId="3131586031" sldId="258"/>
            <ac:picMk id="6" creationId="{B383B814-2F22-BE3A-AA45-B8146CA3CCDC}"/>
          </ac:picMkLst>
        </pc:picChg>
        <pc:picChg chg="add mod">
          <ac:chgData name="Robbins, David C." userId="f7dcec1c-852f-4920-8ee9-47d804570575" providerId="ADAL" clId="{D3120AE8-21EF-4643-A5ED-2B85EC87C9B1}" dt="2024-07-08T13:16:38.952" v="432"/>
          <ac:picMkLst>
            <pc:docMk/>
            <pc:sldMk cId="3131586031" sldId="258"/>
            <ac:picMk id="11" creationId="{E8991575-F479-2C37-4016-561554BD85D0}"/>
          </ac:picMkLst>
        </pc:picChg>
        <pc:picChg chg="add mod">
          <ac:chgData name="Robbins, David C." userId="f7dcec1c-852f-4920-8ee9-47d804570575" providerId="ADAL" clId="{D3120AE8-21EF-4643-A5ED-2B85EC87C9B1}" dt="2024-07-08T13:17:40.426" v="436"/>
          <ac:picMkLst>
            <pc:docMk/>
            <pc:sldMk cId="3131586031" sldId="258"/>
            <ac:picMk id="14" creationId="{D858B583-BBA7-DD41-BB65-748CAC8A47CA}"/>
          </ac:picMkLst>
        </pc:picChg>
        <pc:picChg chg="add mod">
          <ac:chgData name="Robbins, David C." userId="f7dcec1c-852f-4920-8ee9-47d804570575" providerId="ADAL" clId="{D3120AE8-21EF-4643-A5ED-2B85EC87C9B1}" dt="2024-07-08T13:18:48.575" v="441"/>
          <ac:picMkLst>
            <pc:docMk/>
            <pc:sldMk cId="3131586031" sldId="258"/>
            <ac:picMk id="16" creationId="{C1A04D3F-DEA7-8C84-B0B9-66E040713E67}"/>
          </ac:picMkLst>
        </pc:picChg>
        <pc:picChg chg="add mod">
          <ac:chgData name="Robbins, David C." userId="f7dcec1c-852f-4920-8ee9-47d804570575" providerId="ADAL" clId="{D3120AE8-21EF-4643-A5ED-2B85EC87C9B1}" dt="2024-07-08T13:19:53.413" v="446"/>
          <ac:picMkLst>
            <pc:docMk/>
            <pc:sldMk cId="3131586031" sldId="258"/>
            <ac:picMk id="18" creationId="{B107BA6E-A22B-8E3C-A1D1-940B6B2B51BF}"/>
          </ac:picMkLst>
        </pc:picChg>
      </pc:sldChg>
      <pc:sldChg chg="addSp modSp mod modAnim">
        <pc:chgData name="Robbins, David C." userId="f7dcec1c-852f-4920-8ee9-47d804570575" providerId="ADAL" clId="{D3120AE8-21EF-4643-A5ED-2B85EC87C9B1}" dt="2024-07-08T13:24:00.139" v="472"/>
        <pc:sldMkLst>
          <pc:docMk/>
          <pc:sldMk cId="2202710370" sldId="262"/>
        </pc:sldMkLst>
        <pc:picChg chg="add mod">
          <ac:chgData name="Robbins, David C." userId="f7dcec1c-852f-4920-8ee9-47d804570575" providerId="ADAL" clId="{D3120AE8-21EF-4643-A5ED-2B85EC87C9B1}" dt="2024-07-08T13:23:57.113" v="471"/>
          <ac:picMkLst>
            <pc:docMk/>
            <pc:sldMk cId="2202710370" sldId="262"/>
            <ac:picMk id="12" creationId="{61A408E5-560E-24DC-47BD-80891F5CA2A5}"/>
          </ac:picMkLst>
        </pc:picChg>
      </pc:sldChg>
      <pc:sldChg chg="modSp mod">
        <pc:chgData name="Robbins, David C." userId="f7dcec1c-852f-4920-8ee9-47d804570575" providerId="ADAL" clId="{D3120AE8-21EF-4643-A5ED-2B85EC87C9B1}" dt="2024-07-08T13:22:32.616" v="466" actId="207"/>
        <pc:sldMkLst>
          <pc:docMk/>
          <pc:sldMk cId="2393716005" sldId="263"/>
        </pc:sldMkLst>
        <pc:graphicFrameChg chg="modGraphic">
          <ac:chgData name="Robbins, David C." userId="f7dcec1c-852f-4920-8ee9-47d804570575" providerId="ADAL" clId="{D3120AE8-21EF-4643-A5ED-2B85EC87C9B1}" dt="2024-07-08T13:22:32.616" v="466" actId="207"/>
          <ac:graphicFrameMkLst>
            <pc:docMk/>
            <pc:sldMk cId="2393716005" sldId="263"/>
            <ac:graphicFrameMk id="9" creationId="{82ADBC90-F9DE-9424-4147-030F4533C9E5}"/>
          </ac:graphicFrameMkLst>
        </pc:graphicFrameChg>
      </pc:sldChg>
      <pc:sldChg chg="addSp delSp modSp mod modAnim">
        <pc:chgData name="Robbins, David C." userId="f7dcec1c-852f-4920-8ee9-47d804570575" providerId="ADAL" clId="{D3120AE8-21EF-4643-A5ED-2B85EC87C9B1}" dt="2024-07-08T13:13:50.073" v="357"/>
        <pc:sldMkLst>
          <pc:docMk/>
          <pc:sldMk cId="1296766726" sldId="279"/>
        </pc:sldMkLst>
        <pc:spChg chg="mod">
          <ac:chgData name="Robbins, David C." userId="f7dcec1c-852f-4920-8ee9-47d804570575" providerId="ADAL" clId="{D3120AE8-21EF-4643-A5ED-2B85EC87C9B1}" dt="2024-07-08T13:12:53.679" v="343" actId="1035"/>
          <ac:spMkLst>
            <pc:docMk/>
            <pc:sldMk cId="1296766726" sldId="279"/>
            <ac:spMk id="5" creationId="{D420F90D-38B9-8348-9C6B-A5B6827AB686}"/>
          </ac:spMkLst>
        </pc:spChg>
        <pc:spChg chg="mod">
          <ac:chgData name="Robbins, David C." userId="f7dcec1c-852f-4920-8ee9-47d804570575" providerId="ADAL" clId="{D3120AE8-21EF-4643-A5ED-2B85EC87C9B1}" dt="2024-07-08T13:12:49.317" v="336" actId="1038"/>
          <ac:spMkLst>
            <pc:docMk/>
            <pc:sldMk cId="1296766726" sldId="279"/>
            <ac:spMk id="7" creationId="{44BFA376-1A76-1771-C4EB-088D93FF2C51}"/>
          </ac:spMkLst>
        </pc:spChg>
        <pc:picChg chg="add mod">
          <ac:chgData name="Robbins, David C." userId="f7dcec1c-852f-4920-8ee9-47d804570575" providerId="ADAL" clId="{D3120AE8-21EF-4643-A5ED-2B85EC87C9B1}" dt="2024-07-08T13:12:59.611" v="345" actId="1076"/>
          <ac:picMkLst>
            <pc:docMk/>
            <pc:sldMk cId="1296766726" sldId="279"/>
            <ac:picMk id="11" creationId="{D06ABC8E-237E-D50F-8FD0-2EAE7191B2A9}"/>
          </ac:picMkLst>
        </pc:picChg>
        <pc:picChg chg="add mod">
          <ac:chgData name="Robbins, David C." userId="f7dcec1c-852f-4920-8ee9-47d804570575" providerId="ADAL" clId="{D3120AE8-21EF-4643-A5ED-2B85EC87C9B1}" dt="2024-07-08T13:13:01.299" v="346" actId="1076"/>
          <ac:picMkLst>
            <pc:docMk/>
            <pc:sldMk cId="1296766726" sldId="279"/>
            <ac:picMk id="13" creationId="{0E24DD17-DD69-5F54-6D68-8BA7A6FB9908}"/>
          </ac:picMkLst>
        </pc:picChg>
        <pc:picChg chg="add del">
          <ac:chgData name="Robbins, David C." userId="f7dcec1c-852f-4920-8ee9-47d804570575" providerId="ADAL" clId="{D3120AE8-21EF-4643-A5ED-2B85EC87C9B1}" dt="2024-07-08T13:08:22.465" v="255" actId="21"/>
          <ac:picMkLst>
            <pc:docMk/>
            <pc:sldMk cId="1296766726" sldId="279"/>
            <ac:picMk id="15" creationId="{E3F74AAB-85B2-BB12-E2C7-09FBBEB837E3}"/>
          </ac:picMkLst>
        </pc:picChg>
        <pc:picChg chg="add mod">
          <ac:chgData name="Robbins, David C." userId="f7dcec1c-852f-4920-8ee9-47d804570575" providerId="ADAL" clId="{D3120AE8-21EF-4643-A5ED-2B85EC87C9B1}" dt="2024-07-08T13:13:22.955" v="354" actId="1076"/>
          <ac:picMkLst>
            <pc:docMk/>
            <pc:sldMk cId="1296766726" sldId="279"/>
            <ac:picMk id="17" creationId="{7C0FB27B-96DC-2D4C-AE0C-EA333BFA1406}"/>
          </ac:picMkLst>
        </pc:picChg>
        <pc:picChg chg="add del mod">
          <ac:chgData name="Robbins, David C." userId="f7dcec1c-852f-4920-8ee9-47d804570575" providerId="ADAL" clId="{D3120AE8-21EF-4643-A5ED-2B85EC87C9B1}" dt="2024-07-08T13:09:44.652" v="262" actId="21"/>
          <ac:picMkLst>
            <pc:docMk/>
            <pc:sldMk cId="1296766726" sldId="279"/>
            <ac:picMk id="19" creationId="{9A1CF8E9-D6F9-57E4-74EB-B082C0481C61}"/>
          </ac:picMkLst>
        </pc:picChg>
        <pc:picChg chg="add mod">
          <ac:chgData name="Robbins, David C." userId="f7dcec1c-852f-4920-8ee9-47d804570575" providerId="ADAL" clId="{D3120AE8-21EF-4643-A5ED-2B85EC87C9B1}" dt="2024-07-08T13:13:11.952" v="350" actId="1076"/>
          <ac:picMkLst>
            <pc:docMk/>
            <pc:sldMk cId="1296766726" sldId="279"/>
            <ac:picMk id="21" creationId="{800BE713-F631-F18B-74BB-6B36E15CDDAE}"/>
          </ac:picMkLst>
        </pc:picChg>
        <pc:picChg chg="add mod">
          <ac:chgData name="Robbins, David C." userId="f7dcec1c-852f-4920-8ee9-47d804570575" providerId="ADAL" clId="{D3120AE8-21EF-4643-A5ED-2B85EC87C9B1}" dt="2024-07-08T13:13:24.545" v="355" actId="1076"/>
          <ac:picMkLst>
            <pc:docMk/>
            <pc:sldMk cId="1296766726" sldId="279"/>
            <ac:picMk id="23" creationId="{75862C9C-9F50-1841-DD24-8C2213EDFFEF}"/>
          </ac:picMkLst>
        </pc:picChg>
      </pc:sldChg>
      <pc:sldChg chg="addSp delSp modSp mod delAnim modAnim">
        <pc:chgData name="Robbins, David C." userId="f7dcec1c-852f-4920-8ee9-47d804570575" providerId="ADAL" clId="{D3120AE8-21EF-4643-A5ED-2B85EC87C9B1}" dt="2024-07-08T12:07:34.821" v="227"/>
        <pc:sldMkLst>
          <pc:docMk/>
          <pc:sldMk cId="588861076" sldId="280"/>
        </pc:sldMkLst>
        <pc:picChg chg="del">
          <ac:chgData name="Robbins, David C." userId="f7dcec1c-852f-4920-8ee9-47d804570575" providerId="ADAL" clId="{D3120AE8-21EF-4643-A5ED-2B85EC87C9B1}" dt="2024-07-08T11:58:45.411" v="177" actId="21"/>
          <ac:picMkLst>
            <pc:docMk/>
            <pc:sldMk cId="588861076" sldId="280"/>
            <ac:picMk id="5" creationId="{E41C4B59-9ECA-8200-6246-B4DE925A7A61}"/>
          </ac:picMkLst>
        </pc:picChg>
        <pc:picChg chg="add mod">
          <ac:chgData name="Robbins, David C." userId="f7dcec1c-852f-4920-8ee9-47d804570575" providerId="ADAL" clId="{D3120AE8-21EF-4643-A5ED-2B85EC87C9B1}" dt="2024-07-08T11:53:42.746" v="158" actId="688"/>
          <ac:picMkLst>
            <pc:docMk/>
            <pc:sldMk cId="588861076" sldId="280"/>
            <ac:picMk id="12" creationId="{3EAD5E60-3287-0B38-10E0-D2DC599F323F}"/>
          </ac:picMkLst>
        </pc:picChg>
        <pc:picChg chg="add del mod">
          <ac:chgData name="Robbins, David C." userId="f7dcec1c-852f-4920-8ee9-47d804570575" providerId="ADAL" clId="{D3120AE8-21EF-4643-A5ED-2B85EC87C9B1}" dt="2024-07-08T12:06:21.180" v="218" actId="21"/>
          <ac:picMkLst>
            <pc:docMk/>
            <pc:sldMk cId="588861076" sldId="280"/>
            <ac:picMk id="15" creationId="{5B1EE6DF-3D94-1D77-B328-8B48DBA31E95}"/>
          </ac:picMkLst>
        </pc:picChg>
        <pc:picChg chg="add mod">
          <ac:chgData name="Robbins, David C." userId="f7dcec1c-852f-4920-8ee9-47d804570575" providerId="ADAL" clId="{D3120AE8-21EF-4643-A5ED-2B85EC87C9B1}" dt="2024-07-08T11:54:03.310" v="160"/>
          <ac:picMkLst>
            <pc:docMk/>
            <pc:sldMk cId="588861076" sldId="280"/>
            <ac:picMk id="17" creationId="{40F0159D-2B38-EAD5-B92F-4D4B95956414}"/>
          </ac:picMkLst>
        </pc:picChg>
        <pc:picChg chg="add mod">
          <ac:chgData name="Robbins, David C." userId="f7dcec1c-852f-4920-8ee9-47d804570575" providerId="ADAL" clId="{D3120AE8-21EF-4643-A5ED-2B85EC87C9B1}" dt="2024-07-08T11:56:11.114" v="165"/>
          <ac:picMkLst>
            <pc:docMk/>
            <pc:sldMk cId="588861076" sldId="280"/>
            <ac:picMk id="19" creationId="{AC11D171-E74B-85F2-4EFF-16690FEE0211}"/>
          </ac:picMkLst>
        </pc:picChg>
        <pc:picChg chg="add mod">
          <ac:chgData name="Robbins, David C." userId="f7dcec1c-852f-4920-8ee9-47d804570575" providerId="ADAL" clId="{D3120AE8-21EF-4643-A5ED-2B85EC87C9B1}" dt="2024-07-08T11:57:44.008" v="170"/>
          <ac:picMkLst>
            <pc:docMk/>
            <pc:sldMk cId="588861076" sldId="280"/>
            <ac:picMk id="21" creationId="{FB3D97F6-36AE-83FB-7E2F-8A9EBEA95CB9}"/>
          </ac:picMkLst>
        </pc:picChg>
        <pc:picChg chg="add mod">
          <ac:chgData name="Robbins, David C." userId="f7dcec1c-852f-4920-8ee9-47d804570575" providerId="ADAL" clId="{D3120AE8-21EF-4643-A5ED-2B85EC87C9B1}" dt="2024-07-08T11:59:06.343" v="179"/>
          <ac:picMkLst>
            <pc:docMk/>
            <pc:sldMk cId="588861076" sldId="280"/>
            <ac:picMk id="23" creationId="{C8F2D25D-062C-F9D2-DF31-9698D0D1ED6E}"/>
          </ac:picMkLst>
        </pc:picChg>
        <pc:picChg chg="add mod ord">
          <ac:chgData name="Robbins, David C." userId="f7dcec1c-852f-4920-8ee9-47d804570575" providerId="ADAL" clId="{D3120AE8-21EF-4643-A5ED-2B85EC87C9B1}" dt="2024-07-08T12:07:27.324" v="226"/>
          <ac:picMkLst>
            <pc:docMk/>
            <pc:sldMk cId="588861076" sldId="280"/>
            <ac:picMk id="25" creationId="{FAFDF2B2-7150-DE7B-574D-BDF175E13A8F}"/>
          </ac:picMkLst>
        </pc:picChg>
      </pc:sldChg>
      <pc:sldChg chg="addSp modSp mod modAnim">
        <pc:chgData name="Robbins, David C." userId="f7dcec1c-852f-4920-8ee9-47d804570575" providerId="ADAL" clId="{D3120AE8-21EF-4643-A5ED-2B85EC87C9B1}" dt="2024-07-08T12:11:17.121" v="243"/>
        <pc:sldMkLst>
          <pc:docMk/>
          <pc:sldMk cId="3138350033" sldId="281"/>
        </pc:sldMkLst>
        <pc:picChg chg="add mod">
          <ac:chgData name="Robbins, David C." userId="f7dcec1c-852f-4920-8ee9-47d804570575" providerId="ADAL" clId="{D3120AE8-21EF-4643-A5ED-2B85EC87C9B1}" dt="2024-07-08T12:10:49.758" v="236" actId="1076"/>
          <ac:picMkLst>
            <pc:docMk/>
            <pc:sldMk cId="3138350033" sldId="281"/>
            <ac:picMk id="7" creationId="{337D35B4-9D7F-A309-08A8-9FDBE4B4BA54}"/>
          </ac:picMkLst>
        </pc:picChg>
        <pc:picChg chg="add mod">
          <ac:chgData name="Robbins, David C." userId="f7dcec1c-852f-4920-8ee9-47d804570575" providerId="ADAL" clId="{D3120AE8-21EF-4643-A5ED-2B85EC87C9B1}" dt="2024-07-08T12:04:44.002" v="211" actId="1076"/>
          <ac:picMkLst>
            <pc:docMk/>
            <pc:sldMk cId="3138350033" sldId="281"/>
            <ac:picMk id="13" creationId="{6798064F-A8D8-8ECD-D2B3-0BD7A6B5BD1B}"/>
          </ac:picMkLst>
        </pc:picChg>
        <pc:picChg chg="add mod">
          <ac:chgData name="Robbins, David C." userId="f7dcec1c-852f-4920-8ee9-47d804570575" providerId="ADAL" clId="{D3120AE8-21EF-4643-A5ED-2B85EC87C9B1}" dt="2024-07-08T12:04:47.610" v="212" actId="1076"/>
          <ac:picMkLst>
            <pc:docMk/>
            <pc:sldMk cId="3138350033" sldId="281"/>
            <ac:picMk id="15" creationId="{58371127-F505-AF51-AC9B-A1F87F1C718F}"/>
          </ac:picMkLst>
        </pc:picChg>
        <pc:picChg chg="add mod">
          <ac:chgData name="Robbins, David C." userId="f7dcec1c-852f-4920-8ee9-47d804570575" providerId="ADAL" clId="{D3120AE8-21EF-4643-A5ED-2B85EC87C9B1}" dt="2024-07-08T12:04:55.175" v="214" actId="688"/>
          <ac:picMkLst>
            <pc:docMk/>
            <pc:sldMk cId="3138350033" sldId="281"/>
            <ac:picMk id="17" creationId="{8504C0B9-CAFD-1708-4768-274DA53897FC}"/>
          </ac:picMkLst>
        </pc:picChg>
        <pc:picChg chg="add mod">
          <ac:chgData name="Robbins, David C." userId="f7dcec1c-852f-4920-8ee9-47d804570575" providerId="ADAL" clId="{D3120AE8-21EF-4643-A5ED-2B85EC87C9B1}" dt="2024-07-08T12:04:10.528" v="206"/>
          <ac:picMkLst>
            <pc:docMk/>
            <pc:sldMk cId="3138350033" sldId="281"/>
            <ac:picMk id="19" creationId="{089728D6-A6D3-043B-583A-1B47A4F14DC4}"/>
          </ac:picMkLst>
        </pc:picChg>
        <pc:picChg chg="add mod">
          <ac:chgData name="Robbins, David C." userId="f7dcec1c-852f-4920-8ee9-47d804570575" providerId="ADAL" clId="{D3120AE8-21EF-4643-A5ED-2B85EC87C9B1}" dt="2024-07-08T12:05:21.747" v="216"/>
          <ac:picMkLst>
            <pc:docMk/>
            <pc:sldMk cId="3138350033" sldId="281"/>
            <ac:picMk id="21" creationId="{2526DA29-A713-CC25-05B7-7B2D84FDC0BA}"/>
          </ac:picMkLst>
        </pc:picChg>
        <pc:picChg chg="add mod">
          <ac:chgData name="Robbins, David C." userId="f7dcec1c-852f-4920-8ee9-47d804570575" providerId="ADAL" clId="{D3120AE8-21EF-4643-A5ED-2B85EC87C9B1}" dt="2024-07-08T12:10:44.612" v="235"/>
          <ac:picMkLst>
            <pc:docMk/>
            <pc:sldMk cId="3138350033" sldId="281"/>
            <ac:picMk id="23" creationId="{CE57F2DE-CBFD-A367-275A-E02C56BCA87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91A63-04C2-4273-9166-EDA04EDE75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750C6A-8D4D-4955-B0EE-ED59EC9826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3F4367-8C74-43C0-A86F-38A05DEEF517}"/>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5" name="Footer Placeholder 4">
            <a:extLst>
              <a:ext uri="{FF2B5EF4-FFF2-40B4-BE49-F238E27FC236}">
                <a16:creationId xmlns:a16="http://schemas.microsoft.com/office/drawing/2014/main" id="{5978E191-BFE0-46E6-8B4E-53C352446D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A72238-7B61-44C2-BE5A-F3DC1CC07013}"/>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247972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192A3-18BB-48CB-87EB-28B66C46A7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29C8D7-1425-4BB1-BF3D-0EF0E66E4F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B1057F-166F-4679-BACC-7DFDFBCF5C01}"/>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5" name="Footer Placeholder 4">
            <a:extLst>
              <a:ext uri="{FF2B5EF4-FFF2-40B4-BE49-F238E27FC236}">
                <a16:creationId xmlns:a16="http://schemas.microsoft.com/office/drawing/2014/main" id="{D004485E-A342-46C6-B451-32E8B0A281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B1CE48-424F-4FD1-900A-06A90E9C5D38}"/>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95389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3C5197-8FB8-4884-9383-C9529D0A308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E77E87-61D7-445A-976D-3EBF9E7B7F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137376-1249-42FA-83F7-3F0A11CAD5E4}"/>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5" name="Footer Placeholder 4">
            <a:extLst>
              <a:ext uri="{FF2B5EF4-FFF2-40B4-BE49-F238E27FC236}">
                <a16:creationId xmlns:a16="http://schemas.microsoft.com/office/drawing/2014/main" id="{D91027FD-DB4A-40CE-8FC0-CAEFD25BD4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82B84F-FA02-4D1B-805F-81727C690295}"/>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226918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16891-4426-463E-AA4A-5698B0F64FD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628D1E-8B80-44C4-9D7F-3C06898FE5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02638D-C81E-4A2E-B499-02EAB5672695}"/>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5" name="Footer Placeholder 4">
            <a:extLst>
              <a:ext uri="{FF2B5EF4-FFF2-40B4-BE49-F238E27FC236}">
                <a16:creationId xmlns:a16="http://schemas.microsoft.com/office/drawing/2014/main" id="{2271CDE1-E5ED-4C7D-BA1C-B248C63505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8A4BB8-2BDA-4A88-BEFE-2089AC4917C9}"/>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269740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F36AE-AD14-467A-A5F4-D5A5B13EFA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376AC6D-D212-41B0-B488-DBB7DEEE10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4A9A8C-5C65-4DF7-8A90-B816A9B05D75}"/>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5" name="Footer Placeholder 4">
            <a:extLst>
              <a:ext uri="{FF2B5EF4-FFF2-40B4-BE49-F238E27FC236}">
                <a16:creationId xmlns:a16="http://schemas.microsoft.com/office/drawing/2014/main" id="{F8A739E6-3104-4607-B5BB-4A4D767C0D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3C9CDE-2055-40DF-B3F2-C10266E5EEF2}"/>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72139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558C9-06BA-48E8-B181-1DF2BC8715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CC9E49-20AA-4801-A6AC-F441513F03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F4F7183-D890-4330-BA5C-08FDAC5D0A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FB4499E-5603-4688-9C26-786AC7B0A9E2}"/>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6" name="Footer Placeholder 5">
            <a:extLst>
              <a:ext uri="{FF2B5EF4-FFF2-40B4-BE49-F238E27FC236}">
                <a16:creationId xmlns:a16="http://schemas.microsoft.com/office/drawing/2014/main" id="{0F88AB31-F016-4074-BCF5-252EEE0AFF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1B13387-D215-4A16-B376-1B5954AD5B8E}"/>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3612094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2AEC1-9F0D-4EFB-8238-FD93C34538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639A5D-B367-435C-9EF1-6E7D805D18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348BF3-07FB-46BE-82AC-B530EFFF31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1DB0B0A-1EA0-4323-BC23-8BB59D46EC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C843E6-E64A-4574-A191-9BBF4B384C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F64DCA-814E-4192-A932-1121E9735FBB}"/>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8" name="Footer Placeholder 7">
            <a:extLst>
              <a:ext uri="{FF2B5EF4-FFF2-40B4-BE49-F238E27FC236}">
                <a16:creationId xmlns:a16="http://schemas.microsoft.com/office/drawing/2014/main" id="{3564FA6F-2704-4C8C-8C94-279115D53B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0148C5D-6139-4A2B-8C3F-593A3F3E042E}"/>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3597245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8304C-84F5-49BF-BCC1-CC2917367E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A528914-CFA6-485F-BEC9-DFCAD779B0F5}"/>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4" name="Footer Placeholder 3">
            <a:extLst>
              <a:ext uri="{FF2B5EF4-FFF2-40B4-BE49-F238E27FC236}">
                <a16:creationId xmlns:a16="http://schemas.microsoft.com/office/drawing/2014/main" id="{026C991A-FAC5-4C01-94ED-257ADEF4FDD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A847B7-647B-4EE1-B65C-72726BFC200D}"/>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2774750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CB9BF2-49F1-44B1-AEB8-C1F24AB3BDCE}"/>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3" name="Footer Placeholder 2">
            <a:extLst>
              <a:ext uri="{FF2B5EF4-FFF2-40B4-BE49-F238E27FC236}">
                <a16:creationId xmlns:a16="http://schemas.microsoft.com/office/drawing/2014/main" id="{00784BE0-DCFE-41EE-93F5-9BBE6B2851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269A2FD-7E97-4F13-88A6-581D1474EDB8}"/>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1449143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8B1E6-6501-4F27-B069-83D665745C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DCA878B-E7A7-4DED-A90C-7B57EAC0C7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A37AE13-25F8-481B-9189-5771A48CC4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3C299D-3A85-4521-97D5-FC65A67D8A83}"/>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6" name="Footer Placeholder 5">
            <a:extLst>
              <a:ext uri="{FF2B5EF4-FFF2-40B4-BE49-F238E27FC236}">
                <a16:creationId xmlns:a16="http://schemas.microsoft.com/office/drawing/2014/main" id="{F44D0887-995A-4D5B-8845-6707EBBCF5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0735FC-1256-4461-9270-5D5C99D7E1BA}"/>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161919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C6002-574E-4A5B-BB38-E134EEFEB2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F59F4A2-9629-4B93-BE1F-CAFFAD4424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A74ABA8-F67D-4037-A334-98614547E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FD2AFD-AC21-490E-A034-83AC5336A581}"/>
              </a:ext>
            </a:extLst>
          </p:cNvPr>
          <p:cNvSpPr>
            <a:spLocks noGrp="1"/>
          </p:cNvSpPr>
          <p:nvPr>
            <p:ph type="dt" sz="half" idx="10"/>
          </p:nvPr>
        </p:nvSpPr>
        <p:spPr/>
        <p:txBody>
          <a:bodyPr/>
          <a:lstStyle/>
          <a:p>
            <a:fld id="{1D45151C-9F2E-4EF5-848A-A1C10B64510F}" type="datetimeFigureOut">
              <a:rPr lang="en-GB" smtClean="0"/>
              <a:t>08/07/2024</a:t>
            </a:fld>
            <a:endParaRPr lang="en-GB"/>
          </a:p>
        </p:txBody>
      </p:sp>
      <p:sp>
        <p:nvSpPr>
          <p:cNvPr id="6" name="Footer Placeholder 5">
            <a:extLst>
              <a:ext uri="{FF2B5EF4-FFF2-40B4-BE49-F238E27FC236}">
                <a16:creationId xmlns:a16="http://schemas.microsoft.com/office/drawing/2014/main" id="{C45F4415-08BA-405A-8F47-6CF060C330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E2E476-A40E-4946-92DB-6CBCBFCED016}"/>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87533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D6AEE3-3A9F-436A-8BD6-F87752D8DE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0A79B9-12F5-4D6F-961D-88E79BEBC2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AA12F0-4AB9-4477-96DE-D7FF42610E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45151C-9F2E-4EF5-848A-A1C10B64510F}" type="datetimeFigureOut">
              <a:rPr lang="en-GB" smtClean="0"/>
              <a:t>08/07/2024</a:t>
            </a:fld>
            <a:endParaRPr lang="en-GB"/>
          </a:p>
        </p:txBody>
      </p:sp>
      <p:sp>
        <p:nvSpPr>
          <p:cNvPr id="5" name="Footer Placeholder 4">
            <a:extLst>
              <a:ext uri="{FF2B5EF4-FFF2-40B4-BE49-F238E27FC236}">
                <a16:creationId xmlns:a16="http://schemas.microsoft.com/office/drawing/2014/main" id="{F63F9FF4-5A66-4308-8F47-312A6993E8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6F7BC0-067B-4240-A741-FE5079D72F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92190-6354-41CD-BCF4-1497E19A70CC}" type="slidenum">
              <a:rPr lang="en-GB" smtClean="0"/>
              <a:t>‹#›</a:t>
            </a:fld>
            <a:endParaRPr lang="en-GB"/>
          </a:p>
        </p:txBody>
      </p:sp>
    </p:spTree>
    <p:extLst>
      <p:ext uri="{BB962C8B-B14F-4D97-AF65-F5344CB8AC3E}">
        <p14:creationId xmlns:p14="http://schemas.microsoft.com/office/powerpoint/2010/main" val="368567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hyperlink" Target="https://www.wirralsafeguarding.co.uk/wp-content/uploads/2023/07/7-minute-briefing-Child-on-child-Abuse-July-2023.pdf" TargetMode="External"/><Relationship Id="rId13"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7.png"/><Relationship Id="rId12" Type="http://schemas.openxmlformats.org/officeDocument/2006/relationships/hyperlink" Target="https://www.wirralsafeguarding.co.uk/wp-content/uploads/2024/04/Systemic-Practice-Handbook.pdf" TargetMode="External"/><Relationship Id="rId17" Type="http://schemas.openxmlformats.org/officeDocument/2006/relationships/image" Target="../media/image32.png"/><Relationship Id="rId2" Type="http://schemas.openxmlformats.org/officeDocument/2006/relationships/image" Target="../media/image1.jpeg"/><Relationship Id="rId16" Type="http://schemas.openxmlformats.org/officeDocument/2006/relationships/hyperlink" Target="https://www.wirralsafeguarding.co.uk/wp-content/uploads/2024/04/What-Systemic-Practice-Looks-Like.pdf" TargetMode="External"/><Relationship Id="rId1" Type="http://schemas.openxmlformats.org/officeDocument/2006/relationships/slideLayout" Target="../slideLayouts/slideLayout1.xml"/><Relationship Id="rId6" Type="http://schemas.openxmlformats.org/officeDocument/2006/relationships/hyperlink" Target="https://www.wirralsafeguarding.co.uk/wp-content/uploads/2023/11/7-min-Briefing-Youth-Matters-1.pdf" TargetMode="External"/><Relationship Id="rId11" Type="http://schemas.openxmlformats.org/officeDocument/2006/relationships/image" Target="../media/image29.png"/><Relationship Id="rId5" Type="http://schemas.openxmlformats.org/officeDocument/2006/relationships/hyperlink" Target="https://www.wirralsafeguarding.co.uk/annual-report-2023/" TargetMode="External"/><Relationship Id="rId15" Type="http://schemas.openxmlformats.org/officeDocument/2006/relationships/image" Target="../media/image31.png"/><Relationship Id="rId10" Type="http://schemas.openxmlformats.org/officeDocument/2006/relationships/hyperlink" Target="https://www.wirralsafeguarding.co.uk/wp-content/uploads/2024/01/Key-Features-of-Working-Together-2023-7-Minute-Briefing.pdf" TargetMode="External"/><Relationship Id="rId4" Type="http://schemas.microsoft.com/office/2007/relationships/hdphoto" Target="../media/hdphoto8.wdp"/><Relationship Id="rId9" Type="http://schemas.openxmlformats.org/officeDocument/2006/relationships/image" Target="../media/image28.png"/><Relationship Id="rId14" Type="http://schemas.openxmlformats.org/officeDocument/2006/relationships/hyperlink" Target="https://www.wirralsafeguarding.co.uk/wp-content/uploads/2024/02/NWG-Think-Twice-Think-Abuse-Poster-1.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hyperlink" Target="https://www.wirralsafeguarding.co.uk/wp-content/uploads/2024/01/Progress-Against-Priorities.pdf"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9.wdp"/></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10.wdp"/></Relationships>
</file>

<file path=ppt/slides/_rels/slide13.xml.rels><?xml version="1.0" encoding="UTF-8" standalone="yes"?>
<Relationships xmlns="http://schemas.openxmlformats.org/package/2006/relationships"><Relationship Id="rId8" Type="http://schemas.openxmlformats.org/officeDocument/2006/relationships/hyperlink" Target="https://www.wirralsafeguarding.co.uk/systemic-practice/" TargetMode="External"/><Relationship Id="rId3" Type="http://schemas.openxmlformats.org/officeDocument/2006/relationships/image" Target="../media/image35.png"/><Relationship Id="rId7" Type="http://schemas.openxmlformats.org/officeDocument/2006/relationships/hyperlink" Target="https://www.wirralsafeguarding.co.uk/wp-content/uploads/2024/02/Business-Plan-24-25.pdf"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families-first-for-children-pathfinder/" TargetMode="External"/><Relationship Id="rId5" Type="http://schemas.openxmlformats.org/officeDocument/2006/relationships/image" Target="../media/image3.png"/><Relationship Id="rId10" Type="http://schemas.openxmlformats.org/officeDocument/2006/relationships/hyperlink" Target="https://www.gov.uk/government/publications/working-together-to-safeguard-children--2" TargetMode="External"/><Relationship Id="rId4" Type="http://schemas.microsoft.com/office/2007/relationships/hdphoto" Target="../media/hdphoto11.wdp"/><Relationship Id="rId9" Type="http://schemas.openxmlformats.org/officeDocument/2006/relationships/hyperlink" Target="https://www.wirralsafeguarding.co.uk/safeguarding-education-committe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wirralsafeguarding.co.uk/annual-report-2023-business-plan-24-26/" TargetMode="External"/><Relationship Id="rId13" Type="http://schemas.openxmlformats.org/officeDocument/2006/relationships/hyperlink" Target="https://www.wirralsafeguarding.co.uk/wp-content/uploads/2024/02/Business-Plan-24-25.pdf" TargetMode="External"/><Relationship Id="rId3" Type="http://schemas.openxmlformats.org/officeDocument/2006/relationships/image" Target="../media/image26.png"/><Relationship Id="rId7" Type="http://schemas.openxmlformats.org/officeDocument/2006/relationships/hyperlink" Target="https://www.wirralsafeguarding.co.uk/wp-content/uploads/2024/07/2023-WSCP-Annual-Report-On-A-Page.pdf" TargetMode="External"/><Relationship Id="rId12" Type="http://schemas.openxmlformats.org/officeDocument/2006/relationships/hyperlink" Target="https://www.wirralsafeguarding.co.uk/learning-from-audits/"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training/" TargetMode="External"/><Relationship Id="rId5" Type="http://schemas.openxmlformats.org/officeDocument/2006/relationships/image" Target="../media/image3.png"/><Relationship Id="rId10" Type="http://schemas.openxmlformats.org/officeDocument/2006/relationships/hyperlink" Target="https://www.wirralsafeguarding.co.uk/professionals/serious-case-reviews/" TargetMode="External"/><Relationship Id="rId4" Type="http://schemas.microsoft.com/office/2007/relationships/hdphoto" Target="../media/hdphoto8.wdp"/><Relationship Id="rId9" Type="http://schemas.openxmlformats.org/officeDocument/2006/relationships/hyperlink" Target="https://www.wirralsafeguarding.co.uk/wp-content/uploads/2024/01/Progress-Against-Priorities.pdf" TargetMode="External"/><Relationship Id="rId1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8" Type="http://schemas.openxmlformats.org/officeDocument/2006/relationships/hyperlink" Target="mailto:https://www.wirralsafeguarding.co.uk/wp-content/uploads/2022/01/Disparity.pdf" TargetMode="External"/><Relationship Id="rId3" Type="http://schemas.openxmlformats.org/officeDocument/2006/relationships/image" Target="../media/image5.png"/><Relationship Id="rId7" Type="http://schemas.openxmlformats.org/officeDocument/2006/relationships/hyperlink" Target="https://www.wirralsafeguarding.co.uk/wp-content/uploads/2024/01/If-Wirral-Had-100-Children-2023.pdf"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annual-report-2023-journey-of-the-child/" TargetMode="External"/><Relationship Id="rId5" Type="http://schemas.openxmlformats.org/officeDocument/2006/relationships/image" Target="../media/image3.png"/><Relationship Id="rId10" Type="http://schemas.openxmlformats.org/officeDocument/2006/relationships/hyperlink" Target="https://familytoolbox.co.uk/" TargetMode="External"/><Relationship Id="rId4" Type="http://schemas.microsoft.com/office/2007/relationships/hdphoto" Target="../media/hdphoto3.wdp"/><Relationship Id="rId9" Type="http://schemas.openxmlformats.org/officeDocument/2006/relationships/hyperlink" Target="https://www.wirralsafeguarding.co.uk/professionals/what-is-early-hel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www.wirralsafeguarding.co.uk/systemic-practice/"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4.wdp"/></Relationships>
</file>

<file path=ppt/slides/_rels/slide5.xml.rels><?xml version="1.0" encoding="UTF-8" standalone="yes"?>
<Relationships xmlns="http://schemas.openxmlformats.org/package/2006/relationships"><Relationship Id="rId8" Type="http://schemas.openxmlformats.org/officeDocument/2006/relationships/hyperlink" Target="https://www.wirralsafeguarding.co.uk/annual-report-2023-learning-from-case-reviews/" TargetMode="External"/><Relationship Id="rId13" Type="http://schemas.openxmlformats.org/officeDocument/2006/relationships/hyperlink" Target="https://www.wirralsafeguarding.co.uk/wp-content/uploads/2023/04/WSCP-Noah-Child-Safeguarding-Practice-Review-1.pdf" TargetMode="External"/><Relationship Id="rId3" Type="http://schemas.openxmlformats.org/officeDocument/2006/relationships/image" Target="../media/image7.png"/><Relationship Id="rId7" Type="http://schemas.openxmlformats.org/officeDocument/2006/relationships/hyperlink" Target="https://www.wirralsafeguarding.co.uk/wp-content/uploads/2023/01/Learning-from-Case-Reviews-Ollie.pdf" TargetMode="External"/><Relationship Id="rId12"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wp-content/uploads/2023/01/Learning-from-Case-Reviews-Noah.pdf" TargetMode="External"/><Relationship Id="rId11" Type="http://schemas.openxmlformats.org/officeDocument/2006/relationships/hyperlink" Target="https://www.wirralsafeguarding.co.uk/wp-content/uploads/2023/07/WSCP-Ollie-Child-Safeguarding-Practice-Review.pdf" TargetMode="External"/><Relationship Id="rId5" Type="http://schemas.openxmlformats.org/officeDocument/2006/relationships/hyperlink" Target="https://www.wirralsafeguarding.co.uk/annual-report-2023/" TargetMode="External"/><Relationship Id="rId15" Type="http://schemas.openxmlformats.org/officeDocument/2006/relationships/image" Target="../media/image11.png"/><Relationship Id="rId10" Type="http://schemas.openxmlformats.org/officeDocument/2006/relationships/image" Target="../media/image8.png"/><Relationship Id="rId4" Type="http://schemas.microsoft.com/office/2007/relationships/hdphoto" Target="../media/hdphoto5.wdp"/><Relationship Id="rId9" Type="http://schemas.openxmlformats.org/officeDocument/2006/relationships/hyperlink" Target="https://www.wirralsafeguarding.co.uk/wp-content/uploads/2023/09/Local-Case-Review-Findings.pdf" TargetMode="External"/><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hyperlink" Target="https://www.wirralsafeguarding.co.uk/wp-content/uploads/2024/03/Parental-Substance-Misuse-Repeat-Survey.pdf" TargetMode="External"/><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wp-content/uploads/2024/03/7-Minute-Briefing-CLA-0-5.pdf" TargetMode="External"/><Relationship Id="rId11" Type="http://schemas.openxmlformats.org/officeDocument/2006/relationships/image" Target="../media/image15.png"/><Relationship Id="rId5" Type="http://schemas.openxmlformats.org/officeDocument/2006/relationships/hyperlink" Target="https://www.wirralsafeguarding.co.uk/professionals/section-11-175-audit/" TargetMode="External"/><Relationship Id="rId10" Type="http://schemas.openxmlformats.org/officeDocument/2006/relationships/image" Target="../media/image14.png"/><Relationship Id="rId4" Type="http://schemas.microsoft.com/office/2007/relationships/hdphoto" Target="../media/hdphoto1.wdp"/><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www.wirralsafeguarding.co.uk/annual-report-2023-multi-agency-working/"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6.wdp"/></Relationships>
</file>

<file path=ppt/slides/_rels/slide8.xml.rels><?xml version="1.0" encoding="UTF-8" standalone="yes"?>
<Relationships xmlns="http://schemas.openxmlformats.org/package/2006/relationships"><Relationship Id="rId8" Type="http://schemas.openxmlformats.org/officeDocument/2006/relationships/hyperlink" Target="https://www.wirralsafeguarding.co.uk/wp-content/uploads/2024/01/2-case-study-ECS-Q4.docx" TargetMode="External"/><Relationship Id="rId13" Type="http://schemas.openxmlformats.org/officeDocument/2006/relationships/image" Target="../media/image21.png"/><Relationship Id="rId18" Type="http://schemas.openxmlformats.org/officeDocument/2006/relationships/hyperlink" Target="https://www.wirralsafeguarding.co.uk/wp-content/uploads/2024/01/Wirral-Sufficiency-Strategy-YPs-Version.pdf" TargetMode="External"/><Relationship Id="rId3" Type="http://schemas.openxmlformats.org/officeDocument/2006/relationships/image" Target="../media/image5.png"/><Relationship Id="rId7" Type="http://schemas.openxmlformats.org/officeDocument/2006/relationships/image" Target="../media/image18.png"/><Relationship Id="rId12" Type="http://schemas.openxmlformats.org/officeDocument/2006/relationships/hyperlink" Target="https://www.wirralsafeguarding.co.uk/wp-content/uploads/2024/02/impact-report-blue-skies-ahead-sep2023.pdf" TargetMode="External"/><Relationship Id="rId17" Type="http://schemas.openxmlformats.org/officeDocument/2006/relationships/image" Target="../media/image23.png"/><Relationship Id="rId2" Type="http://schemas.openxmlformats.org/officeDocument/2006/relationships/image" Target="../media/image1.jpeg"/><Relationship Id="rId16" Type="http://schemas.openxmlformats.org/officeDocument/2006/relationships/hyperlink" Target="https://www.wirralsafeguarding.co.uk/wp-content/uploads/2024/02/6-Schools-and-Communities-Case-Study-2.docx" TargetMode="External"/><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image" Target="../media/image20.png"/><Relationship Id="rId5" Type="http://schemas.openxmlformats.org/officeDocument/2006/relationships/image" Target="../media/image3.png"/><Relationship Id="rId15" Type="http://schemas.openxmlformats.org/officeDocument/2006/relationships/image" Target="../media/image22.png"/><Relationship Id="rId10" Type="http://schemas.openxmlformats.org/officeDocument/2006/relationships/hyperlink" Target="https://www.wirralsafeguarding.co.uk/wp-content/uploads/2024/01/9-Case-Study-PRE-BIRTH.docx" TargetMode="External"/><Relationship Id="rId19" Type="http://schemas.openxmlformats.org/officeDocument/2006/relationships/image" Target="../media/image24.png"/><Relationship Id="rId4" Type="http://schemas.microsoft.com/office/2007/relationships/hdphoto" Target="../media/hdphoto3.wdp"/><Relationship Id="rId9" Type="http://schemas.openxmlformats.org/officeDocument/2006/relationships/image" Target="../media/image19.png"/><Relationship Id="rId14" Type="http://schemas.openxmlformats.org/officeDocument/2006/relationships/hyperlink" Target="https://www.wirralsafeguarding.co.uk/wp-content/uploads/2024/02/9-Pre-birth-Case-Study-07.22.docx"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wirralsafeguarding.co.uk/safeguarding-training-for-schools/" TargetMode="External"/><Relationship Id="rId3" Type="http://schemas.openxmlformats.org/officeDocument/2006/relationships/image" Target="../media/image25.png"/><Relationship Id="rId7" Type="http://schemas.openxmlformats.org/officeDocument/2006/relationships/hyperlink" Target="https://www.wirralsafeguarding.co.uk/training/"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annual-report-2023-big-learn-event/" TargetMode="External"/><Relationship Id="rId5" Type="http://schemas.openxmlformats.org/officeDocument/2006/relationships/image" Target="../media/image3.png"/><Relationship Id="rId10" Type="http://schemas.openxmlformats.org/officeDocument/2006/relationships/hyperlink" Target="https://www.wirralsafeguarding.co.uk/7-minute-briefings/" TargetMode="External"/><Relationship Id="rId4" Type="http://schemas.microsoft.com/office/2007/relationships/hdphoto" Target="../media/hdphoto7.wdp"/><Relationship Id="rId9" Type="http://schemas.openxmlformats.org/officeDocument/2006/relationships/hyperlink" Target="https://www.wirralsafeguarding.co.uk/spotlight-sess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See the source image">
            <a:extLst>
              <a:ext uri="{FF2B5EF4-FFF2-40B4-BE49-F238E27FC236}">
                <a16:creationId xmlns:a16="http://schemas.microsoft.com/office/drawing/2014/main" id="{EF1460BC-B803-4A5F-9018-79899CAC8677}"/>
              </a:ext>
            </a:extLst>
          </p:cNvPr>
          <p:cNvPicPr>
            <a:picLocks noChangeAspect="1" noChangeArrowheads="1"/>
          </p:cNvPicPr>
          <p:nvPr/>
        </p:nvPicPr>
        <p:blipFill rotWithShape="1">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3422" b="14127"/>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Leasowe Lighthouse 1763</a:t>
            </a:r>
          </a:p>
        </p:txBody>
      </p:sp>
      <p:pic>
        <p:nvPicPr>
          <p:cNvPr id="6" name="Picture 5" descr="A colorful hand print with text&#10;&#10;Description automatically generated">
            <a:extLst>
              <a:ext uri="{FF2B5EF4-FFF2-40B4-BE49-F238E27FC236}">
                <a16:creationId xmlns:a16="http://schemas.microsoft.com/office/drawing/2014/main" id="{EF4855AA-FBDA-B902-EB06-A82E60726B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10067" y="406400"/>
            <a:ext cx="3915489" cy="2387600"/>
          </a:xfrm>
          <a:prstGeom prst="rect">
            <a:avLst/>
          </a:prstGeom>
        </p:spPr>
      </p:pic>
      <p:sp>
        <p:nvSpPr>
          <p:cNvPr id="9" name="TextBox 8">
            <a:extLst>
              <a:ext uri="{FF2B5EF4-FFF2-40B4-BE49-F238E27FC236}">
                <a16:creationId xmlns:a16="http://schemas.microsoft.com/office/drawing/2014/main" id="{5771BE1A-F717-DD4E-820A-94B3F39B3624}"/>
              </a:ext>
            </a:extLst>
          </p:cNvPr>
          <p:cNvSpPr txBox="1"/>
          <p:nvPr/>
        </p:nvSpPr>
        <p:spPr>
          <a:xfrm>
            <a:off x="7058110" y="4845299"/>
            <a:ext cx="4495800" cy="1508105"/>
          </a:xfrm>
          <a:prstGeom prst="rect">
            <a:avLst/>
          </a:prstGeom>
          <a:noFill/>
        </p:spPr>
        <p:txBody>
          <a:bodyPr wrap="square">
            <a:spAutoFit/>
          </a:bodyPr>
          <a:lstStyle/>
          <a:p>
            <a:pPr algn="r"/>
            <a:r>
              <a:rPr lang="en-GB" sz="4800" b="1" dirty="0">
                <a:solidFill>
                  <a:srgbClr val="2B6165"/>
                </a:solidFill>
                <a:latin typeface="Gill Sans MT" panose="020B0502020104020203" pitchFamily="34" charset="0"/>
              </a:rPr>
              <a:t>Annual Report</a:t>
            </a:r>
          </a:p>
          <a:p>
            <a:pPr algn="r"/>
            <a:r>
              <a:rPr lang="en-GB" sz="4400" b="1" dirty="0">
                <a:solidFill>
                  <a:srgbClr val="4472C4"/>
                </a:solidFill>
                <a:latin typeface="Gill Sans MT" panose="020B0502020104020203" pitchFamily="34" charset="0"/>
              </a:rPr>
              <a:t>2023-24</a:t>
            </a:r>
          </a:p>
        </p:txBody>
      </p:sp>
    </p:spTree>
    <p:extLst>
      <p:ext uri="{BB962C8B-B14F-4D97-AF65-F5344CB8AC3E}">
        <p14:creationId xmlns:p14="http://schemas.microsoft.com/office/powerpoint/2010/main" val="3182368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See the source image">
            <a:extLst>
              <a:ext uri="{FF2B5EF4-FFF2-40B4-BE49-F238E27FC236}">
                <a16:creationId xmlns:a16="http://schemas.microsoft.com/office/drawing/2014/main" id="{0BC81241-C34F-44DB-9B67-949ACFBC5588}"/>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l="10703"/>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Marine Lake, West Kirby</a:t>
            </a:r>
          </a:p>
        </p:txBody>
      </p:sp>
      <p:sp>
        <p:nvSpPr>
          <p:cNvPr id="9" name="Freeform: Shape 8">
            <a:extLst>
              <a:ext uri="{FF2B5EF4-FFF2-40B4-BE49-F238E27FC236}">
                <a16:creationId xmlns:a16="http://schemas.microsoft.com/office/drawing/2014/main" id="{FFE732C8-5F70-4C05-9C2A-B09D84DF1BC2}"/>
              </a:ext>
            </a:extLst>
          </p:cNvPr>
          <p:cNvSpPr/>
          <p:nvPr/>
        </p:nvSpPr>
        <p:spPr>
          <a:xfrm>
            <a:off x="-2" y="3654249"/>
            <a:ext cx="12312504" cy="3395137"/>
          </a:xfrm>
          <a:custGeom>
            <a:avLst/>
            <a:gdLst>
              <a:gd name="connsiteX0" fmla="*/ 125636 w 12416873"/>
              <a:gd name="connsiteY0" fmla="*/ 194737 h 3395137"/>
              <a:gd name="connsiteX1" fmla="*/ 242594 w 12416873"/>
              <a:gd name="connsiteY1" fmla="*/ 162839 h 3395137"/>
              <a:gd name="connsiteX2" fmla="*/ 391450 w 12416873"/>
              <a:gd name="connsiteY2" fmla="*/ 184104 h 3395137"/>
              <a:gd name="connsiteX3" fmla="*/ 508408 w 12416873"/>
              <a:gd name="connsiteY3" fmla="*/ 205370 h 3395137"/>
              <a:gd name="connsiteX4" fmla="*/ 540306 w 12416873"/>
              <a:gd name="connsiteY4" fmla="*/ 247900 h 3395137"/>
              <a:gd name="connsiteX5" fmla="*/ 582836 w 12416873"/>
              <a:gd name="connsiteY5" fmla="*/ 343593 h 3395137"/>
              <a:gd name="connsiteX6" fmla="*/ 625366 w 12416873"/>
              <a:gd name="connsiteY6" fmla="*/ 386123 h 3395137"/>
              <a:gd name="connsiteX7" fmla="*/ 635999 w 12416873"/>
              <a:gd name="connsiteY7" fmla="*/ 418021 h 3395137"/>
              <a:gd name="connsiteX8" fmla="*/ 699794 w 12416873"/>
              <a:gd name="connsiteY8" fmla="*/ 513714 h 3395137"/>
              <a:gd name="connsiteX9" fmla="*/ 774222 w 12416873"/>
              <a:gd name="connsiteY9" fmla="*/ 545611 h 3395137"/>
              <a:gd name="connsiteX10" fmla="*/ 827385 w 12416873"/>
              <a:gd name="connsiteY10" fmla="*/ 577509 h 3395137"/>
              <a:gd name="connsiteX11" fmla="*/ 965608 w 12416873"/>
              <a:gd name="connsiteY11" fmla="*/ 556244 h 3395137"/>
              <a:gd name="connsiteX12" fmla="*/ 986873 w 12416873"/>
              <a:gd name="connsiteY12" fmla="*/ 524346 h 3395137"/>
              <a:gd name="connsiteX13" fmla="*/ 1050669 w 12416873"/>
              <a:gd name="connsiteY13" fmla="*/ 513714 h 3395137"/>
              <a:gd name="connsiteX14" fmla="*/ 1242055 w 12416873"/>
              <a:gd name="connsiteY14" fmla="*/ 503081 h 3395137"/>
              <a:gd name="connsiteX15" fmla="*/ 1263320 w 12416873"/>
              <a:gd name="connsiteY15" fmla="*/ 545611 h 3395137"/>
              <a:gd name="connsiteX16" fmla="*/ 1273952 w 12416873"/>
              <a:gd name="connsiteY16" fmla="*/ 609407 h 3395137"/>
              <a:gd name="connsiteX17" fmla="*/ 1380278 w 12416873"/>
              <a:gd name="connsiteY17" fmla="*/ 662570 h 3395137"/>
              <a:gd name="connsiteX18" fmla="*/ 1412176 w 12416873"/>
              <a:gd name="connsiteY18" fmla="*/ 673202 h 3395137"/>
              <a:gd name="connsiteX19" fmla="*/ 1486604 w 12416873"/>
              <a:gd name="connsiteY19" fmla="*/ 641304 h 3395137"/>
              <a:gd name="connsiteX20" fmla="*/ 1550399 w 12416873"/>
              <a:gd name="connsiteY20" fmla="*/ 598774 h 3395137"/>
              <a:gd name="connsiteX21" fmla="*/ 1571664 w 12416873"/>
              <a:gd name="connsiteY21" fmla="*/ 566877 h 3395137"/>
              <a:gd name="connsiteX22" fmla="*/ 1656724 w 12416873"/>
              <a:gd name="connsiteY22" fmla="*/ 524346 h 3395137"/>
              <a:gd name="connsiteX23" fmla="*/ 1667357 w 12416873"/>
              <a:gd name="connsiteY23" fmla="*/ 301063 h 3395137"/>
              <a:gd name="connsiteX24" fmla="*/ 1677990 w 12416873"/>
              <a:gd name="connsiteY24" fmla="*/ 269165 h 3395137"/>
              <a:gd name="connsiteX25" fmla="*/ 1720520 w 12416873"/>
              <a:gd name="connsiteY25" fmla="*/ 226635 h 3395137"/>
              <a:gd name="connsiteX26" fmla="*/ 1752418 w 12416873"/>
              <a:gd name="connsiteY26" fmla="*/ 216002 h 3395137"/>
              <a:gd name="connsiteX27" fmla="*/ 1901273 w 12416873"/>
              <a:gd name="connsiteY27" fmla="*/ 237267 h 3395137"/>
              <a:gd name="connsiteX28" fmla="*/ 1943804 w 12416873"/>
              <a:gd name="connsiteY28" fmla="*/ 269165 h 3395137"/>
              <a:gd name="connsiteX29" fmla="*/ 2071394 w 12416873"/>
              <a:gd name="connsiteY29" fmla="*/ 311695 h 3395137"/>
              <a:gd name="connsiteX30" fmla="*/ 2082027 w 12416873"/>
              <a:gd name="connsiteY30" fmla="*/ 354225 h 3395137"/>
              <a:gd name="connsiteX31" fmla="*/ 2145822 w 12416873"/>
              <a:gd name="connsiteY31" fmla="*/ 343593 h 3395137"/>
              <a:gd name="connsiteX32" fmla="*/ 2167087 w 12416873"/>
              <a:gd name="connsiteY32" fmla="*/ 301063 h 3395137"/>
              <a:gd name="connsiteX33" fmla="*/ 2198985 w 12416873"/>
              <a:gd name="connsiteY33" fmla="*/ 290430 h 3395137"/>
              <a:gd name="connsiteX34" fmla="*/ 2252148 w 12416873"/>
              <a:gd name="connsiteY34" fmla="*/ 216002 h 3395137"/>
              <a:gd name="connsiteX35" fmla="*/ 2603022 w 12416873"/>
              <a:gd name="connsiteY35" fmla="*/ 226635 h 3395137"/>
              <a:gd name="connsiteX36" fmla="*/ 2624287 w 12416873"/>
              <a:gd name="connsiteY36" fmla="*/ 343593 h 3395137"/>
              <a:gd name="connsiteX37" fmla="*/ 2666818 w 12416873"/>
              <a:gd name="connsiteY37" fmla="*/ 364858 h 3395137"/>
              <a:gd name="connsiteX38" fmla="*/ 2741245 w 12416873"/>
              <a:gd name="connsiteY38" fmla="*/ 386123 h 3395137"/>
              <a:gd name="connsiteX39" fmla="*/ 2773143 w 12416873"/>
              <a:gd name="connsiteY39" fmla="*/ 396756 h 3395137"/>
              <a:gd name="connsiteX40" fmla="*/ 2879469 w 12416873"/>
              <a:gd name="connsiteY40" fmla="*/ 386123 h 3395137"/>
              <a:gd name="connsiteX41" fmla="*/ 2921999 w 12416873"/>
              <a:gd name="connsiteY41" fmla="*/ 375491 h 3395137"/>
              <a:gd name="connsiteX42" fmla="*/ 3219711 w 12416873"/>
              <a:gd name="connsiteY42" fmla="*/ 386123 h 3395137"/>
              <a:gd name="connsiteX43" fmla="*/ 3251608 w 12416873"/>
              <a:gd name="connsiteY43" fmla="*/ 396756 h 3395137"/>
              <a:gd name="connsiteX44" fmla="*/ 3315404 w 12416873"/>
              <a:gd name="connsiteY44" fmla="*/ 343593 h 3395137"/>
              <a:gd name="connsiteX45" fmla="*/ 3379199 w 12416873"/>
              <a:gd name="connsiteY45" fmla="*/ 301063 h 3395137"/>
              <a:gd name="connsiteX46" fmla="*/ 3411097 w 12416873"/>
              <a:gd name="connsiteY46" fmla="*/ 311695 h 3395137"/>
              <a:gd name="connsiteX47" fmla="*/ 3485524 w 12416873"/>
              <a:gd name="connsiteY47" fmla="*/ 343593 h 3395137"/>
              <a:gd name="connsiteX48" fmla="*/ 3517422 w 12416873"/>
              <a:gd name="connsiteY48" fmla="*/ 332960 h 3395137"/>
              <a:gd name="connsiteX49" fmla="*/ 3570585 w 12416873"/>
              <a:gd name="connsiteY49" fmla="*/ 311695 h 3395137"/>
              <a:gd name="connsiteX50" fmla="*/ 3623748 w 12416873"/>
              <a:gd name="connsiteY50" fmla="*/ 301063 h 3395137"/>
              <a:gd name="connsiteX51" fmla="*/ 3687543 w 12416873"/>
              <a:gd name="connsiteY51" fmla="*/ 311695 h 3395137"/>
              <a:gd name="connsiteX52" fmla="*/ 3772604 w 12416873"/>
              <a:gd name="connsiteY52" fmla="*/ 332960 h 3395137"/>
              <a:gd name="connsiteX53" fmla="*/ 3910827 w 12416873"/>
              <a:gd name="connsiteY53" fmla="*/ 418021 h 3395137"/>
              <a:gd name="connsiteX54" fmla="*/ 4017152 w 12416873"/>
              <a:gd name="connsiteY54" fmla="*/ 460551 h 3395137"/>
              <a:gd name="connsiteX55" fmla="*/ 4070315 w 12416873"/>
              <a:gd name="connsiteY55" fmla="*/ 439286 h 3395137"/>
              <a:gd name="connsiteX56" fmla="*/ 4059683 w 12416873"/>
              <a:gd name="connsiteY56" fmla="*/ 471184 h 3395137"/>
              <a:gd name="connsiteX57" fmla="*/ 4080948 w 12416873"/>
              <a:gd name="connsiteY57" fmla="*/ 577509 h 3395137"/>
              <a:gd name="connsiteX58" fmla="*/ 4251069 w 12416873"/>
              <a:gd name="connsiteY58" fmla="*/ 620039 h 3395137"/>
              <a:gd name="connsiteX59" fmla="*/ 4346762 w 12416873"/>
              <a:gd name="connsiteY59" fmla="*/ 620039 h 3395137"/>
              <a:gd name="connsiteX60" fmla="*/ 4368027 w 12416873"/>
              <a:gd name="connsiteY60" fmla="*/ 588142 h 3395137"/>
              <a:gd name="connsiteX61" fmla="*/ 4389292 w 12416873"/>
              <a:gd name="connsiteY61" fmla="*/ 513714 h 3395137"/>
              <a:gd name="connsiteX62" fmla="*/ 4453087 w 12416873"/>
              <a:gd name="connsiteY62" fmla="*/ 386123 h 3395137"/>
              <a:gd name="connsiteX63" fmla="*/ 4601943 w 12416873"/>
              <a:gd name="connsiteY63" fmla="*/ 375491 h 3395137"/>
              <a:gd name="connsiteX64" fmla="*/ 4665738 w 12416873"/>
              <a:gd name="connsiteY64" fmla="*/ 311695 h 3395137"/>
              <a:gd name="connsiteX65" fmla="*/ 4676371 w 12416873"/>
              <a:gd name="connsiteY65" fmla="*/ 205370 h 3395137"/>
              <a:gd name="connsiteX66" fmla="*/ 4740166 w 12416873"/>
              <a:gd name="connsiteY66" fmla="*/ 184104 h 3395137"/>
              <a:gd name="connsiteX67" fmla="*/ 4814594 w 12416873"/>
              <a:gd name="connsiteY67" fmla="*/ 194737 h 3395137"/>
              <a:gd name="connsiteX68" fmla="*/ 4942185 w 12416873"/>
              <a:gd name="connsiteY68" fmla="*/ 216002 h 3395137"/>
              <a:gd name="connsiteX69" fmla="*/ 5091041 w 12416873"/>
              <a:gd name="connsiteY69" fmla="*/ 205370 h 3395137"/>
              <a:gd name="connsiteX70" fmla="*/ 5154836 w 12416873"/>
              <a:gd name="connsiteY70" fmla="*/ 184104 h 3395137"/>
              <a:gd name="connsiteX71" fmla="*/ 5207999 w 12416873"/>
              <a:gd name="connsiteY71" fmla="*/ 173472 h 3395137"/>
              <a:gd name="connsiteX72" fmla="*/ 5505711 w 12416873"/>
              <a:gd name="connsiteY72" fmla="*/ 184104 h 3395137"/>
              <a:gd name="connsiteX73" fmla="*/ 5569506 w 12416873"/>
              <a:gd name="connsiteY73" fmla="*/ 226635 h 3395137"/>
              <a:gd name="connsiteX74" fmla="*/ 5580138 w 12416873"/>
              <a:gd name="connsiteY74" fmla="*/ 269165 h 3395137"/>
              <a:gd name="connsiteX75" fmla="*/ 5612036 w 12416873"/>
              <a:gd name="connsiteY75" fmla="*/ 322328 h 3395137"/>
              <a:gd name="connsiteX76" fmla="*/ 5654566 w 12416873"/>
              <a:gd name="connsiteY76" fmla="*/ 343593 h 3395137"/>
              <a:gd name="connsiteX77" fmla="*/ 5888483 w 12416873"/>
              <a:gd name="connsiteY77" fmla="*/ 375491 h 3395137"/>
              <a:gd name="connsiteX78" fmla="*/ 5952278 w 12416873"/>
              <a:gd name="connsiteY78" fmla="*/ 354225 h 3395137"/>
              <a:gd name="connsiteX79" fmla="*/ 5962911 w 12416873"/>
              <a:gd name="connsiteY79" fmla="*/ 311695 h 3395137"/>
              <a:gd name="connsiteX80" fmla="*/ 6026706 w 12416873"/>
              <a:gd name="connsiteY80" fmla="*/ 258532 h 3395137"/>
              <a:gd name="connsiteX81" fmla="*/ 6483906 w 12416873"/>
              <a:gd name="connsiteY81" fmla="*/ 120309 h 3395137"/>
              <a:gd name="connsiteX82" fmla="*/ 6494538 w 12416873"/>
              <a:gd name="connsiteY82" fmla="*/ 162839 h 3395137"/>
              <a:gd name="connsiteX83" fmla="*/ 6505171 w 12416873"/>
              <a:gd name="connsiteY83" fmla="*/ 226635 h 3395137"/>
              <a:gd name="connsiteX84" fmla="*/ 6547701 w 12416873"/>
              <a:gd name="connsiteY84" fmla="*/ 247900 h 3395137"/>
              <a:gd name="connsiteX85" fmla="*/ 6824148 w 12416873"/>
              <a:gd name="connsiteY85" fmla="*/ 322328 h 3395137"/>
              <a:gd name="connsiteX86" fmla="*/ 6834780 w 12416873"/>
              <a:gd name="connsiteY86" fmla="*/ 364858 h 3395137"/>
              <a:gd name="connsiteX87" fmla="*/ 7121859 w 12416873"/>
              <a:gd name="connsiteY87" fmla="*/ 407388 h 3395137"/>
              <a:gd name="connsiteX88" fmla="*/ 7323878 w 12416873"/>
              <a:gd name="connsiteY88" fmla="*/ 460551 h 3395137"/>
              <a:gd name="connsiteX89" fmla="*/ 7387673 w 12416873"/>
              <a:gd name="connsiteY89" fmla="*/ 503081 h 3395137"/>
              <a:gd name="connsiteX90" fmla="*/ 7419571 w 12416873"/>
              <a:gd name="connsiteY90" fmla="*/ 609407 h 3395137"/>
              <a:gd name="connsiteX91" fmla="*/ 7462101 w 12416873"/>
              <a:gd name="connsiteY91" fmla="*/ 620039 h 3395137"/>
              <a:gd name="connsiteX92" fmla="*/ 7493999 w 12416873"/>
              <a:gd name="connsiteY92" fmla="*/ 630672 h 3395137"/>
              <a:gd name="connsiteX93" fmla="*/ 7664120 w 12416873"/>
              <a:gd name="connsiteY93" fmla="*/ 598774 h 3395137"/>
              <a:gd name="connsiteX94" fmla="*/ 7940566 w 12416873"/>
              <a:gd name="connsiteY94" fmla="*/ 577509 h 3395137"/>
              <a:gd name="connsiteX95" fmla="*/ 7940566 w 12416873"/>
              <a:gd name="connsiteY95" fmla="*/ 364858 h 3395137"/>
              <a:gd name="connsiteX96" fmla="*/ 7919301 w 12416873"/>
              <a:gd name="connsiteY96" fmla="*/ 322328 h 3395137"/>
              <a:gd name="connsiteX97" fmla="*/ 7908669 w 12416873"/>
              <a:gd name="connsiteY97" fmla="*/ 290430 h 3395137"/>
              <a:gd name="connsiteX98" fmla="*/ 7929934 w 12416873"/>
              <a:gd name="connsiteY98" fmla="*/ 184104 h 3395137"/>
              <a:gd name="connsiteX99" fmla="*/ 7993729 w 12416873"/>
              <a:gd name="connsiteY99" fmla="*/ 88411 h 3395137"/>
              <a:gd name="connsiteX100" fmla="*/ 8004362 w 12416873"/>
              <a:gd name="connsiteY100" fmla="*/ 3351 h 3395137"/>
              <a:gd name="connsiteX101" fmla="*/ 8046892 w 12416873"/>
              <a:gd name="connsiteY101" fmla="*/ 24616 h 3395137"/>
              <a:gd name="connsiteX102" fmla="*/ 8110687 w 12416873"/>
              <a:gd name="connsiteY102" fmla="*/ 67146 h 3395137"/>
              <a:gd name="connsiteX103" fmla="*/ 8355236 w 12416873"/>
              <a:gd name="connsiteY103" fmla="*/ 99044 h 3395137"/>
              <a:gd name="connsiteX104" fmla="*/ 8589152 w 12416873"/>
              <a:gd name="connsiteY104" fmla="*/ 109677 h 3395137"/>
              <a:gd name="connsiteX105" fmla="*/ 9237738 w 12416873"/>
              <a:gd name="connsiteY105" fmla="*/ 130942 h 3395137"/>
              <a:gd name="connsiteX106" fmla="*/ 10003283 w 12416873"/>
              <a:gd name="connsiteY106" fmla="*/ 120309 h 3395137"/>
              <a:gd name="connsiteX107" fmla="*/ 10067078 w 12416873"/>
              <a:gd name="connsiteY107" fmla="*/ 109677 h 3395137"/>
              <a:gd name="connsiteX108" fmla="*/ 10269097 w 12416873"/>
              <a:gd name="connsiteY108" fmla="*/ 99044 h 3395137"/>
              <a:gd name="connsiteX109" fmla="*/ 10736929 w 12416873"/>
              <a:gd name="connsiteY109" fmla="*/ 109677 h 3395137"/>
              <a:gd name="connsiteX110" fmla="*/ 10736929 w 12416873"/>
              <a:gd name="connsiteY110" fmla="*/ 152207 h 3395137"/>
              <a:gd name="connsiteX111" fmla="*/ 10726297 w 12416873"/>
              <a:gd name="connsiteY111" fmla="*/ 322328 h 3395137"/>
              <a:gd name="connsiteX112" fmla="*/ 10705031 w 12416873"/>
              <a:gd name="connsiteY112" fmla="*/ 449918 h 3395137"/>
              <a:gd name="connsiteX113" fmla="*/ 10694399 w 12416873"/>
              <a:gd name="connsiteY113" fmla="*/ 513714 h 3395137"/>
              <a:gd name="connsiteX114" fmla="*/ 10683766 w 12416873"/>
              <a:gd name="connsiteY114" fmla="*/ 651937 h 3395137"/>
              <a:gd name="connsiteX115" fmla="*/ 11066538 w 12416873"/>
              <a:gd name="connsiteY115" fmla="*/ 705100 h 3395137"/>
              <a:gd name="connsiteX116" fmla="*/ 11109069 w 12416873"/>
              <a:gd name="connsiteY116" fmla="*/ 694467 h 3395137"/>
              <a:gd name="connsiteX117" fmla="*/ 11140966 w 12416873"/>
              <a:gd name="connsiteY117" fmla="*/ 683835 h 3395137"/>
              <a:gd name="connsiteX118" fmla="*/ 11342985 w 12416873"/>
              <a:gd name="connsiteY118" fmla="*/ 662570 h 3395137"/>
              <a:gd name="connsiteX119" fmla="*/ 11385515 w 12416873"/>
              <a:gd name="connsiteY119" fmla="*/ 651937 h 3395137"/>
              <a:gd name="connsiteX120" fmla="*/ 11459943 w 12416873"/>
              <a:gd name="connsiteY120" fmla="*/ 609407 h 3395137"/>
              <a:gd name="connsiteX121" fmla="*/ 11566269 w 12416873"/>
              <a:gd name="connsiteY121" fmla="*/ 598774 h 3395137"/>
              <a:gd name="connsiteX122" fmla="*/ 11651329 w 12416873"/>
              <a:gd name="connsiteY122" fmla="*/ 588142 h 3395137"/>
              <a:gd name="connsiteX123" fmla="*/ 11683227 w 12416873"/>
              <a:gd name="connsiteY123" fmla="*/ 545611 h 3395137"/>
              <a:gd name="connsiteX124" fmla="*/ 11693859 w 12416873"/>
              <a:gd name="connsiteY124" fmla="*/ 503081 h 3395137"/>
              <a:gd name="connsiteX125" fmla="*/ 11736390 w 12416873"/>
              <a:gd name="connsiteY125" fmla="*/ 471184 h 3395137"/>
              <a:gd name="connsiteX126" fmla="*/ 11736390 w 12416873"/>
              <a:gd name="connsiteY126" fmla="*/ 301063 h 3395137"/>
              <a:gd name="connsiteX127" fmla="*/ 11715124 w 12416873"/>
              <a:gd name="connsiteY127" fmla="*/ 258532 h 3395137"/>
              <a:gd name="connsiteX128" fmla="*/ 11672594 w 12416873"/>
              <a:gd name="connsiteY128" fmla="*/ 173472 h 3395137"/>
              <a:gd name="connsiteX129" fmla="*/ 11661962 w 12416873"/>
              <a:gd name="connsiteY129" fmla="*/ 109677 h 3395137"/>
              <a:gd name="connsiteX130" fmla="*/ 11842715 w 12416873"/>
              <a:gd name="connsiteY130" fmla="*/ 120309 h 3395137"/>
              <a:gd name="connsiteX131" fmla="*/ 11885245 w 12416873"/>
              <a:gd name="connsiteY131" fmla="*/ 141574 h 3395137"/>
              <a:gd name="connsiteX132" fmla="*/ 11917143 w 12416873"/>
              <a:gd name="connsiteY132" fmla="*/ 162839 h 3395137"/>
              <a:gd name="connsiteX133" fmla="*/ 12023469 w 12416873"/>
              <a:gd name="connsiteY133" fmla="*/ 173472 h 3395137"/>
              <a:gd name="connsiteX134" fmla="*/ 12214855 w 12416873"/>
              <a:gd name="connsiteY134" fmla="*/ 130942 h 3395137"/>
              <a:gd name="connsiteX135" fmla="*/ 12299915 w 12416873"/>
              <a:gd name="connsiteY135" fmla="*/ 194737 h 3395137"/>
              <a:gd name="connsiteX136" fmla="*/ 12321180 w 12416873"/>
              <a:gd name="connsiteY136" fmla="*/ 269165 h 3395137"/>
              <a:gd name="connsiteX137" fmla="*/ 12331813 w 12416873"/>
              <a:gd name="connsiteY137" fmla="*/ 566877 h 3395137"/>
              <a:gd name="connsiteX138" fmla="*/ 12363711 w 12416873"/>
              <a:gd name="connsiteY138" fmla="*/ 620039 h 3395137"/>
              <a:gd name="connsiteX139" fmla="*/ 12395608 w 12416873"/>
              <a:gd name="connsiteY139" fmla="*/ 705100 h 3395137"/>
              <a:gd name="connsiteX140" fmla="*/ 12384976 w 12416873"/>
              <a:gd name="connsiteY140" fmla="*/ 779528 h 3395137"/>
              <a:gd name="connsiteX141" fmla="*/ 12374343 w 12416873"/>
              <a:gd name="connsiteY141" fmla="*/ 843323 h 3395137"/>
              <a:gd name="connsiteX142" fmla="*/ 12363711 w 12416873"/>
              <a:gd name="connsiteY142" fmla="*/ 1002811 h 3395137"/>
              <a:gd name="connsiteX143" fmla="*/ 12374343 w 12416873"/>
              <a:gd name="connsiteY143" fmla="*/ 1428114 h 3395137"/>
              <a:gd name="connsiteX144" fmla="*/ 12384976 w 12416873"/>
              <a:gd name="connsiteY144" fmla="*/ 1460011 h 3395137"/>
              <a:gd name="connsiteX145" fmla="*/ 12395608 w 12416873"/>
              <a:gd name="connsiteY145" fmla="*/ 1715193 h 3395137"/>
              <a:gd name="connsiteX146" fmla="*/ 12416873 w 12416873"/>
              <a:gd name="connsiteY146" fmla="*/ 2087332 h 3395137"/>
              <a:gd name="connsiteX147" fmla="*/ 12406241 w 12416873"/>
              <a:gd name="connsiteY147" fmla="*/ 2576430 h 3395137"/>
              <a:gd name="connsiteX148" fmla="*/ 12384976 w 12416873"/>
              <a:gd name="connsiteY148" fmla="*/ 2693388 h 3395137"/>
              <a:gd name="connsiteX149" fmla="*/ 12353078 w 12416873"/>
              <a:gd name="connsiteY149" fmla="*/ 2969835 h 3395137"/>
              <a:gd name="connsiteX150" fmla="*/ 12342445 w 12416873"/>
              <a:gd name="connsiteY150" fmla="*/ 3086793 h 3395137"/>
              <a:gd name="connsiteX151" fmla="*/ 12331813 w 12416873"/>
              <a:gd name="connsiteY151" fmla="*/ 3267546 h 3395137"/>
              <a:gd name="connsiteX152" fmla="*/ 12246752 w 12416873"/>
              <a:gd name="connsiteY152" fmla="*/ 3352607 h 3395137"/>
              <a:gd name="connsiteX153" fmla="*/ 12076631 w 12416873"/>
              <a:gd name="connsiteY153" fmla="*/ 3341974 h 3395137"/>
              <a:gd name="connsiteX154" fmla="*/ 12002204 w 12416873"/>
              <a:gd name="connsiteY154" fmla="*/ 3331342 h 3395137"/>
              <a:gd name="connsiteX155" fmla="*/ 11832083 w 12416873"/>
              <a:gd name="connsiteY155" fmla="*/ 3310077 h 3395137"/>
              <a:gd name="connsiteX156" fmla="*/ 11555636 w 12416873"/>
              <a:gd name="connsiteY156" fmla="*/ 3320709 h 3395137"/>
              <a:gd name="connsiteX157" fmla="*/ 11491841 w 12416873"/>
              <a:gd name="connsiteY157" fmla="*/ 3331342 h 3395137"/>
              <a:gd name="connsiteX158" fmla="*/ 11247292 w 12416873"/>
              <a:gd name="connsiteY158" fmla="*/ 3363239 h 3395137"/>
              <a:gd name="connsiteX159" fmla="*/ 11130334 w 12416873"/>
              <a:gd name="connsiteY159" fmla="*/ 3384504 h 3395137"/>
              <a:gd name="connsiteX160" fmla="*/ 10970845 w 12416873"/>
              <a:gd name="connsiteY160" fmla="*/ 3395137 h 3395137"/>
              <a:gd name="connsiteX161" fmla="*/ 10269097 w 12416873"/>
              <a:gd name="connsiteY161" fmla="*/ 3384504 h 3395137"/>
              <a:gd name="connsiteX162" fmla="*/ 10162771 w 12416873"/>
              <a:gd name="connsiteY162" fmla="*/ 3373872 h 3395137"/>
              <a:gd name="connsiteX163" fmla="*/ 9939487 w 12416873"/>
              <a:gd name="connsiteY163" fmla="*/ 3363239 h 3395137"/>
              <a:gd name="connsiteX164" fmla="*/ 9450390 w 12416873"/>
              <a:gd name="connsiteY164" fmla="*/ 3352607 h 3395137"/>
              <a:gd name="connsiteX165" fmla="*/ 9046352 w 12416873"/>
              <a:gd name="connsiteY165" fmla="*/ 3331342 h 3395137"/>
              <a:gd name="connsiteX166" fmla="*/ 8567887 w 12416873"/>
              <a:gd name="connsiteY166" fmla="*/ 3341974 h 3395137"/>
              <a:gd name="connsiteX167" fmla="*/ 8078790 w 12416873"/>
              <a:gd name="connsiteY167" fmla="*/ 3384504 h 3395137"/>
              <a:gd name="connsiteX168" fmla="*/ 8014994 w 12416873"/>
              <a:gd name="connsiteY168" fmla="*/ 3363239 h 3395137"/>
              <a:gd name="connsiteX169" fmla="*/ 7908669 w 12416873"/>
              <a:gd name="connsiteY169" fmla="*/ 3352607 h 3395137"/>
              <a:gd name="connsiteX170" fmla="*/ 7834241 w 12416873"/>
              <a:gd name="connsiteY170" fmla="*/ 3341974 h 3395137"/>
              <a:gd name="connsiteX171" fmla="*/ 7334511 w 12416873"/>
              <a:gd name="connsiteY171" fmla="*/ 3331342 h 3395137"/>
              <a:gd name="connsiteX172" fmla="*/ 6568966 w 12416873"/>
              <a:gd name="connsiteY172" fmla="*/ 3363239 h 3395137"/>
              <a:gd name="connsiteX173" fmla="*/ 5994808 w 12416873"/>
              <a:gd name="connsiteY173" fmla="*/ 3352607 h 3395137"/>
              <a:gd name="connsiteX174" fmla="*/ 5803422 w 12416873"/>
              <a:gd name="connsiteY174" fmla="*/ 3331342 h 3395137"/>
              <a:gd name="connsiteX175" fmla="*/ 5388752 w 12416873"/>
              <a:gd name="connsiteY175" fmla="*/ 3320709 h 3395137"/>
              <a:gd name="connsiteX176" fmla="*/ 5239897 w 12416873"/>
              <a:gd name="connsiteY176" fmla="*/ 3310077 h 3395137"/>
              <a:gd name="connsiteX177" fmla="*/ 5176101 w 12416873"/>
              <a:gd name="connsiteY177" fmla="*/ 3288811 h 3395137"/>
              <a:gd name="connsiteX178" fmla="*/ 5005980 w 12416873"/>
              <a:gd name="connsiteY178" fmla="*/ 3278179 h 3395137"/>
              <a:gd name="connsiteX179" fmla="*/ 3347301 w 12416873"/>
              <a:gd name="connsiteY179" fmla="*/ 3246281 h 3395137"/>
              <a:gd name="connsiteX180" fmla="*/ 3049590 w 12416873"/>
              <a:gd name="connsiteY180" fmla="*/ 3235649 h 3395137"/>
              <a:gd name="connsiteX181" fmla="*/ 2794408 w 12416873"/>
              <a:gd name="connsiteY181" fmla="*/ 3214384 h 3395137"/>
              <a:gd name="connsiteX182" fmla="*/ 2262780 w 12416873"/>
              <a:gd name="connsiteY182" fmla="*/ 3203751 h 3395137"/>
              <a:gd name="connsiteX183" fmla="*/ 2007599 w 12416873"/>
              <a:gd name="connsiteY183" fmla="*/ 3225016 h 3395137"/>
              <a:gd name="connsiteX184" fmla="*/ 1433441 w 12416873"/>
              <a:gd name="connsiteY184" fmla="*/ 3320709 h 3395137"/>
              <a:gd name="connsiteX185" fmla="*/ 954976 w 12416873"/>
              <a:gd name="connsiteY185" fmla="*/ 3310077 h 3395137"/>
              <a:gd name="connsiteX186" fmla="*/ 869915 w 12416873"/>
              <a:gd name="connsiteY186" fmla="*/ 3288811 h 3395137"/>
              <a:gd name="connsiteX187" fmla="*/ 774222 w 12416873"/>
              <a:gd name="connsiteY187" fmla="*/ 3256914 h 3395137"/>
              <a:gd name="connsiteX188" fmla="*/ 582836 w 12416873"/>
              <a:gd name="connsiteY188" fmla="*/ 3235649 h 3395137"/>
              <a:gd name="connsiteX189" fmla="*/ 433980 w 12416873"/>
              <a:gd name="connsiteY189" fmla="*/ 3214384 h 3395137"/>
              <a:gd name="connsiteX190" fmla="*/ 61841 w 12416873"/>
              <a:gd name="connsiteY190" fmla="*/ 3193118 h 3395137"/>
              <a:gd name="connsiteX191" fmla="*/ 8678 w 12416873"/>
              <a:gd name="connsiteY191" fmla="*/ 3171853 h 3395137"/>
              <a:gd name="connsiteX192" fmla="*/ 29943 w 12416873"/>
              <a:gd name="connsiteY192" fmla="*/ 2991100 h 3395137"/>
              <a:gd name="connsiteX193" fmla="*/ 61841 w 12416873"/>
              <a:gd name="connsiteY193" fmla="*/ 2884774 h 3395137"/>
              <a:gd name="connsiteX194" fmla="*/ 51208 w 12416873"/>
              <a:gd name="connsiteY194" fmla="*/ 1619500 h 3395137"/>
              <a:gd name="connsiteX195" fmla="*/ 40576 w 12416873"/>
              <a:gd name="connsiteY195" fmla="*/ 1566337 h 3395137"/>
              <a:gd name="connsiteX196" fmla="*/ 19311 w 12416873"/>
              <a:gd name="connsiteY196" fmla="*/ 1513174 h 3395137"/>
              <a:gd name="connsiteX197" fmla="*/ 19311 w 12416873"/>
              <a:gd name="connsiteY197" fmla="*/ 960281 h 3395137"/>
              <a:gd name="connsiteX198" fmla="*/ 29943 w 12416873"/>
              <a:gd name="connsiteY198" fmla="*/ 907118 h 3395137"/>
              <a:gd name="connsiteX199" fmla="*/ 19311 w 12416873"/>
              <a:gd name="connsiteY199" fmla="*/ 577509 h 3395137"/>
              <a:gd name="connsiteX200" fmla="*/ 19311 w 12416873"/>
              <a:gd name="connsiteY200" fmla="*/ 279798 h 3395137"/>
              <a:gd name="connsiteX201" fmla="*/ 40576 w 12416873"/>
              <a:gd name="connsiteY201" fmla="*/ 237267 h 3395137"/>
              <a:gd name="connsiteX202" fmla="*/ 125636 w 12416873"/>
              <a:gd name="connsiteY202" fmla="*/ 194737 h 339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12416873" h="3395137">
                <a:moveTo>
                  <a:pt x="125636" y="194737"/>
                </a:moveTo>
                <a:cubicBezTo>
                  <a:pt x="159306" y="182332"/>
                  <a:pt x="194400" y="162839"/>
                  <a:pt x="242594" y="162839"/>
                </a:cubicBezTo>
                <a:cubicBezTo>
                  <a:pt x="301811" y="162839"/>
                  <a:pt x="337469" y="174289"/>
                  <a:pt x="391450" y="184104"/>
                </a:cubicBezTo>
                <a:cubicBezTo>
                  <a:pt x="541019" y="211298"/>
                  <a:pt x="377146" y="179117"/>
                  <a:pt x="508408" y="205370"/>
                </a:cubicBezTo>
                <a:cubicBezTo>
                  <a:pt x="519041" y="219547"/>
                  <a:pt x="531700" y="232409"/>
                  <a:pt x="540306" y="247900"/>
                </a:cubicBezTo>
                <a:cubicBezTo>
                  <a:pt x="556922" y="277809"/>
                  <a:pt x="561784" y="315524"/>
                  <a:pt x="582836" y="343593"/>
                </a:cubicBezTo>
                <a:cubicBezTo>
                  <a:pt x="594865" y="359632"/>
                  <a:pt x="611189" y="371946"/>
                  <a:pt x="625366" y="386123"/>
                </a:cubicBezTo>
                <a:cubicBezTo>
                  <a:pt x="628910" y="396756"/>
                  <a:pt x="631584" y="407719"/>
                  <a:pt x="635999" y="418021"/>
                </a:cubicBezTo>
                <a:cubicBezTo>
                  <a:pt x="650816" y="452594"/>
                  <a:pt x="671126" y="488629"/>
                  <a:pt x="699794" y="513714"/>
                </a:cubicBezTo>
                <a:cubicBezTo>
                  <a:pt x="729297" y="539529"/>
                  <a:pt x="743588" y="530294"/>
                  <a:pt x="774222" y="545611"/>
                </a:cubicBezTo>
                <a:cubicBezTo>
                  <a:pt x="792706" y="554853"/>
                  <a:pt x="809664" y="566876"/>
                  <a:pt x="827385" y="577509"/>
                </a:cubicBezTo>
                <a:cubicBezTo>
                  <a:pt x="873459" y="570421"/>
                  <a:pt x="921384" y="570985"/>
                  <a:pt x="965608" y="556244"/>
                </a:cubicBezTo>
                <a:cubicBezTo>
                  <a:pt x="977731" y="552203"/>
                  <a:pt x="975443" y="530061"/>
                  <a:pt x="986873" y="524346"/>
                </a:cubicBezTo>
                <a:cubicBezTo>
                  <a:pt x="1006156" y="514705"/>
                  <a:pt x="1029185" y="515504"/>
                  <a:pt x="1050669" y="513714"/>
                </a:cubicBezTo>
                <a:cubicBezTo>
                  <a:pt x="1114342" y="508408"/>
                  <a:pt x="1178260" y="506625"/>
                  <a:pt x="1242055" y="503081"/>
                </a:cubicBezTo>
                <a:cubicBezTo>
                  <a:pt x="1249143" y="517258"/>
                  <a:pt x="1258766" y="530429"/>
                  <a:pt x="1263320" y="545611"/>
                </a:cubicBezTo>
                <a:cubicBezTo>
                  <a:pt x="1269515" y="566260"/>
                  <a:pt x="1265196" y="589706"/>
                  <a:pt x="1273952" y="609407"/>
                </a:cubicBezTo>
                <a:cubicBezTo>
                  <a:pt x="1292330" y="650759"/>
                  <a:pt x="1345899" y="652256"/>
                  <a:pt x="1380278" y="662570"/>
                </a:cubicBezTo>
                <a:cubicBezTo>
                  <a:pt x="1391013" y="665791"/>
                  <a:pt x="1401543" y="669658"/>
                  <a:pt x="1412176" y="673202"/>
                </a:cubicBezTo>
                <a:cubicBezTo>
                  <a:pt x="1445177" y="662202"/>
                  <a:pt x="1453754" y="661014"/>
                  <a:pt x="1486604" y="641304"/>
                </a:cubicBezTo>
                <a:cubicBezTo>
                  <a:pt x="1508519" y="628155"/>
                  <a:pt x="1550399" y="598774"/>
                  <a:pt x="1550399" y="598774"/>
                </a:cubicBezTo>
                <a:cubicBezTo>
                  <a:pt x="1557487" y="588142"/>
                  <a:pt x="1561962" y="575193"/>
                  <a:pt x="1571664" y="566877"/>
                </a:cubicBezTo>
                <a:cubicBezTo>
                  <a:pt x="1603621" y="539486"/>
                  <a:pt x="1621934" y="535943"/>
                  <a:pt x="1656724" y="524346"/>
                </a:cubicBezTo>
                <a:cubicBezTo>
                  <a:pt x="1660268" y="449918"/>
                  <a:pt x="1661169" y="375318"/>
                  <a:pt x="1667357" y="301063"/>
                </a:cubicBezTo>
                <a:cubicBezTo>
                  <a:pt x="1668288" y="289894"/>
                  <a:pt x="1671476" y="278285"/>
                  <a:pt x="1677990" y="269165"/>
                </a:cubicBezTo>
                <a:cubicBezTo>
                  <a:pt x="1689643" y="252851"/>
                  <a:pt x="1704206" y="238288"/>
                  <a:pt x="1720520" y="226635"/>
                </a:cubicBezTo>
                <a:cubicBezTo>
                  <a:pt x="1729640" y="220121"/>
                  <a:pt x="1741785" y="219546"/>
                  <a:pt x="1752418" y="216002"/>
                </a:cubicBezTo>
                <a:cubicBezTo>
                  <a:pt x="1755423" y="216378"/>
                  <a:pt x="1887341" y="231694"/>
                  <a:pt x="1901273" y="237267"/>
                </a:cubicBezTo>
                <a:cubicBezTo>
                  <a:pt x="1917727" y="243848"/>
                  <a:pt x="1927569" y="262062"/>
                  <a:pt x="1943804" y="269165"/>
                </a:cubicBezTo>
                <a:cubicBezTo>
                  <a:pt x="1984876" y="287134"/>
                  <a:pt x="2028864" y="297518"/>
                  <a:pt x="2071394" y="311695"/>
                </a:cubicBezTo>
                <a:cubicBezTo>
                  <a:pt x="2074938" y="325872"/>
                  <a:pt x="2072898" y="342814"/>
                  <a:pt x="2082027" y="354225"/>
                </a:cubicBezTo>
                <a:cubicBezTo>
                  <a:pt x="2104994" y="382934"/>
                  <a:pt x="2128603" y="355072"/>
                  <a:pt x="2145822" y="343593"/>
                </a:cubicBezTo>
                <a:cubicBezTo>
                  <a:pt x="2152910" y="329416"/>
                  <a:pt x="2155879" y="312271"/>
                  <a:pt x="2167087" y="301063"/>
                </a:cubicBezTo>
                <a:cubicBezTo>
                  <a:pt x="2175012" y="293138"/>
                  <a:pt x="2191810" y="299040"/>
                  <a:pt x="2198985" y="290430"/>
                </a:cubicBezTo>
                <a:cubicBezTo>
                  <a:pt x="2288396" y="183136"/>
                  <a:pt x="2161921" y="276153"/>
                  <a:pt x="2252148" y="216002"/>
                </a:cubicBezTo>
                <a:cubicBezTo>
                  <a:pt x="2369106" y="219546"/>
                  <a:pt x="2492335" y="188685"/>
                  <a:pt x="2603022" y="226635"/>
                </a:cubicBezTo>
                <a:cubicBezTo>
                  <a:pt x="2640505" y="239486"/>
                  <a:pt x="2607682" y="307615"/>
                  <a:pt x="2624287" y="343593"/>
                </a:cubicBezTo>
                <a:cubicBezTo>
                  <a:pt x="2630929" y="357984"/>
                  <a:pt x="2651922" y="359441"/>
                  <a:pt x="2666818" y="364858"/>
                </a:cubicBezTo>
                <a:cubicBezTo>
                  <a:pt x="2691066" y="373676"/>
                  <a:pt x="2716531" y="378709"/>
                  <a:pt x="2741245" y="386123"/>
                </a:cubicBezTo>
                <a:cubicBezTo>
                  <a:pt x="2751980" y="389344"/>
                  <a:pt x="2762510" y="393212"/>
                  <a:pt x="2773143" y="396756"/>
                </a:cubicBezTo>
                <a:cubicBezTo>
                  <a:pt x="2808585" y="393212"/>
                  <a:pt x="2844208" y="391160"/>
                  <a:pt x="2879469" y="386123"/>
                </a:cubicBezTo>
                <a:cubicBezTo>
                  <a:pt x="2893935" y="384056"/>
                  <a:pt x="2907386" y="375491"/>
                  <a:pt x="2921999" y="375491"/>
                </a:cubicBezTo>
                <a:cubicBezTo>
                  <a:pt x="3021300" y="375491"/>
                  <a:pt x="3120474" y="382579"/>
                  <a:pt x="3219711" y="386123"/>
                </a:cubicBezTo>
                <a:cubicBezTo>
                  <a:pt x="3230343" y="389667"/>
                  <a:pt x="3240513" y="398341"/>
                  <a:pt x="3251608" y="396756"/>
                </a:cubicBezTo>
                <a:cubicBezTo>
                  <a:pt x="3297916" y="390141"/>
                  <a:pt x="3291515" y="372260"/>
                  <a:pt x="3315404" y="343593"/>
                </a:cubicBezTo>
                <a:cubicBezTo>
                  <a:pt x="3346038" y="306832"/>
                  <a:pt x="3339885" y="314167"/>
                  <a:pt x="3379199" y="301063"/>
                </a:cubicBezTo>
                <a:cubicBezTo>
                  <a:pt x="3389832" y="304607"/>
                  <a:pt x="3400795" y="307280"/>
                  <a:pt x="3411097" y="311695"/>
                </a:cubicBezTo>
                <a:cubicBezTo>
                  <a:pt x="3503085" y="351118"/>
                  <a:pt x="3410707" y="318652"/>
                  <a:pt x="3485524" y="343593"/>
                </a:cubicBezTo>
                <a:cubicBezTo>
                  <a:pt x="3496157" y="340049"/>
                  <a:pt x="3506928" y="336895"/>
                  <a:pt x="3517422" y="332960"/>
                </a:cubicBezTo>
                <a:cubicBezTo>
                  <a:pt x="3535293" y="326258"/>
                  <a:pt x="3552304" y="317179"/>
                  <a:pt x="3570585" y="311695"/>
                </a:cubicBezTo>
                <a:cubicBezTo>
                  <a:pt x="3587895" y="306502"/>
                  <a:pt x="3606027" y="304607"/>
                  <a:pt x="3623748" y="301063"/>
                </a:cubicBezTo>
                <a:cubicBezTo>
                  <a:pt x="3645013" y="304607"/>
                  <a:pt x="3667527" y="303688"/>
                  <a:pt x="3687543" y="311695"/>
                </a:cubicBezTo>
                <a:cubicBezTo>
                  <a:pt x="3770960" y="345062"/>
                  <a:pt x="3688805" y="353910"/>
                  <a:pt x="3772604" y="332960"/>
                </a:cubicBezTo>
                <a:cubicBezTo>
                  <a:pt x="3855245" y="415604"/>
                  <a:pt x="3731164" y="298244"/>
                  <a:pt x="3910827" y="418021"/>
                </a:cubicBezTo>
                <a:cubicBezTo>
                  <a:pt x="3964193" y="453599"/>
                  <a:pt x="3930437" y="435775"/>
                  <a:pt x="4017152" y="460551"/>
                </a:cubicBezTo>
                <a:cubicBezTo>
                  <a:pt x="4034873" y="453463"/>
                  <a:pt x="4051799" y="434657"/>
                  <a:pt x="4070315" y="439286"/>
                </a:cubicBezTo>
                <a:cubicBezTo>
                  <a:pt x="4081188" y="442004"/>
                  <a:pt x="4058823" y="460009"/>
                  <a:pt x="4059683" y="471184"/>
                </a:cubicBezTo>
                <a:cubicBezTo>
                  <a:pt x="4062455" y="507221"/>
                  <a:pt x="4065802" y="544692"/>
                  <a:pt x="4080948" y="577509"/>
                </a:cubicBezTo>
                <a:cubicBezTo>
                  <a:pt x="4105483" y="630669"/>
                  <a:pt x="4231380" y="618398"/>
                  <a:pt x="4251069" y="620039"/>
                </a:cubicBezTo>
                <a:cubicBezTo>
                  <a:pt x="4287854" y="632301"/>
                  <a:pt x="4301850" y="642495"/>
                  <a:pt x="4346762" y="620039"/>
                </a:cubicBezTo>
                <a:cubicBezTo>
                  <a:pt x="4358191" y="614324"/>
                  <a:pt x="4360939" y="598774"/>
                  <a:pt x="4368027" y="588142"/>
                </a:cubicBezTo>
                <a:cubicBezTo>
                  <a:pt x="4375964" y="564328"/>
                  <a:pt x="4385479" y="538501"/>
                  <a:pt x="4389292" y="513714"/>
                </a:cubicBezTo>
                <a:cubicBezTo>
                  <a:pt x="4399581" y="446835"/>
                  <a:pt x="4374094" y="402753"/>
                  <a:pt x="4453087" y="386123"/>
                </a:cubicBezTo>
                <a:cubicBezTo>
                  <a:pt x="4501765" y="375875"/>
                  <a:pt x="4552324" y="379035"/>
                  <a:pt x="4601943" y="375491"/>
                </a:cubicBezTo>
                <a:cubicBezTo>
                  <a:pt x="4620601" y="361497"/>
                  <a:pt x="4659230" y="339898"/>
                  <a:pt x="4665738" y="311695"/>
                </a:cubicBezTo>
                <a:cubicBezTo>
                  <a:pt x="4673747" y="276989"/>
                  <a:pt x="4658424" y="236136"/>
                  <a:pt x="4676371" y="205370"/>
                </a:cubicBezTo>
                <a:cubicBezTo>
                  <a:pt x="4687665" y="186008"/>
                  <a:pt x="4740166" y="184104"/>
                  <a:pt x="4740166" y="184104"/>
                </a:cubicBezTo>
                <a:lnTo>
                  <a:pt x="4814594" y="194737"/>
                </a:lnTo>
                <a:lnTo>
                  <a:pt x="4942185" y="216002"/>
                </a:lnTo>
                <a:cubicBezTo>
                  <a:pt x="4991804" y="212458"/>
                  <a:pt x="5041846" y="212749"/>
                  <a:pt x="5091041" y="205370"/>
                </a:cubicBezTo>
                <a:cubicBezTo>
                  <a:pt x="5113208" y="202045"/>
                  <a:pt x="5132856" y="188500"/>
                  <a:pt x="5154836" y="184104"/>
                </a:cubicBezTo>
                <a:lnTo>
                  <a:pt x="5207999" y="173472"/>
                </a:lnTo>
                <a:cubicBezTo>
                  <a:pt x="5307236" y="177016"/>
                  <a:pt x="5407467" y="169656"/>
                  <a:pt x="5505711" y="184104"/>
                </a:cubicBezTo>
                <a:cubicBezTo>
                  <a:pt x="5530997" y="187822"/>
                  <a:pt x="5569506" y="226635"/>
                  <a:pt x="5569506" y="226635"/>
                </a:cubicBezTo>
                <a:cubicBezTo>
                  <a:pt x="5573050" y="240812"/>
                  <a:pt x="5574203" y="255812"/>
                  <a:pt x="5580138" y="269165"/>
                </a:cubicBezTo>
                <a:cubicBezTo>
                  <a:pt x="5588531" y="288050"/>
                  <a:pt x="5597423" y="307715"/>
                  <a:pt x="5612036" y="322328"/>
                </a:cubicBezTo>
                <a:cubicBezTo>
                  <a:pt x="5623244" y="333536"/>
                  <a:pt x="5639001" y="340600"/>
                  <a:pt x="5654566" y="343593"/>
                </a:cubicBezTo>
                <a:cubicBezTo>
                  <a:pt x="5731844" y="358454"/>
                  <a:pt x="5810511" y="364858"/>
                  <a:pt x="5888483" y="375491"/>
                </a:cubicBezTo>
                <a:cubicBezTo>
                  <a:pt x="5909748" y="368402"/>
                  <a:pt x="5935259" y="368813"/>
                  <a:pt x="5952278" y="354225"/>
                </a:cubicBezTo>
                <a:cubicBezTo>
                  <a:pt x="5963373" y="344715"/>
                  <a:pt x="5957155" y="325126"/>
                  <a:pt x="5962911" y="311695"/>
                </a:cubicBezTo>
                <a:cubicBezTo>
                  <a:pt x="5979306" y="273441"/>
                  <a:pt x="5989693" y="277039"/>
                  <a:pt x="6026706" y="258532"/>
                </a:cubicBezTo>
                <a:cubicBezTo>
                  <a:pt x="6046860" y="-23637"/>
                  <a:pt x="5990858" y="62979"/>
                  <a:pt x="6483906" y="120309"/>
                </a:cubicBezTo>
                <a:cubicBezTo>
                  <a:pt x="6498421" y="121997"/>
                  <a:pt x="6491672" y="148510"/>
                  <a:pt x="6494538" y="162839"/>
                </a:cubicBezTo>
                <a:cubicBezTo>
                  <a:pt x="6498766" y="183979"/>
                  <a:pt x="6493745" y="208353"/>
                  <a:pt x="6505171" y="226635"/>
                </a:cubicBezTo>
                <a:cubicBezTo>
                  <a:pt x="6513571" y="240076"/>
                  <a:pt x="6533272" y="241341"/>
                  <a:pt x="6547701" y="247900"/>
                </a:cubicBezTo>
                <a:cubicBezTo>
                  <a:pt x="6670727" y="303821"/>
                  <a:pt x="6633076" y="282103"/>
                  <a:pt x="6824148" y="322328"/>
                </a:cubicBezTo>
                <a:cubicBezTo>
                  <a:pt x="6827692" y="336505"/>
                  <a:pt x="6820729" y="360844"/>
                  <a:pt x="6834780" y="364858"/>
                </a:cubicBezTo>
                <a:cubicBezTo>
                  <a:pt x="6927795" y="391434"/>
                  <a:pt x="7027000" y="388416"/>
                  <a:pt x="7121859" y="407388"/>
                </a:cubicBezTo>
                <a:cubicBezTo>
                  <a:pt x="7225624" y="428142"/>
                  <a:pt x="7157645" y="413056"/>
                  <a:pt x="7323878" y="460551"/>
                </a:cubicBezTo>
                <a:cubicBezTo>
                  <a:pt x="7345143" y="474728"/>
                  <a:pt x="7373952" y="481519"/>
                  <a:pt x="7387673" y="503081"/>
                </a:cubicBezTo>
                <a:cubicBezTo>
                  <a:pt x="7411227" y="540095"/>
                  <a:pt x="7378738" y="582185"/>
                  <a:pt x="7419571" y="609407"/>
                </a:cubicBezTo>
                <a:cubicBezTo>
                  <a:pt x="7431730" y="617513"/>
                  <a:pt x="7448050" y="616025"/>
                  <a:pt x="7462101" y="620039"/>
                </a:cubicBezTo>
                <a:cubicBezTo>
                  <a:pt x="7472878" y="623118"/>
                  <a:pt x="7483366" y="627128"/>
                  <a:pt x="7493999" y="630672"/>
                </a:cubicBezTo>
                <a:cubicBezTo>
                  <a:pt x="7593451" y="597521"/>
                  <a:pt x="7532524" y="612626"/>
                  <a:pt x="7664120" y="598774"/>
                </a:cubicBezTo>
                <a:cubicBezTo>
                  <a:pt x="7839388" y="580325"/>
                  <a:pt x="7690937" y="592194"/>
                  <a:pt x="7940566" y="577509"/>
                </a:cubicBezTo>
                <a:cubicBezTo>
                  <a:pt x="7958579" y="487448"/>
                  <a:pt x="7961451" y="497129"/>
                  <a:pt x="7940566" y="364858"/>
                </a:cubicBezTo>
                <a:cubicBezTo>
                  <a:pt x="7938094" y="349202"/>
                  <a:pt x="7925545" y="336896"/>
                  <a:pt x="7919301" y="322328"/>
                </a:cubicBezTo>
                <a:cubicBezTo>
                  <a:pt x="7914886" y="312026"/>
                  <a:pt x="7912213" y="301063"/>
                  <a:pt x="7908669" y="290430"/>
                </a:cubicBezTo>
                <a:cubicBezTo>
                  <a:pt x="7915757" y="254988"/>
                  <a:pt x="7915908" y="217416"/>
                  <a:pt x="7929934" y="184104"/>
                </a:cubicBezTo>
                <a:cubicBezTo>
                  <a:pt x="7944811" y="148772"/>
                  <a:pt x="7993729" y="88411"/>
                  <a:pt x="7993729" y="88411"/>
                </a:cubicBezTo>
                <a:cubicBezTo>
                  <a:pt x="7997273" y="60058"/>
                  <a:pt x="7986069" y="25302"/>
                  <a:pt x="8004362" y="3351"/>
                </a:cubicBezTo>
                <a:cubicBezTo>
                  <a:pt x="8014509" y="-8825"/>
                  <a:pt x="8033994" y="15403"/>
                  <a:pt x="8046892" y="24616"/>
                </a:cubicBezTo>
                <a:cubicBezTo>
                  <a:pt x="8094725" y="58782"/>
                  <a:pt x="8058555" y="55975"/>
                  <a:pt x="8110687" y="67146"/>
                </a:cubicBezTo>
                <a:cubicBezTo>
                  <a:pt x="8211981" y="88852"/>
                  <a:pt x="8250251" y="92868"/>
                  <a:pt x="8355236" y="99044"/>
                </a:cubicBezTo>
                <a:cubicBezTo>
                  <a:pt x="8433154" y="103628"/>
                  <a:pt x="8511150" y="106858"/>
                  <a:pt x="8589152" y="109677"/>
                </a:cubicBezTo>
                <a:lnTo>
                  <a:pt x="9237738" y="130942"/>
                </a:lnTo>
                <a:lnTo>
                  <a:pt x="10003283" y="120309"/>
                </a:lnTo>
                <a:cubicBezTo>
                  <a:pt x="10024834" y="119756"/>
                  <a:pt x="10045588" y="111396"/>
                  <a:pt x="10067078" y="109677"/>
                </a:cubicBezTo>
                <a:cubicBezTo>
                  <a:pt x="10134296" y="104300"/>
                  <a:pt x="10201757" y="102588"/>
                  <a:pt x="10269097" y="99044"/>
                </a:cubicBezTo>
                <a:lnTo>
                  <a:pt x="10736929" y="109677"/>
                </a:lnTo>
                <a:cubicBezTo>
                  <a:pt x="10795967" y="112189"/>
                  <a:pt x="10759479" y="129657"/>
                  <a:pt x="10736929" y="152207"/>
                </a:cubicBezTo>
                <a:cubicBezTo>
                  <a:pt x="10733385" y="208914"/>
                  <a:pt x="10731219" y="265724"/>
                  <a:pt x="10726297" y="322328"/>
                </a:cubicBezTo>
                <a:cubicBezTo>
                  <a:pt x="10721203" y="380914"/>
                  <a:pt x="10714742" y="396506"/>
                  <a:pt x="10705031" y="449918"/>
                </a:cubicBezTo>
                <a:cubicBezTo>
                  <a:pt x="10701174" y="471129"/>
                  <a:pt x="10697943" y="492449"/>
                  <a:pt x="10694399" y="513714"/>
                </a:cubicBezTo>
                <a:cubicBezTo>
                  <a:pt x="10690855" y="559788"/>
                  <a:pt x="10683766" y="605727"/>
                  <a:pt x="10683766" y="651937"/>
                </a:cubicBezTo>
                <a:cubicBezTo>
                  <a:pt x="10683766" y="839027"/>
                  <a:pt x="10851499" y="711244"/>
                  <a:pt x="11066538" y="705100"/>
                </a:cubicBezTo>
                <a:cubicBezTo>
                  <a:pt x="11080715" y="701556"/>
                  <a:pt x="11095018" y="698482"/>
                  <a:pt x="11109069" y="694467"/>
                </a:cubicBezTo>
                <a:cubicBezTo>
                  <a:pt x="11119845" y="691388"/>
                  <a:pt x="11129976" y="686033"/>
                  <a:pt x="11140966" y="683835"/>
                </a:cubicBezTo>
                <a:cubicBezTo>
                  <a:pt x="11200503" y="671928"/>
                  <a:pt x="11287725" y="667175"/>
                  <a:pt x="11342985" y="662570"/>
                </a:cubicBezTo>
                <a:cubicBezTo>
                  <a:pt x="11357162" y="659026"/>
                  <a:pt x="11372084" y="657693"/>
                  <a:pt x="11385515" y="651937"/>
                </a:cubicBezTo>
                <a:cubicBezTo>
                  <a:pt x="11422689" y="636005"/>
                  <a:pt x="11415797" y="618867"/>
                  <a:pt x="11459943" y="609407"/>
                </a:cubicBezTo>
                <a:cubicBezTo>
                  <a:pt x="11494771" y="601944"/>
                  <a:pt x="11530868" y="602707"/>
                  <a:pt x="11566269" y="598774"/>
                </a:cubicBezTo>
                <a:cubicBezTo>
                  <a:pt x="11594668" y="595619"/>
                  <a:pt x="11622976" y="591686"/>
                  <a:pt x="11651329" y="588142"/>
                </a:cubicBezTo>
                <a:cubicBezTo>
                  <a:pt x="11661962" y="573965"/>
                  <a:pt x="11675302" y="561461"/>
                  <a:pt x="11683227" y="545611"/>
                </a:cubicBezTo>
                <a:cubicBezTo>
                  <a:pt x="11689762" y="532541"/>
                  <a:pt x="11685365" y="514972"/>
                  <a:pt x="11693859" y="503081"/>
                </a:cubicBezTo>
                <a:cubicBezTo>
                  <a:pt x="11704159" y="488661"/>
                  <a:pt x="11722213" y="481816"/>
                  <a:pt x="11736390" y="471184"/>
                </a:cubicBezTo>
                <a:cubicBezTo>
                  <a:pt x="11760693" y="373973"/>
                  <a:pt x="11768794" y="398274"/>
                  <a:pt x="11736390" y="301063"/>
                </a:cubicBezTo>
                <a:cubicBezTo>
                  <a:pt x="11731378" y="286026"/>
                  <a:pt x="11722213" y="272709"/>
                  <a:pt x="11715124" y="258532"/>
                </a:cubicBezTo>
                <a:cubicBezTo>
                  <a:pt x="11674115" y="94490"/>
                  <a:pt x="11744885" y="354201"/>
                  <a:pt x="11672594" y="173472"/>
                </a:cubicBezTo>
                <a:cubicBezTo>
                  <a:pt x="11664587" y="153456"/>
                  <a:pt x="11641385" y="116107"/>
                  <a:pt x="11661962" y="109677"/>
                </a:cubicBezTo>
                <a:cubicBezTo>
                  <a:pt x="11719570" y="91675"/>
                  <a:pt x="11782464" y="116765"/>
                  <a:pt x="11842715" y="120309"/>
                </a:cubicBezTo>
                <a:cubicBezTo>
                  <a:pt x="11856892" y="127397"/>
                  <a:pt x="11871483" y="133710"/>
                  <a:pt x="11885245" y="141574"/>
                </a:cubicBezTo>
                <a:cubicBezTo>
                  <a:pt x="11896340" y="147914"/>
                  <a:pt x="11904691" y="159966"/>
                  <a:pt x="11917143" y="162839"/>
                </a:cubicBezTo>
                <a:cubicBezTo>
                  <a:pt x="11951850" y="170848"/>
                  <a:pt x="11988027" y="169928"/>
                  <a:pt x="12023469" y="173472"/>
                </a:cubicBezTo>
                <a:cubicBezTo>
                  <a:pt x="12186613" y="138512"/>
                  <a:pt x="12123094" y="153881"/>
                  <a:pt x="12214855" y="130942"/>
                </a:cubicBezTo>
                <a:cubicBezTo>
                  <a:pt x="12235255" y="143182"/>
                  <a:pt x="12286625" y="168157"/>
                  <a:pt x="12299915" y="194737"/>
                </a:cubicBezTo>
                <a:cubicBezTo>
                  <a:pt x="12311454" y="217815"/>
                  <a:pt x="12314092" y="244356"/>
                  <a:pt x="12321180" y="269165"/>
                </a:cubicBezTo>
                <a:cubicBezTo>
                  <a:pt x="12324724" y="368402"/>
                  <a:pt x="12319864" y="468298"/>
                  <a:pt x="12331813" y="566877"/>
                </a:cubicBezTo>
                <a:cubicBezTo>
                  <a:pt x="12334300" y="587393"/>
                  <a:pt x="12354469" y="601555"/>
                  <a:pt x="12363711" y="620039"/>
                </a:cubicBezTo>
                <a:cubicBezTo>
                  <a:pt x="12376426" y="645469"/>
                  <a:pt x="12386406" y="677491"/>
                  <a:pt x="12395608" y="705100"/>
                </a:cubicBezTo>
                <a:cubicBezTo>
                  <a:pt x="12392064" y="729909"/>
                  <a:pt x="12388787" y="754758"/>
                  <a:pt x="12384976" y="779528"/>
                </a:cubicBezTo>
                <a:cubicBezTo>
                  <a:pt x="12381698" y="800836"/>
                  <a:pt x="12376387" y="821862"/>
                  <a:pt x="12374343" y="843323"/>
                </a:cubicBezTo>
                <a:cubicBezTo>
                  <a:pt x="12369292" y="896364"/>
                  <a:pt x="12367255" y="949648"/>
                  <a:pt x="12363711" y="1002811"/>
                </a:cubicBezTo>
                <a:cubicBezTo>
                  <a:pt x="12367255" y="1144579"/>
                  <a:pt x="12367754" y="1286455"/>
                  <a:pt x="12374343" y="1428114"/>
                </a:cubicBezTo>
                <a:cubicBezTo>
                  <a:pt x="12374864" y="1439309"/>
                  <a:pt x="12384148" y="1448834"/>
                  <a:pt x="12384976" y="1460011"/>
                </a:cubicBezTo>
                <a:cubicBezTo>
                  <a:pt x="12391265" y="1544913"/>
                  <a:pt x="12392514" y="1630115"/>
                  <a:pt x="12395608" y="1715193"/>
                </a:cubicBezTo>
                <a:cubicBezTo>
                  <a:pt x="12408365" y="2066020"/>
                  <a:pt x="12379361" y="1937278"/>
                  <a:pt x="12416873" y="2087332"/>
                </a:cubicBezTo>
                <a:cubicBezTo>
                  <a:pt x="12413329" y="2250365"/>
                  <a:pt x="12414812" y="2413584"/>
                  <a:pt x="12406241" y="2576430"/>
                </a:cubicBezTo>
                <a:cubicBezTo>
                  <a:pt x="12404158" y="2616000"/>
                  <a:pt x="12390283" y="2654120"/>
                  <a:pt x="12384976" y="2693388"/>
                </a:cubicBezTo>
                <a:cubicBezTo>
                  <a:pt x="12372554" y="2785313"/>
                  <a:pt x="12363048" y="2877612"/>
                  <a:pt x="12353078" y="2969835"/>
                </a:cubicBezTo>
                <a:cubicBezTo>
                  <a:pt x="12348870" y="3008755"/>
                  <a:pt x="12345234" y="3047746"/>
                  <a:pt x="12342445" y="3086793"/>
                </a:cubicBezTo>
                <a:cubicBezTo>
                  <a:pt x="12338145" y="3146995"/>
                  <a:pt x="12352256" y="3210759"/>
                  <a:pt x="12331813" y="3267546"/>
                </a:cubicBezTo>
                <a:cubicBezTo>
                  <a:pt x="12318231" y="3305274"/>
                  <a:pt x="12246752" y="3352607"/>
                  <a:pt x="12246752" y="3352607"/>
                </a:cubicBezTo>
                <a:cubicBezTo>
                  <a:pt x="12190045" y="3349063"/>
                  <a:pt x="12133235" y="3346896"/>
                  <a:pt x="12076631" y="3341974"/>
                </a:cubicBezTo>
                <a:cubicBezTo>
                  <a:pt x="12051664" y="3339803"/>
                  <a:pt x="12027054" y="3334583"/>
                  <a:pt x="12002204" y="3331342"/>
                </a:cubicBezTo>
                <a:lnTo>
                  <a:pt x="11832083" y="3310077"/>
                </a:lnTo>
                <a:cubicBezTo>
                  <a:pt x="11739934" y="3313621"/>
                  <a:pt x="11647674" y="3314957"/>
                  <a:pt x="11555636" y="3320709"/>
                </a:cubicBezTo>
                <a:cubicBezTo>
                  <a:pt x="11534120" y="3322054"/>
                  <a:pt x="11513210" y="3328493"/>
                  <a:pt x="11491841" y="3331342"/>
                </a:cubicBezTo>
                <a:cubicBezTo>
                  <a:pt x="11299396" y="3357001"/>
                  <a:pt x="11501221" y="3322611"/>
                  <a:pt x="11247292" y="3363239"/>
                </a:cubicBezTo>
                <a:cubicBezTo>
                  <a:pt x="11208165" y="3369499"/>
                  <a:pt x="11169698" y="3379962"/>
                  <a:pt x="11130334" y="3384504"/>
                </a:cubicBezTo>
                <a:cubicBezTo>
                  <a:pt x="11077404" y="3390611"/>
                  <a:pt x="11024008" y="3391593"/>
                  <a:pt x="10970845" y="3395137"/>
                </a:cubicBezTo>
                <a:lnTo>
                  <a:pt x="10269097" y="3384504"/>
                </a:lnTo>
                <a:cubicBezTo>
                  <a:pt x="10233491" y="3383567"/>
                  <a:pt x="10198316" y="3376165"/>
                  <a:pt x="10162771" y="3373872"/>
                </a:cubicBezTo>
                <a:cubicBezTo>
                  <a:pt x="10088413" y="3369075"/>
                  <a:pt x="10013966" y="3365462"/>
                  <a:pt x="9939487" y="3363239"/>
                </a:cubicBezTo>
                <a:lnTo>
                  <a:pt x="9450390" y="3352607"/>
                </a:lnTo>
                <a:cubicBezTo>
                  <a:pt x="9287556" y="3325467"/>
                  <a:pt x="9340312" y="3331342"/>
                  <a:pt x="9046352" y="3331342"/>
                </a:cubicBezTo>
                <a:cubicBezTo>
                  <a:pt x="8886824" y="3331342"/>
                  <a:pt x="8727375" y="3338430"/>
                  <a:pt x="8567887" y="3341974"/>
                </a:cubicBezTo>
                <a:cubicBezTo>
                  <a:pt x="8429799" y="3358545"/>
                  <a:pt x="8222795" y="3389838"/>
                  <a:pt x="8078790" y="3384504"/>
                </a:cubicBezTo>
                <a:cubicBezTo>
                  <a:pt x="8056390" y="3383674"/>
                  <a:pt x="8037026" y="3367370"/>
                  <a:pt x="8014994" y="3363239"/>
                </a:cubicBezTo>
                <a:cubicBezTo>
                  <a:pt x="7979986" y="3356675"/>
                  <a:pt x="7944043" y="3356769"/>
                  <a:pt x="7908669" y="3352607"/>
                </a:cubicBezTo>
                <a:cubicBezTo>
                  <a:pt x="7883779" y="3349679"/>
                  <a:pt x="7859285" y="3342902"/>
                  <a:pt x="7834241" y="3341974"/>
                </a:cubicBezTo>
                <a:cubicBezTo>
                  <a:pt x="7667741" y="3335807"/>
                  <a:pt x="7501088" y="3334886"/>
                  <a:pt x="7334511" y="3331342"/>
                </a:cubicBezTo>
                <a:lnTo>
                  <a:pt x="6568966" y="3363239"/>
                </a:lnTo>
                <a:cubicBezTo>
                  <a:pt x="6377547" y="3363239"/>
                  <a:pt x="6186194" y="3356151"/>
                  <a:pt x="5994808" y="3352607"/>
                </a:cubicBezTo>
                <a:cubicBezTo>
                  <a:pt x="5926588" y="3342861"/>
                  <a:pt x="5875107" y="3334209"/>
                  <a:pt x="5803422" y="3331342"/>
                </a:cubicBezTo>
                <a:cubicBezTo>
                  <a:pt x="5665264" y="3325816"/>
                  <a:pt x="5526975" y="3324253"/>
                  <a:pt x="5388752" y="3320709"/>
                </a:cubicBezTo>
                <a:cubicBezTo>
                  <a:pt x="5339134" y="3317165"/>
                  <a:pt x="5289091" y="3317456"/>
                  <a:pt x="5239897" y="3310077"/>
                </a:cubicBezTo>
                <a:cubicBezTo>
                  <a:pt x="5217729" y="3306752"/>
                  <a:pt x="5198473" y="3290209"/>
                  <a:pt x="5176101" y="3288811"/>
                </a:cubicBezTo>
                <a:lnTo>
                  <a:pt x="5005980" y="3278179"/>
                </a:lnTo>
                <a:cubicBezTo>
                  <a:pt x="4235246" y="3245148"/>
                  <a:pt x="4312427" y="3255743"/>
                  <a:pt x="3347301" y="3246281"/>
                </a:cubicBezTo>
                <a:cubicBezTo>
                  <a:pt x="3248064" y="3242737"/>
                  <a:pt x="3148725" y="3241368"/>
                  <a:pt x="3049590" y="3235649"/>
                </a:cubicBezTo>
                <a:cubicBezTo>
                  <a:pt x="2964376" y="3230733"/>
                  <a:pt x="2879693" y="3217842"/>
                  <a:pt x="2794408" y="3214384"/>
                </a:cubicBezTo>
                <a:cubicBezTo>
                  <a:pt x="2617309" y="3207204"/>
                  <a:pt x="2439989" y="3207295"/>
                  <a:pt x="2262780" y="3203751"/>
                </a:cubicBezTo>
                <a:lnTo>
                  <a:pt x="2007599" y="3225016"/>
                </a:lnTo>
                <a:cubicBezTo>
                  <a:pt x="1379040" y="3332004"/>
                  <a:pt x="1844274" y="3275061"/>
                  <a:pt x="1433441" y="3320709"/>
                </a:cubicBezTo>
                <a:cubicBezTo>
                  <a:pt x="1273953" y="3317165"/>
                  <a:pt x="1114249" y="3319093"/>
                  <a:pt x="954976" y="3310077"/>
                </a:cubicBezTo>
                <a:cubicBezTo>
                  <a:pt x="925796" y="3308425"/>
                  <a:pt x="897849" y="3297406"/>
                  <a:pt x="869915" y="3288811"/>
                </a:cubicBezTo>
                <a:cubicBezTo>
                  <a:pt x="820114" y="3273487"/>
                  <a:pt x="822307" y="3263471"/>
                  <a:pt x="774222" y="3256914"/>
                </a:cubicBezTo>
                <a:cubicBezTo>
                  <a:pt x="710623" y="3248242"/>
                  <a:pt x="646485" y="3243951"/>
                  <a:pt x="582836" y="3235649"/>
                </a:cubicBezTo>
                <a:cubicBezTo>
                  <a:pt x="447746" y="3218028"/>
                  <a:pt x="637240" y="3228243"/>
                  <a:pt x="433980" y="3214384"/>
                </a:cubicBezTo>
                <a:cubicBezTo>
                  <a:pt x="310019" y="3205932"/>
                  <a:pt x="185887" y="3200207"/>
                  <a:pt x="61841" y="3193118"/>
                </a:cubicBezTo>
                <a:cubicBezTo>
                  <a:pt x="44120" y="3186030"/>
                  <a:pt x="13307" y="3190369"/>
                  <a:pt x="8678" y="3171853"/>
                </a:cubicBezTo>
                <a:cubicBezTo>
                  <a:pt x="-13265" y="3084081"/>
                  <a:pt x="11101" y="3053909"/>
                  <a:pt x="29943" y="2991100"/>
                </a:cubicBezTo>
                <a:cubicBezTo>
                  <a:pt x="66448" y="2869413"/>
                  <a:pt x="37766" y="2956997"/>
                  <a:pt x="61841" y="2884774"/>
                </a:cubicBezTo>
                <a:cubicBezTo>
                  <a:pt x="58297" y="2463016"/>
                  <a:pt x="58010" y="2041218"/>
                  <a:pt x="51208" y="1619500"/>
                </a:cubicBezTo>
                <a:cubicBezTo>
                  <a:pt x="50917" y="1601430"/>
                  <a:pt x="45769" y="1583647"/>
                  <a:pt x="40576" y="1566337"/>
                </a:cubicBezTo>
                <a:cubicBezTo>
                  <a:pt x="35092" y="1548056"/>
                  <a:pt x="26399" y="1530895"/>
                  <a:pt x="19311" y="1513174"/>
                </a:cubicBezTo>
                <a:cubicBezTo>
                  <a:pt x="2131" y="1255478"/>
                  <a:pt x="1873" y="1326474"/>
                  <a:pt x="19311" y="960281"/>
                </a:cubicBezTo>
                <a:cubicBezTo>
                  <a:pt x="20171" y="942230"/>
                  <a:pt x="26399" y="924839"/>
                  <a:pt x="29943" y="907118"/>
                </a:cubicBezTo>
                <a:cubicBezTo>
                  <a:pt x="26399" y="797248"/>
                  <a:pt x="24540" y="687311"/>
                  <a:pt x="19311" y="577509"/>
                </a:cubicBezTo>
                <a:cubicBezTo>
                  <a:pt x="11958" y="423102"/>
                  <a:pt x="-7103" y="464697"/>
                  <a:pt x="19311" y="279798"/>
                </a:cubicBezTo>
                <a:cubicBezTo>
                  <a:pt x="21553" y="264107"/>
                  <a:pt x="31784" y="250455"/>
                  <a:pt x="40576" y="237267"/>
                </a:cubicBezTo>
                <a:cubicBezTo>
                  <a:pt x="85320" y="170150"/>
                  <a:pt x="91966" y="207142"/>
                  <a:pt x="125636" y="194737"/>
                </a:cubicBezTo>
                <a:close/>
              </a:path>
            </a:pathLst>
          </a:custGeom>
          <a:solidFill>
            <a:srgbClr val="41C7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80265974-0874-405B-9C58-5683F9ECA965}"/>
              </a:ext>
            </a:extLst>
          </p:cNvPr>
          <p:cNvSpPr/>
          <p:nvPr/>
        </p:nvSpPr>
        <p:spPr>
          <a:xfrm>
            <a:off x="-1" y="-106326"/>
            <a:ext cx="12269973" cy="3979757"/>
          </a:xfrm>
          <a:custGeom>
            <a:avLst/>
            <a:gdLst>
              <a:gd name="connsiteX0" fmla="*/ 63796 w 12397563"/>
              <a:gd name="connsiteY0" fmla="*/ 127591 h 3979757"/>
              <a:gd name="connsiteX1" fmla="*/ 53163 w 12397563"/>
              <a:gd name="connsiteY1" fmla="*/ 308345 h 3979757"/>
              <a:gd name="connsiteX2" fmla="*/ 21265 w 12397563"/>
              <a:gd name="connsiteY2" fmla="*/ 988828 h 3979757"/>
              <a:gd name="connsiteX3" fmla="*/ 10633 w 12397563"/>
              <a:gd name="connsiteY3" fmla="*/ 1031359 h 3979757"/>
              <a:gd name="connsiteX4" fmla="*/ 21265 w 12397563"/>
              <a:gd name="connsiteY4" fmla="*/ 1105786 h 3979757"/>
              <a:gd name="connsiteX5" fmla="*/ 42531 w 12397563"/>
              <a:gd name="connsiteY5" fmla="*/ 1148317 h 3979757"/>
              <a:gd name="connsiteX6" fmla="*/ 53163 w 12397563"/>
              <a:gd name="connsiteY6" fmla="*/ 1190847 h 3979757"/>
              <a:gd name="connsiteX7" fmla="*/ 42531 w 12397563"/>
              <a:gd name="connsiteY7" fmla="*/ 1329070 h 3979757"/>
              <a:gd name="connsiteX8" fmla="*/ 31898 w 12397563"/>
              <a:gd name="connsiteY8" fmla="*/ 1382233 h 3979757"/>
              <a:gd name="connsiteX9" fmla="*/ 42531 w 12397563"/>
              <a:gd name="connsiteY9" fmla="*/ 1573619 h 3979757"/>
              <a:gd name="connsiteX10" fmla="*/ 21265 w 12397563"/>
              <a:gd name="connsiteY10" fmla="*/ 1765005 h 3979757"/>
              <a:gd name="connsiteX11" fmla="*/ 10633 w 12397563"/>
              <a:gd name="connsiteY11" fmla="*/ 1818168 h 3979757"/>
              <a:gd name="connsiteX12" fmla="*/ 0 w 12397563"/>
              <a:gd name="connsiteY12" fmla="*/ 2073349 h 3979757"/>
              <a:gd name="connsiteX13" fmla="*/ 10633 w 12397563"/>
              <a:gd name="connsiteY13" fmla="*/ 2402959 h 3979757"/>
              <a:gd name="connsiteX14" fmla="*/ 31898 w 12397563"/>
              <a:gd name="connsiteY14" fmla="*/ 2477386 h 3979757"/>
              <a:gd name="connsiteX15" fmla="*/ 42531 w 12397563"/>
              <a:gd name="connsiteY15" fmla="*/ 2573079 h 3979757"/>
              <a:gd name="connsiteX16" fmla="*/ 53163 w 12397563"/>
              <a:gd name="connsiteY16" fmla="*/ 2658140 h 3979757"/>
              <a:gd name="connsiteX17" fmla="*/ 63796 w 12397563"/>
              <a:gd name="connsiteY17" fmla="*/ 2955852 h 3979757"/>
              <a:gd name="connsiteX18" fmla="*/ 74428 w 12397563"/>
              <a:gd name="connsiteY18" fmla="*/ 3030279 h 3979757"/>
              <a:gd name="connsiteX19" fmla="*/ 85061 w 12397563"/>
              <a:gd name="connsiteY19" fmla="*/ 3423684 h 3979757"/>
              <a:gd name="connsiteX20" fmla="*/ 106326 w 12397563"/>
              <a:gd name="connsiteY20" fmla="*/ 3593805 h 3979757"/>
              <a:gd name="connsiteX21" fmla="*/ 127591 w 12397563"/>
              <a:gd name="connsiteY21" fmla="*/ 3891517 h 3979757"/>
              <a:gd name="connsiteX22" fmla="*/ 180754 w 12397563"/>
              <a:gd name="connsiteY22" fmla="*/ 3923414 h 3979757"/>
              <a:gd name="connsiteX23" fmla="*/ 563526 w 12397563"/>
              <a:gd name="connsiteY23" fmla="*/ 3934047 h 3979757"/>
              <a:gd name="connsiteX24" fmla="*/ 606056 w 12397563"/>
              <a:gd name="connsiteY24" fmla="*/ 3742661 h 3979757"/>
              <a:gd name="connsiteX25" fmla="*/ 616689 w 12397563"/>
              <a:gd name="connsiteY25" fmla="*/ 3700131 h 3979757"/>
              <a:gd name="connsiteX26" fmla="*/ 659219 w 12397563"/>
              <a:gd name="connsiteY26" fmla="*/ 3689498 h 3979757"/>
              <a:gd name="connsiteX27" fmla="*/ 712382 w 12397563"/>
              <a:gd name="connsiteY27" fmla="*/ 3657600 h 3979757"/>
              <a:gd name="connsiteX28" fmla="*/ 754912 w 12397563"/>
              <a:gd name="connsiteY28" fmla="*/ 3678866 h 3979757"/>
              <a:gd name="connsiteX29" fmla="*/ 808075 w 12397563"/>
              <a:gd name="connsiteY29" fmla="*/ 3700131 h 3979757"/>
              <a:gd name="connsiteX30" fmla="*/ 839972 w 12397563"/>
              <a:gd name="connsiteY30" fmla="*/ 3753293 h 3979757"/>
              <a:gd name="connsiteX31" fmla="*/ 882503 w 12397563"/>
              <a:gd name="connsiteY31" fmla="*/ 3848986 h 3979757"/>
              <a:gd name="connsiteX32" fmla="*/ 956931 w 12397563"/>
              <a:gd name="connsiteY32" fmla="*/ 3880884 h 3979757"/>
              <a:gd name="connsiteX33" fmla="*/ 999461 w 12397563"/>
              <a:gd name="connsiteY33" fmla="*/ 3923414 h 3979757"/>
              <a:gd name="connsiteX34" fmla="*/ 1041991 w 12397563"/>
              <a:gd name="connsiteY34" fmla="*/ 3944679 h 3979757"/>
              <a:gd name="connsiteX35" fmla="*/ 1010093 w 12397563"/>
              <a:gd name="connsiteY35" fmla="*/ 3774559 h 3979757"/>
              <a:gd name="connsiteX36" fmla="*/ 999461 w 12397563"/>
              <a:gd name="connsiteY36" fmla="*/ 3519377 h 3979757"/>
              <a:gd name="connsiteX37" fmla="*/ 978196 w 12397563"/>
              <a:gd name="connsiteY37" fmla="*/ 3455582 h 3979757"/>
              <a:gd name="connsiteX38" fmla="*/ 988828 w 12397563"/>
              <a:gd name="connsiteY38" fmla="*/ 3306726 h 3979757"/>
              <a:gd name="connsiteX39" fmla="*/ 999461 w 12397563"/>
              <a:gd name="connsiteY39" fmla="*/ 3274828 h 3979757"/>
              <a:gd name="connsiteX40" fmla="*/ 1063256 w 12397563"/>
              <a:gd name="connsiteY40" fmla="*/ 3296093 h 3979757"/>
              <a:gd name="connsiteX41" fmla="*/ 1084521 w 12397563"/>
              <a:gd name="connsiteY41" fmla="*/ 3338624 h 3979757"/>
              <a:gd name="connsiteX42" fmla="*/ 1116419 w 12397563"/>
              <a:gd name="connsiteY42" fmla="*/ 3381154 h 3979757"/>
              <a:gd name="connsiteX43" fmla="*/ 1169582 w 12397563"/>
              <a:gd name="connsiteY43" fmla="*/ 3476847 h 3979757"/>
              <a:gd name="connsiteX44" fmla="*/ 1212112 w 12397563"/>
              <a:gd name="connsiteY44" fmla="*/ 3540642 h 3979757"/>
              <a:gd name="connsiteX45" fmla="*/ 1222744 w 12397563"/>
              <a:gd name="connsiteY45" fmla="*/ 3572540 h 3979757"/>
              <a:gd name="connsiteX46" fmla="*/ 1244010 w 12397563"/>
              <a:gd name="connsiteY46" fmla="*/ 3615070 h 3979757"/>
              <a:gd name="connsiteX47" fmla="*/ 1254642 w 12397563"/>
              <a:gd name="connsiteY47" fmla="*/ 3646968 h 3979757"/>
              <a:gd name="connsiteX48" fmla="*/ 1297172 w 12397563"/>
              <a:gd name="connsiteY48" fmla="*/ 3700131 h 3979757"/>
              <a:gd name="connsiteX49" fmla="*/ 1318438 w 12397563"/>
              <a:gd name="connsiteY49" fmla="*/ 3732028 h 3979757"/>
              <a:gd name="connsiteX50" fmla="*/ 1350335 w 12397563"/>
              <a:gd name="connsiteY50" fmla="*/ 3753293 h 3979757"/>
              <a:gd name="connsiteX51" fmla="*/ 1371600 w 12397563"/>
              <a:gd name="connsiteY51" fmla="*/ 3774559 h 3979757"/>
              <a:gd name="connsiteX52" fmla="*/ 1414131 w 12397563"/>
              <a:gd name="connsiteY52" fmla="*/ 3753293 h 3979757"/>
              <a:gd name="connsiteX53" fmla="*/ 1424763 w 12397563"/>
              <a:gd name="connsiteY53" fmla="*/ 3700131 h 3979757"/>
              <a:gd name="connsiteX54" fmla="*/ 1414131 w 12397563"/>
              <a:gd name="connsiteY54" fmla="*/ 3540642 h 3979757"/>
              <a:gd name="connsiteX55" fmla="*/ 1424763 w 12397563"/>
              <a:gd name="connsiteY55" fmla="*/ 3498112 h 3979757"/>
              <a:gd name="connsiteX56" fmla="*/ 1467293 w 12397563"/>
              <a:gd name="connsiteY56" fmla="*/ 3466214 h 3979757"/>
              <a:gd name="connsiteX57" fmla="*/ 1531089 w 12397563"/>
              <a:gd name="connsiteY57" fmla="*/ 3434317 h 3979757"/>
              <a:gd name="connsiteX58" fmla="*/ 1573619 w 12397563"/>
              <a:gd name="connsiteY58" fmla="*/ 3476847 h 3979757"/>
              <a:gd name="connsiteX59" fmla="*/ 1658679 w 12397563"/>
              <a:gd name="connsiteY59" fmla="*/ 3540642 h 3979757"/>
              <a:gd name="connsiteX60" fmla="*/ 1669312 w 12397563"/>
              <a:gd name="connsiteY60" fmla="*/ 3583173 h 3979757"/>
              <a:gd name="connsiteX61" fmla="*/ 1690577 w 12397563"/>
              <a:gd name="connsiteY61" fmla="*/ 3732028 h 3979757"/>
              <a:gd name="connsiteX62" fmla="*/ 1701210 w 12397563"/>
              <a:gd name="connsiteY62" fmla="*/ 3774559 h 3979757"/>
              <a:gd name="connsiteX63" fmla="*/ 1722475 w 12397563"/>
              <a:gd name="connsiteY63" fmla="*/ 3806456 h 3979757"/>
              <a:gd name="connsiteX64" fmla="*/ 1743740 w 12397563"/>
              <a:gd name="connsiteY64" fmla="*/ 3902149 h 3979757"/>
              <a:gd name="connsiteX65" fmla="*/ 1754372 w 12397563"/>
              <a:gd name="connsiteY65" fmla="*/ 3944679 h 3979757"/>
              <a:gd name="connsiteX66" fmla="*/ 1807535 w 12397563"/>
              <a:gd name="connsiteY66" fmla="*/ 3976577 h 3979757"/>
              <a:gd name="connsiteX67" fmla="*/ 1892596 w 12397563"/>
              <a:gd name="connsiteY67" fmla="*/ 3965945 h 3979757"/>
              <a:gd name="connsiteX68" fmla="*/ 1935126 w 12397563"/>
              <a:gd name="connsiteY68" fmla="*/ 3955312 h 3979757"/>
              <a:gd name="connsiteX69" fmla="*/ 2466754 w 12397563"/>
              <a:gd name="connsiteY69" fmla="*/ 3944679 h 3979757"/>
              <a:gd name="connsiteX70" fmla="*/ 2541182 w 12397563"/>
              <a:gd name="connsiteY70" fmla="*/ 3912782 h 3979757"/>
              <a:gd name="connsiteX71" fmla="*/ 2594344 w 12397563"/>
              <a:gd name="connsiteY71" fmla="*/ 3870252 h 3979757"/>
              <a:gd name="connsiteX72" fmla="*/ 2604977 w 12397563"/>
              <a:gd name="connsiteY72" fmla="*/ 3827721 h 3979757"/>
              <a:gd name="connsiteX73" fmla="*/ 2647507 w 12397563"/>
              <a:gd name="connsiteY73" fmla="*/ 3753293 h 3979757"/>
              <a:gd name="connsiteX74" fmla="*/ 2711303 w 12397563"/>
              <a:gd name="connsiteY74" fmla="*/ 3678866 h 3979757"/>
              <a:gd name="connsiteX75" fmla="*/ 2753833 w 12397563"/>
              <a:gd name="connsiteY75" fmla="*/ 3646968 h 3979757"/>
              <a:gd name="connsiteX76" fmla="*/ 2806996 w 12397563"/>
              <a:gd name="connsiteY76" fmla="*/ 3561907 h 3979757"/>
              <a:gd name="connsiteX77" fmla="*/ 2817628 w 12397563"/>
              <a:gd name="connsiteY77" fmla="*/ 3530010 h 3979757"/>
              <a:gd name="connsiteX78" fmla="*/ 2913321 w 12397563"/>
              <a:gd name="connsiteY78" fmla="*/ 3530010 h 3979757"/>
              <a:gd name="connsiteX79" fmla="*/ 2923954 w 12397563"/>
              <a:gd name="connsiteY79" fmla="*/ 3572540 h 3979757"/>
              <a:gd name="connsiteX80" fmla="*/ 2977117 w 12397563"/>
              <a:gd name="connsiteY80" fmla="*/ 3710763 h 3979757"/>
              <a:gd name="connsiteX81" fmla="*/ 2998382 w 12397563"/>
              <a:gd name="connsiteY81" fmla="*/ 3753293 h 3979757"/>
              <a:gd name="connsiteX82" fmla="*/ 3040912 w 12397563"/>
              <a:gd name="connsiteY82" fmla="*/ 3806456 h 3979757"/>
              <a:gd name="connsiteX83" fmla="*/ 3104707 w 12397563"/>
              <a:gd name="connsiteY83" fmla="*/ 3870252 h 3979757"/>
              <a:gd name="connsiteX84" fmla="*/ 3200400 w 12397563"/>
              <a:gd name="connsiteY84" fmla="*/ 3891517 h 3979757"/>
              <a:gd name="connsiteX85" fmla="*/ 3444949 w 12397563"/>
              <a:gd name="connsiteY85" fmla="*/ 3944679 h 3979757"/>
              <a:gd name="connsiteX86" fmla="*/ 3476847 w 12397563"/>
              <a:gd name="connsiteY86" fmla="*/ 3912782 h 3979757"/>
              <a:gd name="connsiteX87" fmla="*/ 3561907 w 12397563"/>
              <a:gd name="connsiteY87" fmla="*/ 3891517 h 3979757"/>
              <a:gd name="connsiteX88" fmla="*/ 3742661 w 12397563"/>
              <a:gd name="connsiteY88" fmla="*/ 3848986 h 3979757"/>
              <a:gd name="connsiteX89" fmla="*/ 3774558 w 12397563"/>
              <a:gd name="connsiteY89" fmla="*/ 3817089 h 3979757"/>
              <a:gd name="connsiteX90" fmla="*/ 3785191 w 12397563"/>
              <a:gd name="connsiteY90" fmla="*/ 3785191 h 3979757"/>
              <a:gd name="connsiteX91" fmla="*/ 3795824 w 12397563"/>
              <a:gd name="connsiteY91" fmla="*/ 3615070 h 3979757"/>
              <a:gd name="connsiteX92" fmla="*/ 3806456 w 12397563"/>
              <a:gd name="connsiteY92" fmla="*/ 3583173 h 3979757"/>
              <a:gd name="connsiteX93" fmla="*/ 3838354 w 12397563"/>
              <a:gd name="connsiteY93" fmla="*/ 3487479 h 3979757"/>
              <a:gd name="connsiteX94" fmla="*/ 3848986 w 12397563"/>
              <a:gd name="connsiteY94" fmla="*/ 3423684 h 3979757"/>
              <a:gd name="connsiteX95" fmla="*/ 3880884 w 12397563"/>
              <a:gd name="connsiteY95" fmla="*/ 3381154 h 3979757"/>
              <a:gd name="connsiteX96" fmla="*/ 3891517 w 12397563"/>
              <a:gd name="connsiteY96" fmla="*/ 3296093 h 3979757"/>
              <a:gd name="connsiteX97" fmla="*/ 3923414 w 12397563"/>
              <a:gd name="connsiteY97" fmla="*/ 3157870 h 3979757"/>
              <a:gd name="connsiteX98" fmla="*/ 3965944 w 12397563"/>
              <a:gd name="connsiteY98" fmla="*/ 3072810 h 3979757"/>
              <a:gd name="connsiteX99" fmla="*/ 3976577 w 12397563"/>
              <a:gd name="connsiteY99" fmla="*/ 3040912 h 3979757"/>
              <a:gd name="connsiteX100" fmla="*/ 4040372 w 12397563"/>
              <a:gd name="connsiteY100" fmla="*/ 3019647 h 3979757"/>
              <a:gd name="connsiteX101" fmla="*/ 4072270 w 12397563"/>
              <a:gd name="connsiteY101" fmla="*/ 3040912 h 3979757"/>
              <a:gd name="connsiteX102" fmla="*/ 4114800 w 12397563"/>
              <a:gd name="connsiteY102" fmla="*/ 3062177 h 3979757"/>
              <a:gd name="connsiteX103" fmla="*/ 4146698 w 12397563"/>
              <a:gd name="connsiteY103" fmla="*/ 3157870 h 3979757"/>
              <a:gd name="connsiteX104" fmla="*/ 4167963 w 12397563"/>
              <a:gd name="connsiteY104" fmla="*/ 3221666 h 3979757"/>
              <a:gd name="connsiteX105" fmla="*/ 4189228 w 12397563"/>
              <a:gd name="connsiteY105" fmla="*/ 3285461 h 3979757"/>
              <a:gd name="connsiteX106" fmla="*/ 4199861 w 12397563"/>
              <a:gd name="connsiteY106" fmla="*/ 3317359 h 3979757"/>
              <a:gd name="connsiteX107" fmla="*/ 4210493 w 12397563"/>
              <a:gd name="connsiteY107" fmla="*/ 3349256 h 3979757"/>
              <a:gd name="connsiteX108" fmla="*/ 4242391 w 12397563"/>
              <a:gd name="connsiteY108" fmla="*/ 3381154 h 3979757"/>
              <a:gd name="connsiteX109" fmla="*/ 4253024 w 12397563"/>
              <a:gd name="connsiteY109" fmla="*/ 3434317 h 3979757"/>
              <a:gd name="connsiteX110" fmla="*/ 4284921 w 12397563"/>
              <a:gd name="connsiteY110" fmla="*/ 3444949 h 3979757"/>
              <a:gd name="connsiteX111" fmla="*/ 4295554 w 12397563"/>
              <a:gd name="connsiteY111" fmla="*/ 3487479 h 3979757"/>
              <a:gd name="connsiteX112" fmla="*/ 4306186 w 12397563"/>
              <a:gd name="connsiteY112" fmla="*/ 3519377 h 3979757"/>
              <a:gd name="connsiteX113" fmla="*/ 4316819 w 12397563"/>
              <a:gd name="connsiteY113" fmla="*/ 3444949 h 3979757"/>
              <a:gd name="connsiteX114" fmla="*/ 4327451 w 12397563"/>
              <a:gd name="connsiteY114" fmla="*/ 3391786 h 3979757"/>
              <a:gd name="connsiteX115" fmla="*/ 4518838 w 12397563"/>
              <a:gd name="connsiteY115" fmla="*/ 3338624 h 3979757"/>
              <a:gd name="connsiteX116" fmla="*/ 4476307 w 12397563"/>
              <a:gd name="connsiteY116" fmla="*/ 3359889 h 3979757"/>
              <a:gd name="connsiteX117" fmla="*/ 4508205 w 12397563"/>
              <a:gd name="connsiteY117" fmla="*/ 3466214 h 3979757"/>
              <a:gd name="connsiteX118" fmla="*/ 4518838 w 12397563"/>
              <a:gd name="connsiteY118" fmla="*/ 3519377 h 3979757"/>
              <a:gd name="connsiteX119" fmla="*/ 4529470 w 12397563"/>
              <a:gd name="connsiteY119" fmla="*/ 3583173 h 3979757"/>
              <a:gd name="connsiteX120" fmla="*/ 4550735 w 12397563"/>
              <a:gd name="connsiteY120" fmla="*/ 3646968 h 3979757"/>
              <a:gd name="connsiteX121" fmla="*/ 4572000 w 12397563"/>
              <a:gd name="connsiteY121" fmla="*/ 3785191 h 3979757"/>
              <a:gd name="connsiteX122" fmla="*/ 4593265 w 12397563"/>
              <a:gd name="connsiteY122" fmla="*/ 3817089 h 3979757"/>
              <a:gd name="connsiteX123" fmla="*/ 4614531 w 12397563"/>
              <a:gd name="connsiteY123" fmla="*/ 3870252 h 3979757"/>
              <a:gd name="connsiteX124" fmla="*/ 4625163 w 12397563"/>
              <a:gd name="connsiteY124" fmla="*/ 3902149 h 3979757"/>
              <a:gd name="connsiteX125" fmla="*/ 4657061 w 12397563"/>
              <a:gd name="connsiteY125" fmla="*/ 3923414 h 3979757"/>
              <a:gd name="connsiteX126" fmla="*/ 4688958 w 12397563"/>
              <a:gd name="connsiteY126" fmla="*/ 3965945 h 3979757"/>
              <a:gd name="connsiteX127" fmla="*/ 5050465 w 12397563"/>
              <a:gd name="connsiteY127" fmla="*/ 3965945 h 3979757"/>
              <a:gd name="connsiteX128" fmla="*/ 5220586 w 12397563"/>
              <a:gd name="connsiteY128" fmla="*/ 3944679 h 3979757"/>
              <a:gd name="connsiteX129" fmla="*/ 5263117 w 12397563"/>
              <a:gd name="connsiteY129" fmla="*/ 3934047 h 3979757"/>
              <a:gd name="connsiteX130" fmla="*/ 5401340 w 12397563"/>
              <a:gd name="connsiteY130" fmla="*/ 3902149 h 3979757"/>
              <a:gd name="connsiteX131" fmla="*/ 5475768 w 12397563"/>
              <a:gd name="connsiteY131" fmla="*/ 3848986 h 3979757"/>
              <a:gd name="connsiteX132" fmla="*/ 5486400 w 12397563"/>
              <a:gd name="connsiteY132" fmla="*/ 3817089 h 3979757"/>
              <a:gd name="connsiteX133" fmla="*/ 5507665 w 12397563"/>
              <a:gd name="connsiteY133" fmla="*/ 3785191 h 3979757"/>
              <a:gd name="connsiteX134" fmla="*/ 5528931 w 12397563"/>
              <a:gd name="connsiteY134" fmla="*/ 3721396 h 3979757"/>
              <a:gd name="connsiteX135" fmla="*/ 5592726 w 12397563"/>
              <a:gd name="connsiteY135" fmla="*/ 3646968 h 3979757"/>
              <a:gd name="connsiteX136" fmla="*/ 5635256 w 12397563"/>
              <a:gd name="connsiteY136" fmla="*/ 3636335 h 3979757"/>
              <a:gd name="connsiteX137" fmla="*/ 5667154 w 12397563"/>
              <a:gd name="connsiteY137" fmla="*/ 3646968 h 3979757"/>
              <a:gd name="connsiteX138" fmla="*/ 5720317 w 12397563"/>
              <a:gd name="connsiteY138" fmla="*/ 3593805 h 3979757"/>
              <a:gd name="connsiteX139" fmla="*/ 5826642 w 12397563"/>
              <a:gd name="connsiteY139" fmla="*/ 3604438 h 3979757"/>
              <a:gd name="connsiteX140" fmla="*/ 5837275 w 12397563"/>
              <a:gd name="connsiteY140" fmla="*/ 3636335 h 3979757"/>
              <a:gd name="connsiteX141" fmla="*/ 5879805 w 12397563"/>
              <a:gd name="connsiteY141" fmla="*/ 3657600 h 3979757"/>
              <a:gd name="connsiteX142" fmla="*/ 5922335 w 12397563"/>
              <a:gd name="connsiteY142" fmla="*/ 3689498 h 3979757"/>
              <a:gd name="connsiteX143" fmla="*/ 6018028 w 12397563"/>
              <a:gd name="connsiteY143" fmla="*/ 3732028 h 3979757"/>
              <a:gd name="connsiteX144" fmla="*/ 6092456 w 12397563"/>
              <a:gd name="connsiteY144" fmla="*/ 3763926 h 3979757"/>
              <a:gd name="connsiteX145" fmla="*/ 6113721 w 12397563"/>
              <a:gd name="connsiteY145" fmla="*/ 3795824 h 3979757"/>
              <a:gd name="connsiteX146" fmla="*/ 6283842 w 12397563"/>
              <a:gd name="connsiteY146" fmla="*/ 3838354 h 3979757"/>
              <a:gd name="connsiteX147" fmla="*/ 6347638 w 12397563"/>
              <a:gd name="connsiteY147" fmla="*/ 3848986 h 3979757"/>
              <a:gd name="connsiteX148" fmla="*/ 6432698 w 12397563"/>
              <a:gd name="connsiteY148" fmla="*/ 3859619 h 3979757"/>
              <a:gd name="connsiteX149" fmla="*/ 6464596 w 12397563"/>
              <a:gd name="connsiteY149" fmla="*/ 3848986 h 3979757"/>
              <a:gd name="connsiteX150" fmla="*/ 6517758 w 12397563"/>
              <a:gd name="connsiteY150" fmla="*/ 3838354 h 3979757"/>
              <a:gd name="connsiteX151" fmla="*/ 6549656 w 12397563"/>
              <a:gd name="connsiteY151" fmla="*/ 3817089 h 3979757"/>
              <a:gd name="connsiteX152" fmla="*/ 6560289 w 12397563"/>
              <a:gd name="connsiteY152" fmla="*/ 3785191 h 3979757"/>
              <a:gd name="connsiteX153" fmla="*/ 6581554 w 12397563"/>
              <a:gd name="connsiteY153" fmla="*/ 3742661 h 3979757"/>
              <a:gd name="connsiteX154" fmla="*/ 6613451 w 12397563"/>
              <a:gd name="connsiteY154" fmla="*/ 3530010 h 3979757"/>
              <a:gd name="connsiteX155" fmla="*/ 6645349 w 12397563"/>
              <a:gd name="connsiteY155" fmla="*/ 3508745 h 3979757"/>
              <a:gd name="connsiteX156" fmla="*/ 6698512 w 12397563"/>
              <a:gd name="connsiteY156" fmla="*/ 3487479 h 3979757"/>
              <a:gd name="connsiteX157" fmla="*/ 6709144 w 12397563"/>
              <a:gd name="connsiteY157" fmla="*/ 3455582 h 3979757"/>
              <a:gd name="connsiteX158" fmla="*/ 6719777 w 12397563"/>
              <a:gd name="connsiteY158" fmla="*/ 3253563 h 3979757"/>
              <a:gd name="connsiteX159" fmla="*/ 6794205 w 12397563"/>
              <a:gd name="connsiteY159" fmla="*/ 3200400 h 3979757"/>
              <a:gd name="connsiteX160" fmla="*/ 6826103 w 12397563"/>
              <a:gd name="connsiteY160" fmla="*/ 3168503 h 3979757"/>
              <a:gd name="connsiteX161" fmla="*/ 6858000 w 12397563"/>
              <a:gd name="connsiteY161" fmla="*/ 3179135 h 3979757"/>
              <a:gd name="connsiteX162" fmla="*/ 6889898 w 12397563"/>
              <a:gd name="connsiteY162" fmla="*/ 3264196 h 3979757"/>
              <a:gd name="connsiteX163" fmla="*/ 6889898 w 12397563"/>
              <a:gd name="connsiteY163" fmla="*/ 3657600 h 3979757"/>
              <a:gd name="connsiteX164" fmla="*/ 6921796 w 12397563"/>
              <a:gd name="connsiteY164" fmla="*/ 3806456 h 3979757"/>
              <a:gd name="connsiteX165" fmla="*/ 7028121 w 12397563"/>
              <a:gd name="connsiteY165" fmla="*/ 3785191 h 3979757"/>
              <a:gd name="connsiteX166" fmla="*/ 7038754 w 12397563"/>
              <a:gd name="connsiteY166" fmla="*/ 3742661 h 3979757"/>
              <a:gd name="connsiteX167" fmla="*/ 7060019 w 12397563"/>
              <a:gd name="connsiteY167" fmla="*/ 3657600 h 3979757"/>
              <a:gd name="connsiteX168" fmla="*/ 7134447 w 12397563"/>
              <a:gd name="connsiteY168" fmla="*/ 3583173 h 3979757"/>
              <a:gd name="connsiteX169" fmla="*/ 7155712 w 12397563"/>
              <a:gd name="connsiteY169" fmla="*/ 3561907 h 3979757"/>
              <a:gd name="connsiteX170" fmla="*/ 7176977 w 12397563"/>
              <a:gd name="connsiteY170" fmla="*/ 3402419 h 3979757"/>
              <a:gd name="connsiteX171" fmla="*/ 7219507 w 12397563"/>
              <a:gd name="connsiteY171" fmla="*/ 3285461 h 3979757"/>
              <a:gd name="connsiteX172" fmla="*/ 7240772 w 12397563"/>
              <a:gd name="connsiteY172" fmla="*/ 3242931 h 3979757"/>
              <a:gd name="connsiteX173" fmla="*/ 7262038 w 12397563"/>
              <a:gd name="connsiteY173" fmla="*/ 3157870 h 3979757"/>
              <a:gd name="connsiteX174" fmla="*/ 7283303 w 12397563"/>
              <a:gd name="connsiteY174" fmla="*/ 3125973 h 3979757"/>
              <a:gd name="connsiteX175" fmla="*/ 7304568 w 12397563"/>
              <a:gd name="connsiteY175" fmla="*/ 3051545 h 3979757"/>
              <a:gd name="connsiteX176" fmla="*/ 7325833 w 12397563"/>
              <a:gd name="connsiteY176" fmla="*/ 3030279 h 3979757"/>
              <a:gd name="connsiteX177" fmla="*/ 7368363 w 12397563"/>
              <a:gd name="connsiteY177" fmla="*/ 2966484 h 3979757"/>
              <a:gd name="connsiteX178" fmla="*/ 7389628 w 12397563"/>
              <a:gd name="connsiteY178" fmla="*/ 2923954 h 3979757"/>
              <a:gd name="connsiteX179" fmla="*/ 7432158 w 12397563"/>
              <a:gd name="connsiteY179" fmla="*/ 2828261 h 3979757"/>
              <a:gd name="connsiteX180" fmla="*/ 7464056 w 12397563"/>
              <a:gd name="connsiteY180" fmla="*/ 2806996 h 3979757"/>
              <a:gd name="connsiteX181" fmla="*/ 7474689 w 12397563"/>
              <a:gd name="connsiteY181" fmla="*/ 2775098 h 3979757"/>
              <a:gd name="connsiteX182" fmla="*/ 7559749 w 12397563"/>
              <a:gd name="connsiteY182" fmla="*/ 2838893 h 3979757"/>
              <a:gd name="connsiteX183" fmla="*/ 7570382 w 12397563"/>
              <a:gd name="connsiteY183" fmla="*/ 2934586 h 3979757"/>
              <a:gd name="connsiteX184" fmla="*/ 7591647 w 12397563"/>
              <a:gd name="connsiteY184" fmla="*/ 3083442 h 3979757"/>
              <a:gd name="connsiteX185" fmla="*/ 7612912 w 12397563"/>
              <a:gd name="connsiteY185" fmla="*/ 3115340 h 3979757"/>
              <a:gd name="connsiteX186" fmla="*/ 7655442 w 12397563"/>
              <a:gd name="connsiteY186" fmla="*/ 3253563 h 3979757"/>
              <a:gd name="connsiteX187" fmla="*/ 7697972 w 12397563"/>
              <a:gd name="connsiteY187" fmla="*/ 3147238 h 3979757"/>
              <a:gd name="connsiteX188" fmla="*/ 7740503 w 12397563"/>
              <a:gd name="connsiteY188" fmla="*/ 3072810 h 3979757"/>
              <a:gd name="connsiteX189" fmla="*/ 7772400 w 12397563"/>
              <a:gd name="connsiteY189" fmla="*/ 3040912 h 3979757"/>
              <a:gd name="connsiteX190" fmla="*/ 7793665 w 12397563"/>
              <a:gd name="connsiteY190" fmla="*/ 2987749 h 3979757"/>
              <a:gd name="connsiteX191" fmla="*/ 7889358 w 12397563"/>
              <a:gd name="connsiteY191" fmla="*/ 2892056 h 3979757"/>
              <a:gd name="connsiteX192" fmla="*/ 7942521 w 12397563"/>
              <a:gd name="connsiteY192" fmla="*/ 2881424 h 3979757"/>
              <a:gd name="connsiteX193" fmla="*/ 7953154 w 12397563"/>
              <a:gd name="connsiteY193" fmla="*/ 2817628 h 3979757"/>
              <a:gd name="connsiteX194" fmla="*/ 7995684 w 12397563"/>
              <a:gd name="connsiteY194" fmla="*/ 2828261 h 3979757"/>
              <a:gd name="connsiteX195" fmla="*/ 8059479 w 12397563"/>
              <a:gd name="connsiteY195" fmla="*/ 2838893 h 3979757"/>
              <a:gd name="connsiteX196" fmla="*/ 8070112 w 12397563"/>
              <a:gd name="connsiteY196" fmla="*/ 2881424 h 3979757"/>
              <a:gd name="connsiteX197" fmla="*/ 8048847 w 12397563"/>
              <a:gd name="connsiteY197" fmla="*/ 3083442 h 3979757"/>
              <a:gd name="connsiteX198" fmla="*/ 8038214 w 12397563"/>
              <a:gd name="connsiteY198" fmla="*/ 3115340 h 3979757"/>
              <a:gd name="connsiteX199" fmla="*/ 8016949 w 12397563"/>
              <a:gd name="connsiteY199" fmla="*/ 3200400 h 3979757"/>
              <a:gd name="connsiteX200" fmla="*/ 8006317 w 12397563"/>
              <a:gd name="connsiteY200" fmla="*/ 3391786 h 3979757"/>
              <a:gd name="connsiteX201" fmla="*/ 8027582 w 12397563"/>
              <a:gd name="connsiteY201" fmla="*/ 3561907 h 3979757"/>
              <a:gd name="connsiteX202" fmla="*/ 8080744 w 12397563"/>
              <a:gd name="connsiteY202" fmla="*/ 3732028 h 3979757"/>
              <a:gd name="connsiteX203" fmla="*/ 8112642 w 12397563"/>
              <a:gd name="connsiteY203" fmla="*/ 3742661 h 3979757"/>
              <a:gd name="connsiteX204" fmla="*/ 8941982 w 12397563"/>
              <a:gd name="connsiteY204" fmla="*/ 3827721 h 3979757"/>
              <a:gd name="connsiteX205" fmla="*/ 9048307 w 12397563"/>
              <a:gd name="connsiteY205" fmla="*/ 3838354 h 3979757"/>
              <a:gd name="connsiteX206" fmla="*/ 9728791 w 12397563"/>
              <a:gd name="connsiteY206" fmla="*/ 3859619 h 3979757"/>
              <a:gd name="connsiteX207" fmla="*/ 10696354 w 12397563"/>
              <a:gd name="connsiteY207" fmla="*/ 3848986 h 3979757"/>
              <a:gd name="connsiteX208" fmla="*/ 10728251 w 12397563"/>
              <a:gd name="connsiteY208" fmla="*/ 3838354 h 3979757"/>
              <a:gd name="connsiteX209" fmla="*/ 10738884 w 12397563"/>
              <a:gd name="connsiteY209" fmla="*/ 3774559 h 3979757"/>
              <a:gd name="connsiteX210" fmla="*/ 10760149 w 12397563"/>
              <a:gd name="connsiteY210" fmla="*/ 3668233 h 3979757"/>
              <a:gd name="connsiteX211" fmla="*/ 10770782 w 12397563"/>
              <a:gd name="connsiteY211" fmla="*/ 3625703 h 3979757"/>
              <a:gd name="connsiteX212" fmla="*/ 10792047 w 12397563"/>
              <a:gd name="connsiteY212" fmla="*/ 3561907 h 3979757"/>
              <a:gd name="connsiteX213" fmla="*/ 10802679 w 12397563"/>
              <a:gd name="connsiteY213" fmla="*/ 3413052 h 3979757"/>
              <a:gd name="connsiteX214" fmla="*/ 10855842 w 12397563"/>
              <a:gd name="connsiteY214" fmla="*/ 3285461 h 3979757"/>
              <a:gd name="connsiteX215" fmla="*/ 10877107 w 12397563"/>
              <a:gd name="connsiteY215" fmla="*/ 3221666 h 3979757"/>
              <a:gd name="connsiteX216" fmla="*/ 10898372 w 12397563"/>
              <a:gd name="connsiteY216" fmla="*/ 3136605 h 3979757"/>
              <a:gd name="connsiteX217" fmla="*/ 10909005 w 12397563"/>
              <a:gd name="connsiteY217" fmla="*/ 3030279 h 3979757"/>
              <a:gd name="connsiteX218" fmla="*/ 10930270 w 12397563"/>
              <a:gd name="connsiteY218" fmla="*/ 2966484 h 3979757"/>
              <a:gd name="connsiteX219" fmla="*/ 10962168 w 12397563"/>
              <a:gd name="connsiteY219" fmla="*/ 2881424 h 3979757"/>
              <a:gd name="connsiteX220" fmla="*/ 11004698 w 12397563"/>
              <a:gd name="connsiteY220" fmla="*/ 2700670 h 3979757"/>
              <a:gd name="connsiteX221" fmla="*/ 11036596 w 12397563"/>
              <a:gd name="connsiteY221" fmla="*/ 2636875 h 3979757"/>
              <a:gd name="connsiteX222" fmla="*/ 11079126 w 12397563"/>
              <a:gd name="connsiteY222" fmla="*/ 2562447 h 3979757"/>
              <a:gd name="connsiteX223" fmla="*/ 11111024 w 12397563"/>
              <a:gd name="connsiteY223" fmla="*/ 2551814 h 3979757"/>
              <a:gd name="connsiteX224" fmla="*/ 11142921 w 12397563"/>
              <a:gd name="connsiteY224" fmla="*/ 2583712 h 3979757"/>
              <a:gd name="connsiteX225" fmla="*/ 11153554 w 12397563"/>
              <a:gd name="connsiteY225" fmla="*/ 2615610 h 3979757"/>
              <a:gd name="connsiteX226" fmla="*/ 11174819 w 12397563"/>
              <a:gd name="connsiteY226" fmla="*/ 2658140 h 3979757"/>
              <a:gd name="connsiteX227" fmla="*/ 11206717 w 12397563"/>
              <a:gd name="connsiteY227" fmla="*/ 2764466 h 3979757"/>
              <a:gd name="connsiteX228" fmla="*/ 11249247 w 12397563"/>
              <a:gd name="connsiteY228" fmla="*/ 2881424 h 3979757"/>
              <a:gd name="connsiteX229" fmla="*/ 11270512 w 12397563"/>
              <a:gd name="connsiteY229" fmla="*/ 3030279 h 3979757"/>
              <a:gd name="connsiteX230" fmla="*/ 11291777 w 12397563"/>
              <a:gd name="connsiteY230" fmla="*/ 3083442 h 3979757"/>
              <a:gd name="connsiteX231" fmla="*/ 11313042 w 12397563"/>
              <a:gd name="connsiteY231" fmla="*/ 3147238 h 3979757"/>
              <a:gd name="connsiteX232" fmla="*/ 11323675 w 12397563"/>
              <a:gd name="connsiteY232" fmla="*/ 3179135 h 3979757"/>
              <a:gd name="connsiteX233" fmla="*/ 11355572 w 12397563"/>
              <a:gd name="connsiteY233" fmla="*/ 3211033 h 3979757"/>
              <a:gd name="connsiteX234" fmla="*/ 11366205 w 12397563"/>
              <a:gd name="connsiteY234" fmla="*/ 3264196 h 3979757"/>
              <a:gd name="connsiteX235" fmla="*/ 11398103 w 12397563"/>
              <a:gd name="connsiteY235" fmla="*/ 3296093 h 3979757"/>
              <a:gd name="connsiteX236" fmla="*/ 11419368 w 12397563"/>
              <a:gd name="connsiteY236" fmla="*/ 3338624 h 3979757"/>
              <a:gd name="connsiteX237" fmla="*/ 11440633 w 12397563"/>
              <a:gd name="connsiteY237" fmla="*/ 3423684 h 3979757"/>
              <a:gd name="connsiteX238" fmla="*/ 11504428 w 12397563"/>
              <a:gd name="connsiteY238" fmla="*/ 3530010 h 3979757"/>
              <a:gd name="connsiteX239" fmla="*/ 11525693 w 12397563"/>
              <a:gd name="connsiteY239" fmla="*/ 3572540 h 3979757"/>
              <a:gd name="connsiteX240" fmla="*/ 11557591 w 12397563"/>
              <a:gd name="connsiteY240" fmla="*/ 3615070 h 3979757"/>
              <a:gd name="connsiteX241" fmla="*/ 11578856 w 12397563"/>
              <a:gd name="connsiteY241" fmla="*/ 3668233 h 3979757"/>
              <a:gd name="connsiteX242" fmla="*/ 11663917 w 12397563"/>
              <a:gd name="connsiteY242" fmla="*/ 3774559 h 3979757"/>
              <a:gd name="connsiteX243" fmla="*/ 11897833 w 12397563"/>
              <a:gd name="connsiteY243" fmla="*/ 3795824 h 3979757"/>
              <a:gd name="connsiteX244" fmla="*/ 11929731 w 12397563"/>
              <a:gd name="connsiteY244" fmla="*/ 3817089 h 3979757"/>
              <a:gd name="connsiteX245" fmla="*/ 12291238 w 12397563"/>
              <a:gd name="connsiteY245" fmla="*/ 3817089 h 3979757"/>
              <a:gd name="connsiteX246" fmla="*/ 12323135 w 12397563"/>
              <a:gd name="connsiteY246" fmla="*/ 3785191 h 3979757"/>
              <a:gd name="connsiteX247" fmla="*/ 12301870 w 12397563"/>
              <a:gd name="connsiteY247" fmla="*/ 3604438 h 3979757"/>
              <a:gd name="connsiteX248" fmla="*/ 12280605 w 12397563"/>
              <a:gd name="connsiteY248" fmla="*/ 3551275 h 3979757"/>
              <a:gd name="connsiteX249" fmla="*/ 12259340 w 12397563"/>
              <a:gd name="connsiteY249" fmla="*/ 3466214 h 3979757"/>
              <a:gd name="connsiteX250" fmla="*/ 12259340 w 12397563"/>
              <a:gd name="connsiteY250" fmla="*/ 3274828 h 3979757"/>
              <a:gd name="connsiteX251" fmla="*/ 12269972 w 12397563"/>
              <a:gd name="connsiteY251" fmla="*/ 3211033 h 3979757"/>
              <a:gd name="connsiteX252" fmla="*/ 12291238 w 12397563"/>
              <a:gd name="connsiteY252" fmla="*/ 3179135 h 3979757"/>
              <a:gd name="connsiteX253" fmla="*/ 12323135 w 12397563"/>
              <a:gd name="connsiteY253" fmla="*/ 3125973 h 3979757"/>
              <a:gd name="connsiteX254" fmla="*/ 12333768 w 12397563"/>
              <a:gd name="connsiteY254" fmla="*/ 2817628 h 3979757"/>
              <a:gd name="connsiteX255" fmla="*/ 12344400 w 12397563"/>
              <a:gd name="connsiteY255" fmla="*/ 2743200 h 3979757"/>
              <a:gd name="connsiteX256" fmla="*/ 12365665 w 12397563"/>
              <a:gd name="connsiteY256" fmla="*/ 2562447 h 3979757"/>
              <a:gd name="connsiteX257" fmla="*/ 12376298 w 12397563"/>
              <a:gd name="connsiteY257" fmla="*/ 2413591 h 3979757"/>
              <a:gd name="connsiteX258" fmla="*/ 12386931 w 12397563"/>
              <a:gd name="connsiteY258" fmla="*/ 2360428 h 3979757"/>
              <a:gd name="connsiteX259" fmla="*/ 12397563 w 12397563"/>
              <a:gd name="connsiteY259" fmla="*/ 2190307 h 3979757"/>
              <a:gd name="connsiteX260" fmla="*/ 12376298 w 12397563"/>
              <a:gd name="connsiteY260" fmla="*/ 2062717 h 3979757"/>
              <a:gd name="connsiteX261" fmla="*/ 12365665 w 12397563"/>
              <a:gd name="connsiteY261" fmla="*/ 2030819 h 3979757"/>
              <a:gd name="connsiteX262" fmla="*/ 12355033 w 12397563"/>
              <a:gd name="connsiteY262" fmla="*/ 1945759 h 3979757"/>
              <a:gd name="connsiteX263" fmla="*/ 12376298 w 12397563"/>
              <a:gd name="connsiteY263" fmla="*/ 1541721 h 3979757"/>
              <a:gd name="connsiteX264" fmla="*/ 12386931 w 12397563"/>
              <a:gd name="connsiteY264" fmla="*/ 1509824 h 3979757"/>
              <a:gd name="connsiteX265" fmla="*/ 12397563 w 12397563"/>
              <a:gd name="connsiteY265" fmla="*/ 1084521 h 3979757"/>
              <a:gd name="connsiteX266" fmla="*/ 12386931 w 12397563"/>
              <a:gd name="connsiteY266" fmla="*/ 914400 h 3979757"/>
              <a:gd name="connsiteX267" fmla="*/ 12376298 w 12397563"/>
              <a:gd name="connsiteY267" fmla="*/ 563526 h 3979757"/>
              <a:gd name="connsiteX268" fmla="*/ 12355033 w 12397563"/>
              <a:gd name="connsiteY268" fmla="*/ 414670 h 3979757"/>
              <a:gd name="connsiteX269" fmla="*/ 12333768 w 12397563"/>
              <a:gd name="connsiteY269" fmla="*/ 63796 h 3979757"/>
              <a:gd name="connsiteX270" fmla="*/ 12291238 w 12397563"/>
              <a:gd name="connsiteY270" fmla="*/ 0 h 3979757"/>
              <a:gd name="connsiteX271" fmla="*/ 11685182 w 12397563"/>
              <a:gd name="connsiteY271" fmla="*/ 21266 h 3979757"/>
              <a:gd name="connsiteX272" fmla="*/ 11089758 w 12397563"/>
              <a:gd name="connsiteY272" fmla="*/ 31898 h 3979757"/>
              <a:gd name="connsiteX273" fmla="*/ 10983433 w 12397563"/>
              <a:gd name="connsiteY273" fmla="*/ 42531 h 3979757"/>
              <a:gd name="connsiteX274" fmla="*/ 10069033 w 12397563"/>
              <a:gd name="connsiteY274" fmla="*/ 53163 h 3979757"/>
              <a:gd name="connsiteX275" fmla="*/ 9750056 w 12397563"/>
              <a:gd name="connsiteY275" fmla="*/ 74428 h 3979757"/>
              <a:gd name="connsiteX276" fmla="*/ 9675628 w 12397563"/>
              <a:gd name="connsiteY276" fmla="*/ 85061 h 3979757"/>
              <a:gd name="connsiteX277" fmla="*/ 9526772 w 12397563"/>
              <a:gd name="connsiteY277" fmla="*/ 95693 h 3979757"/>
              <a:gd name="connsiteX278" fmla="*/ 9452344 w 12397563"/>
              <a:gd name="connsiteY278" fmla="*/ 106326 h 3979757"/>
              <a:gd name="connsiteX279" fmla="*/ 8739963 w 12397563"/>
              <a:gd name="connsiteY279" fmla="*/ 42531 h 3979757"/>
              <a:gd name="connsiteX280" fmla="*/ 7846828 w 12397563"/>
              <a:gd name="connsiteY280" fmla="*/ 85061 h 3979757"/>
              <a:gd name="connsiteX281" fmla="*/ 7729870 w 12397563"/>
              <a:gd name="connsiteY281" fmla="*/ 95693 h 3979757"/>
              <a:gd name="connsiteX282" fmla="*/ 7581014 w 12397563"/>
              <a:gd name="connsiteY282" fmla="*/ 106326 h 3979757"/>
              <a:gd name="connsiteX283" fmla="*/ 7325833 w 12397563"/>
              <a:gd name="connsiteY283" fmla="*/ 116959 h 3979757"/>
              <a:gd name="connsiteX284" fmla="*/ 6124354 w 12397563"/>
              <a:gd name="connsiteY284" fmla="*/ 116959 h 3979757"/>
              <a:gd name="connsiteX285" fmla="*/ 4954772 w 12397563"/>
              <a:gd name="connsiteY285" fmla="*/ 74428 h 3979757"/>
              <a:gd name="connsiteX286" fmla="*/ 4455042 w 12397563"/>
              <a:gd name="connsiteY286" fmla="*/ 42531 h 3979757"/>
              <a:gd name="connsiteX287" fmla="*/ 3604438 w 12397563"/>
              <a:gd name="connsiteY287" fmla="*/ 21266 h 3979757"/>
              <a:gd name="connsiteX288" fmla="*/ 3232298 w 12397563"/>
              <a:gd name="connsiteY288" fmla="*/ 10633 h 3979757"/>
              <a:gd name="connsiteX289" fmla="*/ 2796363 w 12397563"/>
              <a:gd name="connsiteY289" fmla="*/ 21266 h 3979757"/>
              <a:gd name="connsiteX290" fmla="*/ 2169042 w 12397563"/>
              <a:gd name="connsiteY290" fmla="*/ 53163 h 3979757"/>
              <a:gd name="connsiteX291" fmla="*/ 2094614 w 12397563"/>
              <a:gd name="connsiteY291" fmla="*/ 63796 h 3979757"/>
              <a:gd name="connsiteX292" fmla="*/ 1839433 w 12397563"/>
              <a:gd name="connsiteY292" fmla="*/ 53163 h 3979757"/>
              <a:gd name="connsiteX293" fmla="*/ 1786270 w 12397563"/>
              <a:gd name="connsiteY293" fmla="*/ 42531 h 3979757"/>
              <a:gd name="connsiteX294" fmla="*/ 1488558 w 12397563"/>
              <a:gd name="connsiteY294" fmla="*/ 63796 h 3979757"/>
              <a:gd name="connsiteX295" fmla="*/ 1222744 w 12397563"/>
              <a:gd name="connsiteY295" fmla="*/ 74428 h 3979757"/>
              <a:gd name="connsiteX296" fmla="*/ 871870 w 12397563"/>
              <a:gd name="connsiteY296" fmla="*/ 74428 h 3979757"/>
              <a:gd name="connsiteX297" fmla="*/ 489098 w 12397563"/>
              <a:gd name="connsiteY297" fmla="*/ 63796 h 3979757"/>
              <a:gd name="connsiteX298" fmla="*/ 425303 w 12397563"/>
              <a:gd name="connsiteY298" fmla="*/ 42531 h 3979757"/>
              <a:gd name="connsiteX299" fmla="*/ 106326 w 12397563"/>
              <a:gd name="connsiteY299" fmla="*/ 63796 h 3979757"/>
              <a:gd name="connsiteX300" fmla="*/ 63796 w 12397563"/>
              <a:gd name="connsiteY300" fmla="*/ 127591 h 397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12397563" h="3979757">
                <a:moveTo>
                  <a:pt x="63796" y="127591"/>
                </a:moveTo>
                <a:cubicBezTo>
                  <a:pt x="54936" y="168349"/>
                  <a:pt x="55575" y="248038"/>
                  <a:pt x="53163" y="308345"/>
                </a:cubicBezTo>
                <a:cubicBezTo>
                  <a:pt x="47950" y="438661"/>
                  <a:pt x="63954" y="775383"/>
                  <a:pt x="21265" y="988828"/>
                </a:cubicBezTo>
                <a:cubicBezTo>
                  <a:pt x="18399" y="1003157"/>
                  <a:pt x="14177" y="1017182"/>
                  <a:pt x="10633" y="1031359"/>
                </a:cubicBezTo>
                <a:cubicBezTo>
                  <a:pt x="14177" y="1056168"/>
                  <a:pt x="14671" y="1081608"/>
                  <a:pt x="21265" y="1105786"/>
                </a:cubicBezTo>
                <a:cubicBezTo>
                  <a:pt x="25436" y="1121078"/>
                  <a:pt x="36966" y="1133476"/>
                  <a:pt x="42531" y="1148317"/>
                </a:cubicBezTo>
                <a:cubicBezTo>
                  <a:pt x="47662" y="1162000"/>
                  <a:pt x="49619" y="1176670"/>
                  <a:pt x="53163" y="1190847"/>
                </a:cubicBezTo>
                <a:cubicBezTo>
                  <a:pt x="49619" y="1236921"/>
                  <a:pt x="47634" y="1283142"/>
                  <a:pt x="42531" y="1329070"/>
                </a:cubicBezTo>
                <a:cubicBezTo>
                  <a:pt x="40535" y="1347031"/>
                  <a:pt x="31898" y="1364161"/>
                  <a:pt x="31898" y="1382233"/>
                </a:cubicBezTo>
                <a:cubicBezTo>
                  <a:pt x="31898" y="1446127"/>
                  <a:pt x="38987" y="1509824"/>
                  <a:pt x="42531" y="1573619"/>
                </a:cubicBezTo>
                <a:cubicBezTo>
                  <a:pt x="35442" y="1637414"/>
                  <a:pt x="29567" y="1701356"/>
                  <a:pt x="21265" y="1765005"/>
                </a:cubicBezTo>
                <a:cubicBezTo>
                  <a:pt x="18928" y="1782925"/>
                  <a:pt x="11876" y="1800139"/>
                  <a:pt x="10633" y="1818168"/>
                </a:cubicBezTo>
                <a:cubicBezTo>
                  <a:pt x="4776" y="1903100"/>
                  <a:pt x="3544" y="1988289"/>
                  <a:pt x="0" y="2073349"/>
                </a:cubicBezTo>
                <a:cubicBezTo>
                  <a:pt x="3544" y="2183219"/>
                  <a:pt x="1981" y="2293373"/>
                  <a:pt x="10633" y="2402959"/>
                </a:cubicBezTo>
                <a:cubicBezTo>
                  <a:pt x="12664" y="2428681"/>
                  <a:pt x="27143" y="2452026"/>
                  <a:pt x="31898" y="2477386"/>
                </a:cubicBezTo>
                <a:cubicBezTo>
                  <a:pt x="37813" y="2508930"/>
                  <a:pt x="38781" y="2541205"/>
                  <a:pt x="42531" y="2573079"/>
                </a:cubicBezTo>
                <a:cubicBezTo>
                  <a:pt x="45870" y="2601458"/>
                  <a:pt x="49619" y="2629786"/>
                  <a:pt x="53163" y="2658140"/>
                </a:cubicBezTo>
                <a:cubicBezTo>
                  <a:pt x="56707" y="2757377"/>
                  <a:pt x="58131" y="2856713"/>
                  <a:pt x="63796" y="2955852"/>
                </a:cubicBezTo>
                <a:cubicBezTo>
                  <a:pt x="65226" y="2980872"/>
                  <a:pt x="73290" y="3005244"/>
                  <a:pt x="74428" y="3030279"/>
                </a:cubicBezTo>
                <a:cubicBezTo>
                  <a:pt x="80385" y="3161327"/>
                  <a:pt x="79711" y="3292610"/>
                  <a:pt x="85061" y="3423684"/>
                </a:cubicBezTo>
                <a:cubicBezTo>
                  <a:pt x="89684" y="3536949"/>
                  <a:pt x="87815" y="3519763"/>
                  <a:pt x="106326" y="3593805"/>
                </a:cubicBezTo>
                <a:cubicBezTo>
                  <a:pt x="113414" y="3693042"/>
                  <a:pt x="105677" y="3794470"/>
                  <a:pt x="127591" y="3891517"/>
                </a:cubicBezTo>
                <a:cubicBezTo>
                  <a:pt x="132143" y="3911675"/>
                  <a:pt x="160186" y="3921407"/>
                  <a:pt x="180754" y="3923414"/>
                </a:cubicBezTo>
                <a:cubicBezTo>
                  <a:pt x="307791" y="3935808"/>
                  <a:pt x="435935" y="3930503"/>
                  <a:pt x="563526" y="3934047"/>
                </a:cubicBezTo>
                <a:cubicBezTo>
                  <a:pt x="592309" y="3847693"/>
                  <a:pt x="567088" y="3927757"/>
                  <a:pt x="606056" y="3742661"/>
                </a:cubicBezTo>
                <a:cubicBezTo>
                  <a:pt x="609066" y="3728361"/>
                  <a:pt x="606356" y="3710464"/>
                  <a:pt x="616689" y="3700131"/>
                </a:cubicBezTo>
                <a:cubicBezTo>
                  <a:pt x="627022" y="3689798"/>
                  <a:pt x="645042" y="3693042"/>
                  <a:pt x="659219" y="3689498"/>
                </a:cubicBezTo>
                <a:cubicBezTo>
                  <a:pt x="676940" y="3678865"/>
                  <a:pt x="691842" y="3659882"/>
                  <a:pt x="712382" y="3657600"/>
                </a:cubicBezTo>
                <a:cubicBezTo>
                  <a:pt x="728135" y="3655850"/>
                  <a:pt x="740428" y="3672429"/>
                  <a:pt x="754912" y="3678866"/>
                </a:cubicBezTo>
                <a:cubicBezTo>
                  <a:pt x="772353" y="3686618"/>
                  <a:pt x="790354" y="3693043"/>
                  <a:pt x="808075" y="3700131"/>
                </a:cubicBezTo>
                <a:cubicBezTo>
                  <a:pt x="818707" y="3717852"/>
                  <a:pt x="831420" y="3734480"/>
                  <a:pt x="839972" y="3753293"/>
                </a:cubicBezTo>
                <a:cubicBezTo>
                  <a:pt x="857520" y="3791898"/>
                  <a:pt x="853227" y="3819710"/>
                  <a:pt x="882503" y="3848986"/>
                </a:cubicBezTo>
                <a:cubicBezTo>
                  <a:pt x="906981" y="3873464"/>
                  <a:pt x="924391" y="3872750"/>
                  <a:pt x="956931" y="3880884"/>
                </a:cubicBezTo>
                <a:cubicBezTo>
                  <a:pt x="971108" y="3895061"/>
                  <a:pt x="983422" y="3911385"/>
                  <a:pt x="999461" y="3923414"/>
                </a:cubicBezTo>
                <a:cubicBezTo>
                  <a:pt x="1012141" y="3932924"/>
                  <a:pt x="1040862" y="3960489"/>
                  <a:pt x="1041991" y="3944679"/>
                </a:cubicBezTo>
                <a:cubicBezTo>
                  <a:pt x="1046101" y="3887131"/>
                  <a:pt x="1010093" y="3774559"/>
                  <a:pt x="1010093" y="3774559"/>
                </a:cubicBezTo>
                <a:cubicBezTo>
                  <a:pt x="1006549" y="3689498"/>
                  <a:pt x="1007932" y="3604089"/>
                  <a:pt x="999461" y="3519377"/>
                </a:cubicBezTo>
                <a:cubicBezTo>
                  <a:pt x="997231" y="3497073"/>
                  <a:pt x="978196" y="3455582"/>
                  <a:pt x="978196" y="3455582"/>
                </a:cubicBezTo>
                <a:cubicBezTo>
                  <a:pt x="981740" y="3405963"/>
                  <a:pt x="983016" y="3356130"/>
                  <a:pt x="988828" y="3306726"/>
                </a:cubicBezTo>
                <a:cubicBezTo>
                  <a:pt x="990138" y="3295595"/>
                  <a:pt x="988366" y="3276413"/>
                  <a:pt x="999461" y="3274828"/>
                </a:cubicBezTo>
                <a:cubicBezTo>
                  <a:pt x="1021651" y="3271658"/>
                  <a:pt x="1041991" y="3289005"/>
                  <a:pt x="1063256" y="3296093"/>
                </a:cubicBezTo>
                <a:cubicBezTo>
                  <a:pt x="1070344" y="3310270"/>
                  <a:pt x="1076120" y="3325183"/>
                  <a:pt x="1084521" y="3338624"/>
                </a:cubicBezTo>
                <a:cubicBezTo>
                  <a:pt x="1093913" y="3353651"/>
                  <a:pt x="1107813" y="3365663"/>
                  <a:pt x="1116419" y="3381154"/>
                </a:cubicBezTo>
                <a:cubicBezTo>
                  <a:pt x="1186035" y="3506463"/>
                  <a:pt x="1087450" y="3367339"/>
                  <a:pt x="1169582" y="3476847"/>
                </a:cubicBezTo>
                <a:cubicBezTo>
                  <a:pt x="1194862" y="3552693"/>
                  <a:pt x="1159015" y="3460997"/>
                  <a:pt x="1212112" y="3540642"/>
                </a:cubicBezTo>
                <a:cubicBezTo>
                  <a:pt x="1218329" y="3549967"/>
                  <a:pt x="1218329" y="3562238"/>
                  <a:pt x="1222744" y="3572540"/>
                </a:cubicBezTo>
                <a:cubicBezTo>
                  <a:pt x="1228988" y="3587109"/>
                  <a:pt x="1237766" y="3600501"/>
                  <a:pt x="1244010" y="3615070"/>
                </a:cubicBezTo>
                <a:cubicBezTo>
                  <a:pt x="1248425" y="3625372"/>
                  <a:pt x="1248702" y="3637464"/>
                  <a:pt x="1254642" y="3646968"/>
                </a:cubicBezTo>
                <a:cubicBezTo>
                  <a:pt x="1266670" y="3666212"/>
                  <a:pt x="1283556" y="3681976"/>
                  <a:pt x="1297172" y="3700131"/>
                </a:cubicBezTo>
                <a:cubicBezTo>
                  <a:pt x="1304839" y="3710354"/>
                  <a:pt x="1309402" y="3722992"/>
                  <a:pt x="1318438" y="3732028"/>
                </a:cubicBezTo>
                <a:cubicBezTo>
                  <a:pt x="1327474" y="3741064"/>
                  <a:pt x="1340357" y="3745310"/>
                  <a:pt x="1350335" y="3753293"/>
                </a:cubicBezTo>
                <a:cubicBezTo>
                  <a:pt x="1358163" y="3759555"/>
                  <a:pt x="1364512" y="3767470"/>
                  <a:pt x="1371600" y="3774559"/>
                </a:cubicBezTo>
                <a:cubicBezTo>
                  <a:pt x="1385777" y="3767470"/>
                  <a:pt x="1404918" y="3766191"/>
                  <a:pt x="1414131" y="3753293"/>
                </a:cubicBezTo>
                <a:cubicBezTo>
                  <a:pt x="1424635" y="3738588"/>
                  <a:pt x="1424763" y="3718203"/>
                  <a:pt x="1424763" y="3700131"/>
                </a:cubicBezTo>
                <a:cubicBezTo>
                  <a:pt x="1424763" y="3646850"/>
                  <a:pt x="1417675" y="3593805"/>
                  <a:pt x="1414131" y="3540642"/>
                </a:cubicBezTo>
                <a:cubicBezTo>
                  <a:pt x="1417675" y="3526465"/>
                  <a:pt x="1416269" y="3510003"/>
                  <a:pt x="1424763" y="3498112"/>
                </a:cubicBezTo>
                <a:cubicBezTo>
                  <a:pt x="1435063" y="3483692"/>
                  <a:pt x="1452873" y="3476514"/>
                  <a:pt x="1467293" y="3466214"/>
                </a:cubicBezTo>
                <a:cubicBezTo>
                  <a:pt x="1503362" y="3440450"/>
                  <a:pt x="1491588" y="3447483"/>
                  <a:pt x="1531089" y="3434317"/>
                </a:cubicBezTo>
                <a:cubicBezTo>
                  <a:pt x="1545266" y="3448494"/>
                  <a:pt x="1558217" y="3464012"/>
                  <a:pt x="1573619" y="3476847"/>
                </a:cubicBezTo>
                <a:cubicBezTo>
                  <a:pt x="1600846" y="3499536"/>
                  <a:pt x="1634970" y="3514298"/>
                  <a:pt x="1658679" y="3540642"/>
                </a:cubicBezTo>
                <a:cubicBezTo>
                  <a:pt x="1668455" y="3551504"/>
                  <a:pt x="1665768" y="3568996"/>
                  <a:pt x="1669312" y="3583173"/>
                </a:cubicBezTo>
                <a:cubicBezTo>
                  <a:pt x="1686317" y="3770242"/>
                  <a:pt x="1666030" y="3646116"/>
                  <a:pt x="1690577" y="3732028"/>
                </a:cubicBezTo>
                <a:cubicBezTo>
                  <a:pt x="1694592" y="3746079"/>
                  <a:pt x="1695453" y="3761127"/>
                  <a:pt x="1701210" y="3774559"/>
                </a:cubicBezTo>
                <a:cubicBezTo>
                  <a:pt x="1706244" y="3786304"/>
                  <a:pt x="1715387" y="3795824"/>
                  <a:pt x="1722475" y="3806456"/>
                </a:cubicBezTo>
                <a:cubicBezTo>
                  <a:pt x="1729563" y="3838354"/>
                  <a:pt x="1736393" y="3870310"/>
                  <a:pt x="1743740" y="3902149"/>
                </a:cubicBezTo>
                <a:cubicBezTo>
                  <a:pt x="1747026" y="3916388"/>
                  <a:pt x="1744862" y="3933584"/>
                  <a:pt x="1754372" y="3944679"/>
                </a:cubicBezTo>
                <a:cubicBezTo>
                  <a:pt x="1767821" y="3960370"/>
                  <a:pt x="1789814" y="3965944"/>
                  <a:pt x="1807535" y="3976577"/>
                </a:cubicBezTo>
                <a:cubicBezTo>
                  <a:pt x="1835889" y="3973033"/>
                  <a:pt x="1864410" y="3970643"/>
                  <a:pt x="1892596" y="3965945"/>
                </a:cubicBezTo>
                <a:cubicBezTo>
                  <a:pt x="1907010" y="3963543"/>
                  <a:pt x="1920523" y="3955853"/>
                  <a:pt x="1935126" y="3955312"/>
                </a:cubicBezTo>
                <a:cubicBezTo>
                  <a:pt x="2112249" y="3948752"/>
                  <a:pt x="2289545" y="3948223"/>
                  <a:pt x="2466754" y="3944679"/>
                </a:cubicBezTo>
                <a:cubicBezTo>
                  <a:pt x="2499290" y="3936545"/>
                  <a:pt x="2516706" y="3937258"/>
                  <a:pt x="2541182" y="3912782"/>
                </a:cubicBezTo>
                <a:cubicBezTo>
                  <a:pt x="2589276" y="3864688"/>
                  <a:pt x="2532247" y="3890950"/>
                  <a:pt x="2594344" y="3870252"/>
                </a:cubicBezTo>
                <a:cubicBezTo>
                  <a:pt x="2597888" y="3856075"/>
                  <a:pt x="2599846" y="3841404"/>
                  <a:pt x="2604977" y="3827721"/>
                </a:cubicBezTo>
                <a:cubicBezTo>
                  <a:pt x="2614813" y="3801492"/>
                  <a:pt x="2631272" y="3776022"/>
                  <a:pt x="2647507" y="3753293"/>
                </a:cubicBezTo>
                <a:cubicBezTo>
                  <a:pt x="2669624" y="3722329"/>
                  <a:pt x="2682829" y="3703272"/>
                  <a:pt x="2711303" y="3678866"/>
                </a:cubicBezTo>
                <a:cubicBezTo>
                  <a:pt x="2724758" y="3667333"/>
                  <a:pt x="2739656" y="3657601"/>
                  <a:pt x="2753833" y="3646968"/>
                </a:cubicBezTo>
                <a:cubicBezTo>
                  <a:pt x="2779139" y="3571050"/>
                  <a:pt x="2756448" y="3595607"/>
                  <a:pt x="2806996" y="3561907"/>
                </a:cubicBezTo>
                <a:cubicBezTo>
                  <a:pt x="2810540" y="3551275"/>
                  <a:pt x="2808303" y="3536227"/>
                  <a:pt x="2817628" y="3530010"/>
                </a:cubicBezTo>
                <a:cubicBezTo>
                  <a:pt x="2850762" y="3507921"/>
                  <a:pt x="2881041" y="3521940"/>
                  <a:pt x="2913321" y="3530010"/>
                </a:cubicBezTo>
                <a:cubicBezTo>
                  <a:pt x="2916865" y="3544187"/>
                  <a:pt x="2919940" y="3558489"/>
                  <a:pt x="2923954" y="3572540"/>
                </a:cubicBezTo>
                <a:cubicBezTo>
                  <a:pt x="2934522" y="3609529"/>
                  <a:pt x="2971751" y="3700030"/>
                  <a:pt x="2977117" y="3710763"/>
                </a:cubicBezTo>
                <a:cubicBezTo>
                  <a:pt x="2984205" y="3724940"/>
                  <a:pt x="2989590" y="3740105"/>
                  <a:pt x="2998382" y="3753293"/>
                </a:cubicBezTo>
                <a:cubicBezTo>
                  <a:pt x="3010970" y="3772175"/>
                  <a:pt x="3027296" y="3788301"/>
                  <a:pt x="3040912" y="3806456"/>
                </a:cubicBezTo>
                <a:cubicBezTo>
                  <a:pt x="3062818" y="3835665"/>
                  <a:pt x="3064696" y="3854863"/>
                  <a:pt x="3104707" y="3870252"/>
                </a:cubicBezTo>
                <a:cubicBezTo>
                  <a:pt x="3135205" y="3881982"/>
                  <a:pt x="3168502" y="3884429"/>
                  <a:pt x="3200400" y="3891517"/>
                </a:cubicBezTo>
                <a:cubicBezTo>
                  <a:pt x="3337483" y="3982906"/>
                  <a:pt x="3257854" y="3958043"/>
                  <a:pt x="3444949" y="3944679"/>
                </a:cubicBezTo>
                <a:cubicBezTo>
                  <a:pt x="3455582" y="3934047"/>
                  <a:pt x="3464336" y="3921123"/>
                  <a:pt x="3476847" y="3912782"/>
                </a:cubicBezTo>
                <a:cubicBezTo>
                  <a:pt x="3491157" y="3903242"/>
                  <a:pt x="3553757" y="3893369"/>
                  <a:pt x="3561907" y="3891517"/>
                </a:cubicBezTo>
                <a:lnTo>
                  <a:pt x="3742661" y="3848986"/>
                </a:lnTo>
                <a:cubicBezTo>
                  <a:pt x="3753293" y="3838354"/>
                  <a:pt x="3766217" y="3829600"/>
                  <a:pt x="3774558" y="3817089"/>
                </a:cubicBezTo>
                <a:cubicBezTo>
                  <a:pt x="3780775" y="3807764"/>
                  <a:pt x="3784018" y="3796337"/>
                  <a:pt x="3785191" y="3785191"/>
                </a:cubicBezTo>
                <a:cubicBezTo>
                  <a:pt x="3791139" y="3728686"/>
                  <a:pt x="3789876" y="3671575"/>
                  <a:pt x="3795824" y="3615070"/>
                </a:cubicBezTo>
                <a:cubicBezTo>
                  <a:pt x="3796997" y="3603924"/>
                  <a:pt x="3803738" y="3594046"/>
                  <a:pt x="3806456" y="3583173"/>
                </a:cubicBezTo>
                <a:cubicBezTo>
                  <a:pt x="3827067" y="3500728"/>
                  <a:pt x="3802982" y="3558225"/>
                  <a:pt x="3838354" y="3487479"/>
                </a:cubicBezTo>
                <a:cubicBezTo>
                  <a:pt x="3841898" y="3466214"/>
                  <a:pt x="3840979" y="3443700"/>
                  <a:pt x="3848986" y="3423684"/>
                </a:cubicBezTo>
                <a:cubicBezTo>
                  <a:pt x="3855567" y="3407231"/>
                  <a:pt x="3875280" y="3397966"/>
                  <a:pt x="3880884" y="3381154"/>
                </a:cubicBezTo>
                <a:cubicBezTo>
                  <a:pt x="3889920" y="3354046"/>
                  <a:pt x="3887741" y="3324417"/>
                  <a:pt x="3891517" y="3296093"/>
                </a:cubicBezTo>
                <a:cubicBezTo>
                  <a:pt x="3902149" y="3216352"/>
                  <a:pt x="3897059" y="3230346"/>
                  <a:pt x="3923414" y="3157870"/>
                </a:cubicBezTo>
                <a:cubicBezTo>
                  <a:pt x="3972468" y="3022970"/>
                  <a:pt x="3918664" y="3167369"/>
                  <a:pt x="3965944" y="3072810"/>
                </a:cubicBezTo>
                <a:cubicBezTo>
                  <a:pt x="3970956" y="3062785"/>
                  <a:pt x="3967457" y="3047426"/>
                  <a:pt x="3976577" y="3040912"/>
                </a:cubicBezTo>
                <a:cubicBezTo>
                  <a:pt x="3994817" y="3027883"/>
                  <a:pt x="4040372" y="3019647"/>
                  <a:pt x="4040372" y="3019647"/>
                </a:cubicBezTo>
                <a:cubicBezTo>
                  <a:pt x="4051005" y="3026735"/>
                  <a:pt x="4061175" y="3034572"/>
                  <a:pt x="4072270" y="3040912"/>
                </a:cubicBezTo>
                <a:cubicBezTo>
                  <a:pt x="4086032" y="3048776"/>
                  <a:pt x="4104485" y="3050143"/>
                  <a:pt x="4114800" y="3062177"/>
                </a:cubicBezTo>
                <a:cubicBezTo>
                  <a:pt x="4131198" y="3081308"/>
                  <a:pt x="4139317" y="3133268"/>
                  <a:pt x="4146698" y="3157870"/>
                </a:cubicBezTo>
                <a:cubicBezTo>
                  <a:pt x="4153139" y="3179340"/>
                  <a:pt x="4160874" y="3200401"/>
                  <a:pt x="4167963" y="3221666"/>
                </a:cubicBezTo>
                <a:lnTo>
                  <a:pt x="4189228" y="3285461"/>
                </a:lnTo>
                <a:lnTo>
                  <a:pt x="4199861" y="3317359"/>
                </a:lnTo>
                <a:cubicBezTo>
                  <a:pt x="4203405" y="3327991"/>
                  <a:pt x="4202568" y="3341331"/>
                  <a:pt x="4210493" y="3349256"/>
                </a:cubicBezTo>
                <a:lnTo>
                  <a:pt x="4242391" y="3381154"/>
                </a:lnTo>
                <a:cubicBezTo>
                  <a:pt x="4245935" y="3398875"/>
                  <a:pt x="4242999" y="3419280"/>
                  <a:pt x="4253024" y="3434317"/>
                </a:cubicBezTo>
                <a:cubicBezTo>
                  <a:pt x="4259241" y="3443642"/>
                  <a:pt x="4277920" y="3436198"/>
                  <a:pt x="4284921" y="3444949"/>
                </a:cubicBezTo>
                <a:cubicBezTo>
                  <a:pt x="4294050" y="3456360"/>
                  <a:pt x="4291540" y="3473428"/>
                  <a:pt x="4295554" y="3487479"/>
                </a:cubicBezTo>
                <a:cubicBezTo>
                  <a:pt x="4298633" y="3498256"/>
                  <a:pt x="4302642" y="3508744"/>
                  <a:pt x="4306186" y="3519377"/>
                </a:cubicBezTo>
                <a:cubicBezTo>
                  <a:pt x="4309730" y="3494568"/>
                  <a:pt x="4312699" y="3469669"/>
                  <a:pt x="4316819" y="3444949"/>
                </a:cubicBezTo>
                <a:cubicBezTo>
                  <a:pt x="4319790" y="3427123"/>
                  <a:pt x="4314018" y="3403876"/>
                  <a:pt x="4327451" y="3391786"/>
                </a:cubicBezTo>
                <a:cubicBezTo>
                  <a:pt x="4380277" y="3344243"/>
                  <a:pt x="4454831" y="3345735"/>
                  <a:pt x="4518838" y="3338624"/>
                </a:cubicBezTo>
                <a:cubicBezTo>
                  <a:pt x="4504661" y="3345712"/>
                  <a:pt x="4481872" y="3345048"/>
                  <a:pt x="4476307" y="3359889"/>
                </a:cubicBezTo>
                <a:cubicBezTo>
                  <a:pt x="4464960" y="3390147"/>
                  <a:pt x="4495375" y="3440553"/>
                  <a:pt x="4508205" y="3466214"/>
                </a:cubicBezTo>
                <a:cubicBezTo>
                  <a:pt x="4511749" y="3483935"/>
                  <a:pt x="4515605" y="3501597"/>
                  <a:pt x="4518838" y="3519377"/>
                </a:cubicBezTo>
                <a:cubicBezTo>
                  <a:pt x="4522694" y="3540588"/>
                  <a:pt x="4524241" y="3562258"/>
                  <a:pt x="4529470" y="3583173"/>
                </a:cubicBezTo>
                <a:cubicBezTo>
                  <a:pt x="4534906" y="3604919"/>
                  <a:pt x="4550735" y="3646968"/>
                  <a:pt x="4550735" y="3646968"/>
                </a:cubicBezTo>
                <a:cubicBezTo>
                  <a:pt x="4551553" y="3652696"/>
                  <a:pt x="4568314" y="3774132"/>
                  <a:pt x="4572000" y="3785191"/>
                </a:cubicBezTo>
                <a:cubicBezTo>
                  <a:pt x="4576041" y="3797314"/>
                  <a:pt x="4587550" y="3805659"/>
                  <a:pt x="4593265" y="3817089"/>
                </a:cubicBezTo>
                <a:cubicBezTo>
                  <a:pt x="4601801" y="3834160"/>
                  <a:pt x="4607829" y="3852381"/>
                  <a:pt x="4614531" y="3870252"/>
                </a:cubicBezTo>
                <a:cubicBezTo>
                  <a:pt x="4618466" y="3880746"/>
                  <a:pt x="4618162" y="3893398"/>
                  <a:pt x="4625163" y="3902149"/>
                </a:cubicBezTo>
                <a:cubicBezTo>
                  <a:pt x="4633146" y="3912128"/>
                  <a:pt x="4646428" y="3916326"/>
                  <a:pt x="4657061" y="3923414"/>
                </a:cubicBezTo>
                <a:cubicBezTo>
                  <a:pt x="4667693" y="3937591"/>
                  <a:pt x="4671581" y="3962470"/>
                  <a:pt x="4688958" y="3965945"/>
                </a:cubicBezTo>
                <a:cubicBezTo>
                  <a:pt x="4814658" y="3991085"/>
                  <a:pt x="4927573" y="3976186"/>
                  <a:pt x="5050465" y="3965945"/>
                </a:cubicBezTo>
                <a:cubicBezTo>
                  <a:pt x="5133042" y="3938418"/>
                  <a:pt x="5042985" y="3965573"/>
                  <a:pt x="5220586" y="3944679"/>
                </a:cubicBezTo>
                <a:cubicBezTo>
                  <a:pt x="5235099" y="3942972"/>
                  <a:pt x="5248788" y="3936913"/>
                  <a:pt x="5263117" y="3934047"/>
                </a:cubicBezTo>
                <a:cubicBezTo>
                  <a:pt x="5387060" y="3909259"/>
                  <a:pt x="5264656" y="3941201"/>
                  <a:pt x="5401340" y="3902149"/>
                </a:cubicBezTo>
                <a:cubicBezTo>
                  <a:pt x="5451777" y="3801275"/>
                  <a:pt x="5383016" y="3910820"/>
                  <a:pt x="5475768" y="3848986"/>
                </a:cubicBezTo>
                <a:cubicBezTo>
                  <a:pt x="5485093" y="3842769"/>
                  <a:pt x="5481388" y="3827113"/>
                  <a:pt x="5486400" y="3817089"/>
                </a:cubicBezTo>
                <a:cubicBezTo>
                  <a:pt x="5492115" y="3805659"/>
                  <a:pt x="5502475" y="3796868"/>
                  <a:pt x="5507665" y="3785191"/>
                </a:cubicBezTo>
                <a:cubicBezTo>
                  <a:pt x="5516769" y="3764708"/>
                  <a:pt x="5516497" y="3740047"/>
                  <a:pt x="5528931" y="3721396"/>
                </a:cubicBezTo>
                <a:cubicBezTo>
                  <a:pt x="5547231" y="3693945"/>
                  <a:pt x="5563259" y="3665385"/>
                  <a:pt x="5592726" y="3646968"/>
                </a:cubicBezTo>
                <a:cubicBezTo>
                  <a:pt x="5605118" y="3639223"/>
                  <a:pt x="5621079" y="3639879"/>
                  <a:pt x="5635256" y="3636335"/>
                </a:cubicBezTo>
                <a:cubicBezTo>
                  <a:pt x="5645889" y="3639879"/>
                  <a:pt x="5657129" y="3651980"/>
                  <a:pt x="5667154" y="3646968"/>
                </a:cubicBezTo>
                <a:cubicBezTo>
                  <a:pt x="5689570" y="3635760"/>
                  <a:pt x="5720317" y="3593805"/>
                  <a:pt x="5720317" y="3593805"/>
                </a:cubicBezTo>
                <a:cubicBezTo>
                  <a:pt x="5755759" y="3597349"/>
                  <a:pt x="5793168" y="3592266"/>
                  <a:pt x="5826642" y="3604438"/>
                </a:cubicBezTo>
                <a:cubicBezTo>
                  <a:pt x="5837175" y="3608268"/>
                  <a:pt x="5829350" y="3628410"/>
                  <a:pt x="5837275" y="3636335"/>
                </a:cubicBezTo>
                <a:cubicBezTo>
                  <a:pt x="5848483" y="3647543"/>
                  <a:pt x="5866364" y="3649199"/>
                  <a:pt x="5879805" y="3657600"/>
                </a:cubicBezTo>
                <a:cubicBezTo>
                  <a:pt x="5894832" y="3666992"/>
                  <a:pt x="5907590" y="3679668"/>
                  <a:pt x="5922335" y="3689498"/>
                </a:cubicBezTo>
                <a:cubicBezTo>
                  <a:pt x="6006766" y="3745786"/>
                  <a:pt x="5942200" y="3704454"/>
                  <a:pt x="6018028" y="3732028"/>
                </a:cubicBezTo>
                <a:cubicBezTo>
                  <a:pt x="6043395" y="3741252"/>
                  <a:pt x="6067647" y="3753293"/>
                  <a:pt x="6092456" y="3763926"/>
                </a:cubicBezTo>
                <a:cubicBezTo>
                  <a:pt x="6099544" y="3774559"/>
                  <a:pt x="6103088" y="3788736"/>
                  <a:pt x="6113721" y="3795824"/>
                </a:cubicBezTo>
                <a:cubicBezTo>
                  <a:pt x="6175543" y="3837038"/>
                  <a:pt x="6211387" y="3828693"/>
                  <a:pt x="6283842" y="3838354"/>
                </a:cubicBezTo>
                <a:cubicBezTo>
                  <a:pt x="6305212" y="3841203"/>
                  <a:pt x="6326296" y="3845937"/>
                  <a:pt x="6347638" y="3848986"/>
                </a:cubicBezTo>
                <a:cubicBezTo>
                  <a:pt x="6375925" y="3853027"/>
                  <a:pt x="6404345" y="3856075"/>
                  <a:pt x="6432698" y="3859619"/>
                </a:cubicBezTo>
                <a:cubicBezTo>
                  <a:pt x="6443331" y="3856075"/>
                  <a:pt x="6453723" y="3851704"/>
                  <a:pt x="6464596" y="3848986"/>
                </a:cubicBezTo>
                <a:cubicBezTo>
                  <a:pt x="6482128" y="3844603"/>
                  <a:pt x="6500837" y="3844699"/>
                  <a:pt x="6517758" y="3838354"/>
                </a:cubicBezTo>
                <a:cubicBezTo>
                  <a:pt x="6529723" y="3833867"/>
                  <a:pt x="6539023" y="3824177"/>
                  <a:pt x="6549656" y="3817089"/>
                </a:cubicBezTo>
                <a:cubicBezTo>
                  <a:pt x="6553200" y="3806456"/>
                  <a:pt x="6555874" y="3795493"/>
                  <a:pt x="6560289" y="3785191"/>
                </a:cubicBezTo>
                <a:cubicBezTo>
                  <a:pt x="6566533" y="3770623"/>
                  <a:pt x="6578321" y="3758178"/>
                  <a:pt x="6581554" y="3742661"/>
                </a:cubicBezTo>
                <a:cubicBezTo>
                  <a:pt x="6596173" y="3672491"/>
                  <a:pt x="6594592" y="3599161"/>
                  <a:pt x="6613451" y="3530010"/>
                </a:cubicBezTo>
                <a:cubicBezTo>
                  <a:pt x="6616813" y="3517681"/>
                  <a:pt x="6633919" y="3514460"/>
                  <a:pt x="6645349" y="3508745"/>
                </a:cubicBezTo>
                <a:cubicBezTo>
                  <a:pt x="6662420" y="3500209"/>
                  <a:pt x="6680791" y="3494568"/>
                  <a:pt x="6698512" y="3487479"/>
                </a:cubicBezTo>
                <a:cubicBezTo>
                  <a:pt x="6702056" y="3476847"/>
                  <a:pt x="6708129" y="3466743"/>
                  <a:pt x="6709144" y="3455582"/>
                </a:cubicBezTo>
                <a:cubicBezTo>
                  <a:pt x="6715249" y="3388426"/>
                  <a:pt x="6707714" y="3319908"/>
                  <a:pt x="6719777" y="3253563"/>
                </a:cubicBezTo>
                <a:cubicBezTo>
                  <a:pt x="6724728" y="3226333"/>
                  <a:pt x="6778445" y="3211657"/>
                  <a:pt x="6794205" y="3200400"/>
                </a:cubicBezTo>
                <a:cubicBezTo>
                  <a:pt x="6806441" y="3191660"/>
                  <a:pt x="6815470" y="3179135"/>
                  <a:pt x="6826103" y="3168503"/>
                </a:cubicBezTo>
                <a:cubicBezTo>
                  <a:pt x="6836735" y="3172047"/>
                  <a:pt x="6850075" y="3171210"/>
                  <a:pt x="6858000" y="3179135"/>
                </a:cubicBezTo>
                <a:cubicBezTo>
                  <a:pt x="6876532" y="3197668"/>
                  <a:pt x="6883965" y="3240464"/>
                  <a:pt x="6889898" y="3264196"/>
                </a:cubicBezTo>
                <a:cubicBezTo>
                  <a:pt x="6914033" y="3529667"/>
                  <a:pt x="6889898" y="3208528"/>
                  <a:pt x="6889898" y="3657600"/>
                </a:cubicBezTo>
                <a:cubicBezTo>
                  <a:pt x="6889898" y="3769600"/>
                  <a:pt x="6882664" y="3747759"/>
                  <a:pt x="6921796" y="3806456"/>
                </a:cubicBezTo>
                <a:cubicBezTo>
                  <a:pt x="6957238" y="3799368"/>
                  <a:pt x="6996391" y="3802498"/>
                  <a:pt x="7028121" y="3785191"/>
                </a:cubicBezTo>
                <a:cubicBezTo>
                  <a:pt x="7040950" y="3778194"/>
                  <a:pt x="7035584" y="3756926"/>
                  <a:pt x="7038754" y="3742661"/>
                </a:cubicBezTo>
                <a:cubicBezTo>
                  <a:pt x="7039366" y="3739908"/>
                  <a:pt x="7051249" y="3668563"/>
                  <a:pt x="7060019" y="3657600"/>
                </a:cubicBezTo>
                <a:cubicBezTo>
                  <a:pt x="7081937" y="3630203"/>
                  <a:pt x="7109638" y="3607982"/>
                  <a:pt x="7134447" y="3583173"/>
                </a:cubicBezTo>
                <a:lnTo>
                  <a:pt x="7155712" y="3561907"/>
                </a:lnTo>
                <a:cubicBezTo>
                  <a:pt x="7160833" y="3510694"/>
                  <a:pt x="7163067" y="3453422"/>
                  <a:pt x="7176977" y="3402419"/>
                </a:cubicBezTo>
                <a:cubicBezTo>
                  <a:pt x="7185297" y="3371911"/>
                  <a:pt x="7206078" y="3315676"/>
                  <a:pt x="7219507" y="3285461"/>
                </a:cubicBezTo>
                <a:cubicBezTo>
                  <a:pt x="7225944" y="3270977"/>
                  <a:pt x="7234528" y="3257499"/>
                  <a:pt x="7240772" y="3242931"/>
                </a:cubicBezTo>
                <a:cubicBezTo>
                  <a:pt x="7280129" y="3151100"/>
                  <a:pt x="7212107" y="3291017"/>
                  <a:pt x="7262038" y="3157870"/>
                </a:cubicBezTo>
                <a:cubicBezTo>
                  <a:pt x="7266525" y="3145905"/>
                  <a:pt x="7276215" y="3136605"/>
                  <a:pt x="7283303" y="3125973"/>
                </a:cubicBezTo>
                <a:cubicBezTo>
                  <a:pt x="7285290" y="3118023"/>
                  <a:pt x="7298028" y="3062445"/>
                  <a:pt x="7304568" y="3051545"/>
                </a:cubicBezTo>
                <a:cubicBezTo>
                  <a:pt x="7309726" y="3042949"/>
                  <a:pt x="7318745" y="3037368"/>
                  <a:pt x="7325833" y="3030279"/>
                </a:cubicBezTo>
                <a:cubicBezTo>
                  <a:pt x="7348640" y="2961857"/>
                  <a:pt x="7318585" y="3036173"/>
                  <a:pt x="7368363" y="2966484"/>
                </a:cubicBezTo>
                <a:cubicBezTo>
                  <a:pt x="7377576" y="2953586"/>
                  <a:pt x="7383741" y="2938670"/>
                  <a:pt x="7389628" y="2923954"/>
                </a:cubicBezTo>
                <a:cubicBezTo>
                  <a:pt x="7403665" y="2888862"/>
                  <a:pt x="7404884" y="2855535"/>
                  <a:pt x="7432158" y="2828261"/>
                </a:cubicBezTo>
                <a:cubicBezTo>
                  <a:pt x="7441194" y="2819225"/>
                  <a:pt x="7453423" y="2814084"/>
                  <a:pt x="7464056" y="2806996"/>
                </a:cubicBezTo>
                <a:cubicBezTo>
                  <a:pt x="7467600" y="2796363"/>
                  <a:pt x="7463481" y="2775098"/>
                  <a:pt x="7474689" y="2775098"/>
                </a:cubicBezTo>
                <a:cubicBezTo>
                  <a:pt x="7524838" y="2775098"/>
                  <a:pt x="7538773" y="2807430"/>
                  <a:pt x="7559749" y="2838893"/>
                </a:cubicBezTo>
                <a:cubicBezTo>
                  <a:pt x="7563293" y="2870791"/>
                  <a:pt x="7567189" y="2902651"/>
                  <a:pt x="7570382" y="2934586"/>
                </a:cubicBezTo>
                <a:cubicBezTo>
                  <a:pt x="7573439" y="2965157"/>
                  <a:pt x="7571093" y="3042335"/>
                  <a:pt x="7591647" y="3083442"/>
                </a:cubicBezTo>
                <a:cubicBezTo>
                  <a:pt x="7597362" y="3094872"/>
                  <a:pt x="7605824" y="3104707"/>
                  <a:pt x="7612912" y="3115340"/>
                </a:cubicBezTo>
                <a:cubicBezTo>
                  <a:pt x="7638806" y="3218916"/>
                  <a:pt x="7623323" y="3173264"/>
                  <a:pt x="7655442" y="3253563"/>
                </a:cubicBezTo>
                <a:cubicBezTo>
                  <a:pt x="7715122" y="3173990"/>
                  <a:pt x="7666365" y="3252596"/>
                  <a:pt x="7697972" y="3147238"/>
                </a:cubicBezTo>
                <a:cubicBezTo>
                  <a:pt x="7702847" y="3130989"/>
                  <a:pt x="7728267" y="3087493"/>
                  <a:pt x="7740503" y="3072810"/>
                </a:cubicBezTo>
                <a:cubicBezTo>
                  <a:pt x="7750129" y="3061258"/>
                  <a:pt x="7761768" y="3051545"/>
                  <a:pt x="7772400" y="3040912"/>
                </a:cubicBezTo>
                <a:cubicBezTo>
                  <a:pt x="7779488" y="3023191"/>
                  <a:pt x="7787142" y="3005686"/>
                  <a:pt x="7793665" y="2987749"/>
                </a:cubicBezTo>
                <a:cubicBezTo>
                  <a:pt x="7823438" y="2905874"/>
                  <a:pt x="7794362" y="2923721"/>
                  <a:pt x="7889358" y="2892056"/>
                </a:cubicBezTo>
                <a:cubicBezTo>
                  <a:pt x="7906503" y="2886341"/>
                  <a:pt x="7924800" y="2884968"/>
                  <a:pt x="7942521" y="2881424"/>
                </a:cubicBezTo>
                <a:cubicBezTo>
                  <a:pt x="7946065" y="2860159"/>
                  <a:pt x="7937910" y="2832872"/>
                  <a:pt x="7953154" y="2817628"/>
                </a:cubicBezTo>
                <a:cubicBezTo>
                  <a:pt x="7963487" y="2807295"/>
                  <a:pt x="7981355" y="2825395"/>
                  <a:pt x="7995684" y="2828261"/>
                </a:cubicBezTo>
                <a:cubicBezTo>
                  <a:pt x="8016824" y="2832489"/>
                  <a:pt x="8038214" y="2835349"/>
                  <a:pt x="8059479" y="2838893"/>
                </a:cubicBezTo>
                <a:cubicBezTo>
                  <a:pt x="8063023" y="2853070"/>
                  <a:pt x="8070112" y="2866811"/>
                  <a:pt x="8070112" y="2881424"/>
                </a:cubicBezTo>
                <a:cubicBezTo>
                  <a:pt x="8070112" y="2927232"/>
                  <a:pt x="8061344" y="3027207"/>
                  <a:pt x="8048847" y="3083442"/>
                </a:cubicBezTo>
                <a:cubicBezTo>
                  <a:pt x="8046416" y="3094383"/>
                  <a:pt x="8041163" y="3104527"/>
                  <a:pt x="8038214" y="3115340"/>
                </a:cubicBezTo>
                <a:cubicBezTo>
                  <a:pt x="8030524" y="3143536"/>
                  <a:pt x="8016949" y="3200400"/>
                  <a:pt x="8016949" y="3200400"/>
                </a:cubicBezTo>
                <a:cubicBezTo>
                  <a:pt x="8013405" y="3264195"/>
                  <a:pt x="8006317" y="3327892"/>
                  <a:pt x="8006317" y="3391786"/>
                </a:cubicBezTo>
                <a:cubicBezTo>
                  <a:pt x="8006317" y="3465406"/>
                  <a:pt x="8014935" y="3498673"/>
                  <a:pt x="8027582" y="3561907"/>
                </a:cubicBezTo>
                <a:cubicBezTo>
                  <a:pt x="8030281" y="3588895"/>
                  <a:pt x="8025973" y="3713771"/>
                  <a:pt x="8080744" y="3732028"/>
                </a:cubicBezTo>
                <a:lnTo>
                  <a:pt x="8112642" y="3742661"/>
                </a:lnTo>
                <a:cubicBezTo>
                  <a:pt x="8365022" y="3995041"/>
                  <a:pt x="8151988" y="3816595"/>
                  <a:pt x="8941982" y="3827721"/>
                </a:cubicBezTo>
                <a:cubicBezTo>
                  <a:pt x="8977424" y="3831265"/>
                  <a:pt x="9012705" y="3837259"/>
                  <a:pt x="9048307" y="3838354"/>
                </a:cubicBezTo>
                <a:lnTo>
                  <a:pt x="9728791" y="3859619"/>
                </a:lnTo>
                <a:lnTo>
                  <a:pt x="10696354" y="3848986"/>
                </a:lnTo>
                <a:cubicBezTo>
                  <a:pt x="10707559" y="3848748"/>
                  <a:pt x="10722691" y="3848085"/>
                  <a:pt x="10728251" y="3838354"/>
                </a:cubicBezTo>
                <a:cubicBezTo>
                  <a:pt x="10738947" y="3819636"/>
                  <a:pt x="10734911" y="3795748"/>
                  <a:pt x="10738884" y="3774559"/>
                </a:cubicBezTo>
                <a:cubicBezTo>
                  <a:pt x="10745545" y="3739034"/>
                  <a:pt x="10752576" y="3703575"/>
                  <a:pt x="10760149" y="3668233"/>
                </a:cubicBezTo>
                <a:cubicBezTo>
                  <a:pt x="10763211" y="3653944"/>
                  <a:pt x="10766583" y="3639700"/>
                  <a:pt x="10770782" y="3625703"/>
                </a:cubicBezTo>
                <a:cubicBezTo>
                  <a:pt x="10777223" y="3604233"/>
                  <a:pt x="10792047" y="3561907"/>
                  <a:pt x="10792047" y="3561907"/>
                </a:cubicBezTo>
                <a:cubicBezTo>
                  <a:pt x="10795591" y="3512289"/>
                  <a:pt x="10791493" y="3461523"/>
                  <a:pt x="10802679" y="3413052"/>
                </a:cubicBezTo>
                <a:cubicBezTo>
                  <a:pt x="10813039" y="3368157"/>
                  <a:pt x="10841272" y="3329171"/>
                  <a:pt x="10855842" y="3285461"/>
                </a:cubicBezTo>
                <a:cubicBezTo>
                  <a:pt x="10862930" y="3264196"/>
                  <a:pt x="10871209" y="3243291"/>
                  <a:pt x="10877107" y="3221666"/>
                </a:cubicBezTo>
                <a:cubicBezTo>
                  <a:pt x="10915606" y="3080503"/>
                  <a:pt x="10866107" y="3233407"/>
                  <a:pt x="10898372" y="3136605"/>
                </a:cubicBezTo>
                <a:cubicBezTo>
                  <a:pt x="10901916" y="3101163"/>
                  <a:pt x="10902441" y="3065288"/>
                  <a:pt x="10909005" y="3030279"/>
                </a:cubicBezTo>
                <a:cubicBezTo>
                  <a:pt x="10913136" y="3008248"/>
                  <a:pt x="10921945" y="2987296"/>
                  <a:pt x="10930270" y="2966484"/>
                </a:cubicBezTo>
                <a:cubicBezTo>
                  <a:pt x="10936769" y="2950236"/>
                  <a:pt x="10956614" y="2903640"/>
                  <a:pt x="10962168" y="2881424"/>
                </a:cubicBezTo>
                <a:cubicBezTo>
                  <a:pt x="10985672" y="2787407"/>
                  <a:pt x="10958046" y="2840617"/>
                  <a:pt x="11004698" y="2700670"/>
                </a:cubicBezTo>
                <a:cubicBezTo>
                  <a:pt x="11024193" y="2642188"/>
                  <a:pt x="11003617" y="2694588"/>
                  <a:pt x="11036596" y="2636875"/>
                </a:cubicBezTo>
                <a:cubicBezTo>
                  <a:pt x="11043205" y="2625309"/>
                  <a:pt x="11065493" y="2573354"/>
                  <a:pt x="11079126" y="2562447"/>
                </a:cubicBezTo>
                <a:cubicBezTo>
                  <a:pt x="11087878" y="2555445"/>
                  <a:pt x="11100391" y="2555358"/>
                  <a:pt x="11111024" y="2551814"/>
                </a:cubicBezTo>
                <a:cubicBezTo>
                  <a:pt x="11121656" y="2562447"/>
                  <a:pt x="11134580" y="2571201"/>
                  <a:pt x="11142921" y="2583712"/>
                </a:cubicBezTo>
                <a:cubicBezTo>
                  <a:pt x="11149138" y="2593038"/>
                  <a:pt x="11149139" y="2605308"/>
                  <a:pt x="11153554" y="2615610"/>
                </a:cubicBezTo>
                <a:cubicBezTo>
                  <a:pt x="11159798" y="2630178"/>
                  <a:pt x="11167731" y="2643963"/>
                  <a:pt x="11174819" y="2658140"/>
                </a:cubicBezTo>
                <a:cubicBezTo>
                  <a:pt x="11186067" y="2703135"/>
                  <a:pt x="11188224" y="2716384"/>
                  <a:pt x="11206717" y="2764466"/>
                </a:cubicBezTo>
                <a:cubicBezTo>
                  <a:pt x="11251542" y="2881010"/>
                  <a:pt x="11228185" y="2797177"/>
                  <a:pt x="11249247" y="2881424"/>
                </a:cubicBezTo>
                <a:cubicBezTo>
                  <a:pt x="11254624" y="2935195"/>
                  <a:pt x="11253992" y="2980721"/>
                  <a:pt x="11270512" y="3030279"/>
                </a:cubicBezTo>
                <a:cubicBezTo>
                  <a:pt x="11276548" y="3048386"/>
                  <a:pt x="11285255" y="3065505"/>
                  <a:pt x="11291777" y="3083442"/>
                </a:cubicBezTo>
                <a:cubicBezTo>
                  <a:pt x="11299437" y="3104508"/>
                  <a:pt x="11305953" y="3125973"/>
                  <a:pt x="11313042" y="3147238"/>
                </a:cubicBezTo>
                <a:cubicBezTo>
                  <a:pt x="11316586" y="3157870"/>
                  <a:pt x="11315750" y="3171210"/>
                  <a:pt x="11323675" y="3179135"/>
                </a:cubicBezTo>
                <a:lnTo>
                  <a:pt x="11355572" y="3211033"/>
                </a:lnTo>
                <a:cubicBezTo>
                  <a:pt x="11359116" y="3228754"/>
                  <a:pt x="11358123" y="3248032"/>
                  <a:pt x="11366205" y="3264196"/>
                </a:cubicBezTo>
                <a:cubicBezTo>
                  <a:pt x="11372930" y="3277645"/>
                  <a:pt x="11389363" y="3283857"/>
                  <a:pt x="11398103" y="3296093"/>
                </a:cubicBezTo>
                <a:cubicBezTo>
                  <a:pt x="11407316" y="3308991"/>
                  <a:pt x="11412280" y="3324447"/>
                  <a:pt x="11419368" y="3338624"/>
                </a:cubicBezTo>
                <a:cubicBezTo>
                  <a:pt x="11425609" y="3369832"/>
                  <a:pt x="11428371" y="3395074"/>
                  <a:pt x="11440633" y="3423684"/>
                </a:cubicBezTo>
                <a:cubicBezTo>
                  <a:pt x="11488376" y="3535083"/>
                  <a:pt x="11428841" y="3378837"/>
                  <a:pt x="11504428" y="3530010"/>
                </a:cubicBezTo>
                <a:cubicBezTo>
                  <a:pt x="11511516" y="3544187"/>
                  <a:pt x="11517292" y="3559099"/>
                  <a:pt x="11525693" y="3572540"/>
                </a:cubicBezTo>
                <a:cubicBezTo>
                  <a:pt x="11535085" y="3587567"/>
                  <a:pt x="11548985" y="3599579"/>
                  <a:pt x="11557591" y="3615070"/>
                </a:cubicBezTo>
                <a:cubicBezTo>
                  <a:pt x="11566860" y="3631754"/>
                  <a:pt x="11570320" y="3651162"/>
                  <a:pt x="11578856" y="3668233"/>
                </a:cubicBezTo>
                <a:cubicBezTo>
                  <a:pt x="11590513" y="3691547"/>
                  <a:pt x="11636323" y="3769040"/>
                  <a:pt x="11663917" y="3774559"/>
                </a:cubicBezTo>
                <a:cubicBezTo>
                  <a:pt x="11776263" y="3797027"/>
                  <a:pt x="11699039" y="3784130"/>
                  <a:pt x="11897833" y="3795824"/>
                </a:cubicBezTo>
                <a:cubicBezTo>
                  <a:pt x="11908466" y="3802912"/>
                  <a:pt x="11918301" y="3811374"/>
                  <a:pt x="11929731" y="3817089"/>
                </a:cubicBezTo>
                <a:cubicBezTo>
                  <a:pt x="12052395" y="3878421"/>
                  <a:pt x="12105039" y="3829930"/>
                  <a:pt x="12291238" y="3817089"/>
                </a:cubicBezTo>
                <a:cubicBezTo>
                  <a:pt x="12301870" y="3806456"/>
                  <a:pt x="12321148" y="3800096"/>
                  <a:pt x="12323135" y="3785191"/>
                </a:cubicBezTo>
                <a:cubicBezTo>
                  <a:pt x="12325939" y="3764164"/>
                  <a:pt x="12314549" y="3646699"/>
                  <a:pt x="12301870" y="3604438"/>
                </a:cubicBezTo>
                <a:cubicBezTo>
                  <a:pt x="12296386" y="3586157"/>
                  <a:pt x="12286218" y="3569517"/>
                  <a:pt x="12280605" y="3551275"/>
                </a:cubicBezTo>
                <a:cubicBezTo>
                  <a:pt x="12272010" y="3523341"/>
                  <a:pt x="12259340" y="3466214"/>
                  <a:pt x="12259340" y="3466214"/>
                </a:cubicBezTo>
                <a:cubicBezTo>
                  <a:pt x="12247159" y="3332231"/>
                  <a:pt x="12242709" y="3382931"/>
                  <a:pt x="12259340" y="3274828"/>
                </a:cubicBezTo>
                <a:cubicBezTo>
                  <a:pt x="12262618" y="3253520"/>
                  <a:pt x="12263155" y="3231485"/>
                  <a:pt x="12269972" y="3211033"/>
                </a:cubicBezTo>
                <a:cubicBezTo>
                  <a:pt x="12274013" y="3198910"/>
                  <a:pt x="12284465" y="3189972"/>
                  <a:pt x="12291238" y="3179135"/>
                </a:cubicBezTo>
                <a:cubicBezTo>
                  <a:pt x="12302191" y="3161611"/>
                  <a:pt x="12312503" y="3143694"/>
                  <a:pt x="12323135" y="3125973"/>
                </a:cubicBezTo>
                <a:cubicBezTo>
                  <a:pt x="12326679" y="3023191"/>
                  <a:pt x="12328063" y="2920312"/>
                  <a:pt x="12333768" y="2817628"/>
                </a:cubicBezTo>
                <a:cubicBezTo>
                  <a:pt x="12335158" y="2792605"/>
                  <a:pt x="12341906" y="2768137"/>
                  <a:pt x="12344400" y="2743200"/>
                </a:cubicBezTo>
                <a:cubicBezTo>
                  <a:pt x="12362030" y="2566903"/>
                  <a:pt x="12341968" y="2657241"/>
                  <a:pt x="12365665" y="2562447"/>
                </a:cubicBezTo>
                <a:cubicBezTo>
                  <a:pt x="12369209" y="2512828"/>
                  <a:pt x="12371090" y="2463063"/>
                  <a:pt x="12376298" y="2413591"/>
                </a:cubicBezTo>
                <a:cubicBezTo>
                  <a:pt x="12378190" y="2395618"/>
                  <a:pt x="12385218" y="2378419"/>
                  <a:pt x="12386931" y="2360428"/>
                </a:cubicBezTo>
                <a:cubicBezTo>
                  <a:pt x="12392318" y="2303866"/>
                  <a:pt x="12394019" y="2247014"/>
                  <a:pt x="12397563" y="2190307"/>
                </a:cubicBezTo>
                <a:cubicBezTo>
                  <a:pt x="12390475" y="2147777"/>
                  <a:pt x="12384754" y="2104996"/>
                  <a:pt x="12376298" y="2062717"/>
                </a:cubicBezTo>
                <a:cubicBezTo>
                  <a:pt x="12374100" y="2051727"/>
                  <a:pt x="12367670" y="2041846"/>
                  <a:pt x="12365665" y="2030819"/>
                </a:cubicBezTo>
                <a:cubicBezTo>
                  <a:pt x="12360554" y="2002706"/>
                  <a:pt x="12358577" y="1974112"/>
                  <a:pt x="12355033" y="1945759"/>
                </a:cubicBezTo>
                <a:cubicBezTo>
                  <a:pt x="12362121" y="1811080"/>
                  <a:pt x="12366456" y="1676227"/>
                  <a:pt x="12376298" y="1541721"/>
                </a:cubicBezTo>
                <a:cubicBezTo>
                  <a:pt x="12377116" y="1530543"/>
                  <a:pt x="12386410" y="1521019"/>
                  <a:pt x="12386931" y="1509824"/>
                </a:cubicBezTo>
                <a:cubicBezTo>
                  <a:pt x="12393520" y="1368165"/>
                  <a:pt x="12394019" y="1226289"/>
                  <a:pt x="12397563" y="1084521"/>
                </a:cubicBezTo>
                <a:cubicBezTo>
                  <a:pt x="12394019" y="1027814"/>
                  <a:pt x="12389248" y="971170"/>
                  <a:pt x="12386931" y="914400"/>
                </a:cubicBezTo>
                <a:cubicBezTo>
                  <a:pt x="12382159" y="797486"/>
                  <a:pt x="12381999" y="680399"/>
                  <a:pt x="12376298" y="563526"/>
                </a:cubicBezTo>
                <a:cubicBezTo>
                  <a:pt x="12374463" y="525911"/>
                  <a:pt x="12361707" y="454714"/>
                  <a:pt x="12355033" y="414670"/>
                </a:cubicBezTo>
                <a:cubicBezTo>
                  <a:pt x="12347945" y="297712"/>
                  <a:pt x="12356748" y="178693"/>
                  <a:pt x="12333768" y="63796"/>
                </a:cubicBezTo>
                <a:cubicBezTo>
                  <a:pt x="12320937" y="-357"/>
                  <a:pt x="12340279" y="16348"/>
                  <a:pt x="12291238" y="0"/>
                </a:cubicBezTo>
                <a:lnTo>
                  <a:pt x="11685182" y="21266"/>
                </a:lnTo>
                <a:lnTo>
                  <a:pt x="11089758" y="31898"/>
                </a:lnTo>
                <a:cubicBezTo>
                  <a:pt x="11054156" y="32977"/>
                  <a:pt x="11019044" y="41789"/>
                  <a:pt x="10983433" y="42531"/>
                </a:cubicBezTo>
                <a:lnTo>
                  <a:pt x="10069033" y="53163"/>
                </a:lnTo>
                <a:lnTo>
                  <a:pt x="9750056" y="74428"/>
                </a:lnTo>
                <a:cubicBezTo>
                  <a:pt x="9725108" y="76804"/>
                  <a:pt x="9700576" y="82685"/>
                  <a:pt x="9675628" y="85061"/>
                </a:cubicBezTo>
                <a:cubicBezTo>
                  <a:pt x="9626107" y="89777"/>
                  <a:pt x="9576391" y="92149"/>
                  <a:pt x="9526772" y="95693"/>
                </a:cubicBezTo>
                <a:cubicBezTo>
                  <a:pt x="9501963" y="99237"/>
                  <a:pt x="9477363" y="107776"/>
                  <a:pt x="9452344" y="106326"/>
                </a:cubicBezTo>
                <a:cubicBezTo>
                  <a:pt x="8883240" y="73335"/>
                  <a:pt x="9000434" y="94622"/>
                  <a:pt x="8739963" y="42531"/>
                </a:cubicBezTo>
                <a:lnTo>
                  <a:pt x="7846828" y="85061"/>
                </a:lnTo>
                <a:cubicBezTo>
                  <a:pt x="7807735" y="87118"/>
                  <a:pt x="7768892" y="92571"/>
                  <a:pt x="7729870" y="95693"/>
                </a:cubicBezTo>
                <a:lnTo>
                  <a:pt x="7581014" y="106326"/>
                </a:lnTo>
                <a:cubicBezTo>
                  <a:pt x="7495998" y="110801"/>
                  <a:pt x="7410893" y="113415"/>
                  <a:pt x="7325833" y="116959"/>
                </a:cubicBezTo>
                <a:cubicBezTo>
                  <a:pt x="6858526" y="159439"/>
                  <a:pt x="7158523" y="136110"/>
                  <a:pt x="6124354" y="116959"/>
                </a:cubicBezTo>
                <a:cubicBezTo>
                  <a:pt x="5871414" y="112275"/>
                  <a:pt x="5230330" y="85450"/>
                  <a:pt x="4954772" y="74428"/>
                </a:cubicBezTo>
                <a:cubicBezTo>
                  <a:pt x="4680164" y="46967"/>
                  <a:pt x="4768511" y="51320"/>
                  <a:pt x="4455042" y="42531"/>
                </a:cubicBezTo>
                <a:lnTo>
                  <a:pt x="3604438" y="21266"/>
                </a:lnTo>
                <a:lnTo>
                  <a:pt x="3232298" y="10633"/>
                </a:lnTo>
                <a:lnTo>
                  <a:pt x="2796363" y="21266"/>
                </a:lnTo>
                <a:cubicBezTo>
                  <a:pt x="2484806" y="29686"/>
                  <a:pt x="2458137" y="26881"/>
                  <a:pt x="2169042" y="53163"/>
                </a:cubicBezTo>
                <a:cubicBezTo>
                  <a:pt x="2144084" y="55432"/>
                  <a:pt x="2119423" y="60252"/>
                  <a:pt x="2094614" y="63796"/>
                </a:cubicBezTo>
                <a:cubicBezTo>
                  <a:pt x="2009554" y="60252"/>
                  <a:pt x="1924365" y="59020"/>
                  <a:pt x="1839433" y="53163"/>
                </a:cubicBezTo>
                <a:cubicBezTo>
                  <a:pt x="1821404" y="51920"/>
                  <a:pt x="1804334" y="41984"/>
                  <a:pt x="1786270" y="42531"/>
                </a:cubicBezTo>
                <a:cubicBezTo>
                  <a:pt x="1686825" y="45545"/>
                  <a:pt x="1587889" y="58174"/>
                  <a:pt x="1488558" y="63796"/>
                </a:cubicBezTo>
                <a:cubicBezTo>
                  <a:pt x="1400024" y="68807"/>
                  <a:pt x="1311349" y="70884"/>
                  <a:pt x="1222744" y="74428"/>
                </a:cubicBezTo>
                <a:cubicBezTo>
                  <a:pt x="1062640" y="101113"/>
                  <a:pt x="1188725" y="84487"/>
                  <a:pt x="871870" y="74428"/>
                </a:cubicBezTo>
                <a:lnTo>
                  <a:pt x="489098" y="63796"/>
                </a:lnTo>
                <a:cubicBezTo>
                  <a:pt x="467833" y="56708"/>
                  <a:pt x="447707" y="43231"/>
                  <a:pt x="425303" y="42531"/>
                </a:cubicBezTo>
                <a:cubicBezTo>
                  <a:pt x="206390" y="35690"/>
                  <a:pt x="226889" y="33654"/>
                  <a:pt x="106326" y="63796"/>
                </a:cubicBezTo>
                <a:cubicBezTo>
                  <a:pt x="80315" y="128824"/>
                  <a:pt x="72656" y="86833"/>
                  <a:pt x="63796" y="127591"/>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817E833B-F725-7A5F-7FE6-F42CC2128E54}"/>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5"/>
              </a:rPr>
              <a:t>wirralsafeguarding.co.uk/annualreport23</a:t>
            </a:r>
            <a:endParaRPr lang="en-GB" sz="1400" dirty="0"/>
          </a:p>
        </p:txBody>
      </p:sp>
      <p:sp>
        <p:nvSpPr>
          <p:cNvPr id="7" name="TextBox 6">
            <a:extLst>
              <a:ext uri="{FF2B5EF4-FFF2-40B4-BE49-F238E27FC236}">
                <a16:creationId xmlns:a16="http://schemas.microsoft.com/office/drawing/2014/main" id="{5B8099D7-2B4A-3014-9A86-0657F0F23130}"/>
              </a:ext>
            </a:extLst>
          </p:cNvPr>
          <p:cNvSpPr txBox="1"/>
          <p:nvPr/>
        </p:nvSpPr>
        <p:spPr>
          <a:xfrm>
            <a:off x="1523999" y="124351"/>
            <a:ext cx="10367269"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Examples of Briefings and Resources</a:t>
            </a:r>
          </a:p>
        </p:txBody>
      </p:sp>
      <p:pic>
        <p:nvPicPr>
          <p:cNvPr id="12" name="Picture 11">
            <a:hlinkClick r:id="rId6"/>
            <a:extLst>
              <a:ext uri="{FF2B5EF4-FFF2-40B4-BE49-F238E27FC236}">
                <a16:creationId xmlns:a16="http://schemas.microsoft.com/office/drawing/2014/main" id="{3EAD5E60-3287-0B38-10E0-D2DC599F323F}"/>
              </a:ext>
            </a:extLst>
          </p:cNvPr>
          <p:cNvPicPr>
            <a:picLocks noChangeAspect="1"/>
          </p:cNvPicPr>
          <p:nvPr/>
        </p:nvPicPr>
        <p:blipFill>
          <a:blip r:embed="rId7"/>
          <a:stretch>
            <a:fillRect/>
          </a:stretch>
        </p:blipFill>
        <p:spPr>
          <a:xfrm>
            <a:off x="4108190" y="1092131"/>
            <a:ext cx="3791813" cy="2641415"/>
          </a:xfrm>
          <a:prstGeom prst="rect">
            <a:avLst/>
          </a:prstGeom>
        </p:spPr>
      </p:pic>
      <p:pic>
        <p:nvPicPr>
          <p:cNvPr id="17" name="Picture 16">
            <a:hlinkClick r:id="rId8"/>
            <a:extLst>
              <a:ext uri="{FF2B5EF4-FFF2-40B4-BE49-F238E27FC236}">
                <a16:creationId xmlns:a16="http://schemas.microsoft.com/office/drawing/2014/main" id="{40F0159D-2B38-EAD5-B92F-4D4B95956414}"/>
              </a:ext>
            </a:extLst>
          </p:cNvPr>
          <p:cNvPicPr>
            <a:picLocks noChangeAspect="1"/>
          </p:cNvPicPr>
          <p:nvPr/>
        </p:nvPicPr>
        <p:blipFill>
          <a:blip r:embed="rId9"/>
          <a:stretch>
            <a:fillRect/>
          </a:stretch>
        </p:blipFill>
        <p:spPr>
          <a:xfrm rot="21390837">
            <a:off x="99053" y="1134085"/>
            <a:ext cx="3855029" cy="2621557"/>
          </a:xfrm>
          <a:prstGeom prst="rect">
            <a:avLst/>
          </a:prstGeom>
        </p:spPr>
      </p:pic>
      <p:pic>
        <p:nvPicPr>
          <p:cNvPr id="19" name="Picture 18">
            <a:hlinkClick r:id="rId10"/>
            <a:extLst>
              <a:ext uri="{FF2B5EF4-FFF2-40B4-BE49-F238E27FC236}">
                <a16:creationId xmlns:a16="http://schemas.microsoft.com/office/drawing/2014/main" id="{AC11D171-E74B-85F2-4EFF-16690FEE0211}"/>
              </a:ext>
            </a:extLst>
          </p:cNvPr>
          <p:cNvPicPr>
            <a:picLocks noChangeAspect="1"/>
          </p:cNvPicPr>
          <p:nvPr/>
        </p:nvPicPr>
        <p:blipFill>
          <a:blip r:embed="rId11"/>
          <a:stretch>
            <a:fillRect/>
          </a:stretch>
        </p:blipFill>
        <p:spPr>
          <a:xfrm rot="213981">
            <a:off x="99455" y="3727102"/>
            <a:ext cx="3809189" cy="2605213"/>
          </a:xfrm>
          <a:prstGeom prst="rect">
            <a:avLst/>
          </a:prstGeom>
        </p:spPr>
      </p:pic>
      <p:pic>
        <p:nvPicPr>
          <p:cNvPr id="21" name="Picture 20">
            <a:hlinkClick r:id="rId12"/>
            <a:extLst>
              <a:ext uri="{FF2B5EF4-FFF2-40B4-BE49-F238E27FC236}">
                <a16:creationId xmlns:a16="http://schemas.microsoft.com/office/drawing/2014/main" id="{FB3D97F6-36AE-83FB-7E2F-8A9EBEA95CB9}"/>
              </a:ext>
            </a:extLst>
          </p:cNvPr>
          <p:cNvPicPr>
            <a:picLocks noChangeAspect="1"/>
          </p:cNvPicPr>
          <p:nvPr/>
        </p:nvPicPr>
        <p:blipFill>
          <a:blip r:embed="rId13"/>
          <a:stretch>
            <a:fillRect/>
          </a:stretch>
        </p:blipFill>
        <p:spPr>
          <a:xfrm>
            <a:off x="4263854" y="3794507"/>
            <a:ext cx="3552215" cy="2521438"/>
          </a:xfrm>
          <a:prstGeom prst="rect">
            <a:avLst/>
          </a:prstGeom>
        </p:spPr>
      </p:pic>
      <p:pic>
        <p:nvPicPr>
          <p:cNvPr id="25" name="Picture 24">
            <a:hlinkClick r:id="rId14"/>
            <a:extLst>
              <a:ext uri="{FF2B5EF4-FFF2-40B4-BE49-F238E27FC236}">
                <a16:creationId xmlns:a16="http://schemas.microsoft.com/office/drawing/2014/main" id="{FAFDF2B2-7150-DE7B-574D-BDF175E13A8F}"/>
              </a:ext>
            </a:extLst>
          </p:cNvPr>
          <p:cNvPicPr>
            <a:picLocks noChangeAspect="1"/>
          </p:cNvPicPr>
          <p:nvPr/>
        </p:nvPicPr>
        <p:blipFill>
          <a:blip r:embed="rId15"/>
          <a:stretch>
            <a:fillRect/>
          </a:stretch>
        </p:blipFill>
        <p:spPr>
          <a:xfrm rot="251200">
            <a:off x="8643832" y="938563"/>
            <a:ext cx="2805480" cy="3941032"/>
          </a:xfrm>
          <a:prstGeom prst="rect">
            <a:avLst/>
          </a:prstGeom>
        </p:spPr>
      </p:pic>
      <p:pic>
        <p:nvPicPr>
          <p:cNvPr id="23" name="Picture 22">
            <a:hlinkClick r:id="rId16"/>
            <a:extLst>
              <a:ext uri="{FF2B5EF4-FFF2-40B4-BE49-F238E27FC236}">
                <a16:creationId xmlns:a16="http://schemas.microsoft.com/office/drawing/2014/main" id="{C8F2D25D-062C-F9D2-DF31-9698D0D1ED6E}"/>
              </a:ext>
            </a:extLst>
          </p:cNvPr>
          <p:cNvPicPr>
            <a:picLocks noChangeAspect="1"/>
          </p:cNvPicPr>
          <p:nvPr/>
        </p:nvPicPr>
        <p:blipFill>
          <a:blip r:embed="rId17"/>
          <a:stretch>
            <a:fillRect/>
          </a:stretch>
        </p:blipFill>
        <p:spPr>
          <a:xfrm rot="21330974">
            <a:off x="8299480" y="4001227"/>
            <a:ext cx="3442271" cy="2447700"/>
          </a:xfrm>
          <a:prstGeom prst="rect">
            <a:avLst/>
          </a:prstGeom>
        </p:spPr>
      </p:pic>
    </p:spTree>
    <p:extLst>
      <p:ext uri="{BB962C8B-B14F-4D97-AF65-F5344CB8AC3E}">
        <p14:creationId xmlns:p14="http://schemas.microsoft.com/office/powerpoint/2010/main" val="58886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a:extLst>
              <a:ext uri="{FF2B5EF4-FFF2-40B4-BE49-F238E27FC236}">
                <a16:creationId xmlns:a16="http://schemas.microsoft.com/office/drawing/2014/main" id="{F48E7BAB-286C-45DF-ADCB-E7FEA5EFE2FB}"/>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0"/>
            <a:ext cx="12131749" cy="68580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Hilbre Island</a:t>
            </a:r>
          </a:p>
        </p:txBody>
      </p:sp>
      <p:sp>
        <p:nvSpPr>
          <p:cNvPr id="9" name="Freeform: Shape 8">
            <a:extLst>
              <a:ext uri="{FF2B5EF4-FFF2-40B4-BE49-F238E27FC236}">
                <a16:creationId xmlns:a16="http://schemas.microsoft.com/office/drawing/2014/main" id="{9B73D522-C8BD-48D2-ABDC-77F640132406}"/>
              </a:ext>
            </a:extLst>
          </p:cNvPr>
          <p:cNvSpPr/>
          <p:nvPr/>
        </p:nvSpPr>
        <p:spPr>
          <a:xfrm>
            <a:off x="-60251" y="3242930"/>
            <a:ext cx="12191999" cy="3795823"/>
          </a:xfrm>
          <a:custGeom>
            <a:avLst/>
            <a:gdLst>
              <a:gd name="connsiteX0" fmla="*/ 40861 w 12247038"/>
              <a:gd name="connsiteY0" fmla="*/ 1244010 h 3795823"/>
              <a:gd name="connsiteX1" fmla="*/ 30229 w 12247038"/>
              <a:gd name="connsiteY1" fmla="*/ 1637414 h 3795823"/>
              <a:gd name="connsiteX2" fmla="*/ 19596 w 12247038"/>
              <a:gd name="connsiteY2" fmla="*/ 1924493 h 3795823"/>
              <a:gd name="connsiteX3" fmla="*/ 30229 w 12247038"/>
              <a:gd name="connsiteY3" fmla="*/ 2477386 h 3795823"/>
              <a:gd name="connsiteX4" fmla="*/ 62126 w 12247038"/>
              <a:gd name="connsiteY4" fmla="*/ 3115340 h 3795823"/>
              <a:gd name="connsiteX5" fmla="*/ 147187 w 12247038"/>
              <a:gd name="connsiteY5" fmla="*/ 3763926 h 3795823"/>
              <a:gd name="connsiteX6" fmla="*/ 370470 w 12247038"/>
              <a:gd name="connsiteY6" fmla="*/ 3785191 h 3795823"/>
              <a:gd name="connsiteX7" fmla="*/ 434266 w 12247038"/>
              <a:gd name="connsiteY7" fmla="*/ 3795823 h 3795823"/>
              <a:gd name="connsiteX8" fmla="*/ 902098 w 12247038"/>
              <a:gd name="connsiteY8" fmla="*/ 3785191 h 3795823"/>
              <a:gd name="connsiteX9" fmla="*/ 1019056 w 12247038"/>
              <a:gd name="connsiteY9" fmla="*/ 3774558 h 3795823"/>
              <a:gd name="connsiteX10" fmla="*/ 1263605 w 12247038"/>
              <a:gd name="connsiteY10" fmla="*/ 3742661 h 3795823"/>
              <a:gd name="connsiteX11" fmla="*/ 2188638 w 12247038"/>
              <a:gd name="connsiteY11" fmla="*/ 3732028 h 3795823"/>
              <a:gd name="connsiteX12" fmla="*/ 2592675 w 12247038"/>
              <a:gd name="connsiteY12" fmla="*/ 3721396 h 3795823"/>
              <a:gd name="connsiteX13" fmla="*/ 2699001 w 12247038"/>
              <a:gd name="connsiteY13" fmla="*/ 3710763 h 3795823"/>
              <a:gd name="connsiteX14" fmla="*/ 4527801 w 12247038"/>
              <a:gd name="connsiteY14" fmla="*/ 3732028 h 3795823"/>
              <a:gd name="connsiteX15" fmla="*/ 6920126 w 12247038"/>
              <a:gd name="connsiteY15" fmla="*/ 3732028 h 3795823"/>
              <a:gd name="connsiteX16" fmla="*/ 7611242 w 12247038"/>
              <a:gd name="connsiteY16" fmla="*/ 3753293 h 3795823"/>
              <a:gd name="connsiteX17" fmla="*/ 7770731 w 12247038"/>
              <a:gd name="connsiteY17" fmla="*/ 3763926 h 3795823"/>
              <a:gd name="connsiteX18" fmla="*/ 9025373 w 12247038"/>
              <a:gd name="connsiteY18" fmla="*/ 3763926 h 3795823"/>
              <a:gd name="connsiteX19" fmla="*/ 9089168 w 12247038"/>
              <a:gd name="connsiteY19" fmla="*/ 3753293 h 3795823"/>
              <a:gd name="connsiteX20" fmla="*/ 9514470 w 12247038"/>
              <a:gd name="connsiteY20" fmla="*/ 3732028 h 3795823"/>
              <a:gd name="connsiteX21" fmla="*/ 10832908 w 12247038"/>
              <a:gd name="connsiteY21" fmla="*/ 3742661 h 3795823"/>
              <a:gd name="connsiteX22" fmla="*/ 10971131 w 12247038"/>
              <a:gd name="connsiteY22" fmla="*/ 3753293 h 3795823"/>
              <a:gd name="connsiteX23" fmla="*/ 11407066 w 12247038"/>
              <a:gd name="connsiteY23" fmla="*/ 3763926 h 3795823"/>
              <a:gd name="connsiteX24" fmla="*/ 11640982 w 12247038"/>
              <a:gd name="connsiteY24" fmla="*/ 3753293 h 3795823"/>
              <a:gd name="connsiteX25" fmla="*/ 11672880 w 12247038"/>
              <a:gd name="connsiteY25" fmla="*/ 3710763 h 3795823"/>
              <a:gd name="connsiteX26" fmla="*/ 11726042 w 12247038"/>
              <a:gd name="connsiteY26" fmla="*/ 3625703 h 3795823"/>
              <a:gd name="connsiteX27" fmla="*/ 11715410 w 12247038"/>
              <a:gd name="connsiteY27" fmla="*/ 3551275 h 3795823"/>
              <a:gd name="connsiteX28" fmla="*/ 11694145 w 12247038"/>
              <a:gd name="connsiteY28" fmla="*/ 3444949 h 3795823"/>
              <a:gd name="connsiteX29" fmla="*/ 11672880 w 12247038"/>
              <a:gd name="connsiteY29" fmla="*/ 3413051 h 3795823"/>
              <a:gd name="connsiteX30" fmla="*/ 11662247 w 12247038"/>
              <a:gd name="connsiteY30" fmla="*/ 3381154 h 3795823"/>
              <a:gd name="connsiteX31" fmla="*/ 11587819 w 12247038"/>
              <a:gd name="connsiteY31" fmla="*/ 3253563 h 3795823"/>
              <a:gd name="connsiteX32" fmla="*/ 11545289 w 12247038"/>
              <a:gd name="connsiteY32" fmla="*/ 3189768 h 3795823"/>
              <a:gd name="connsiteX33" fmla="*/ 11364536 w 12247038"/>
              <a:gd name="connsiteY33" fmla="*/ 3062177 h 3795823"/>
              <a:gd name="connsiteX34" fmla="*/ 11258210 w 12247038"/>
              <a:gd name="connsiteY34" fmla="*/ 2987749 h 3795823"/>
              <a:gd name="connsiteX35" fmla="*/ 11151884 w 12247038"/>
              <a:gd name="connsiteY35" fmla="*/ 2923954 h 3795823"/>
              <a:gd name="connsiteX36" fmla="*/ 11098722 w 12247038"/>
              <a:gd name="connsiteY36" fmla="*/ 2892056 h 3795823"/>
              <a:gd name="connsiteX37" fmla="*/ 11056191 w 12247038"/>
              <a:gd name="connsiteY37" fmla="*/ 2860158 h 3795823"/>
              <a:gd name="connsiteX38" fmla="*/ 10981763 w 12247038"/>
              <a:gd name="connsiteY38" fmla="*/ 2838893 h 3795823"/>
              <a:gd name="connsiteX39" fmla="*/ 10896703 w 12247038"/>
              <a:gd name="connsiteY39" fmla="*/ 2785730 h 3795823"/>
              <a:gd name="connsiteX40" fmla="*/ 10843540 w 12247038"/>
              <a:gd name="connsiteY40" fmla="*/ 2764465 h 3795823"/>
              <a:gd name="connsiteX41" fmla="*/ 10673419 w 12247038"/>
              <a:gd name="connsiteY41" fmla="*/ 2658140 h 3795823"/>
              <a:gd name="connsiteX42" fmla="*/ 10577726 w 12247038"/>
              <a:gd name="connsiteY42" fmla="*/ 2573079 h 3795823"/>
              <a:gd name="connsiteX43" fmla="*/ 10482033 w 12247038"/>
              <a:gd name="connsiteY43" fmla="*/ 2498651 h 3795823"/>
              <a:gd name="connsiteX44" fmla="*/ 10439503 w 12247038"/>
              <a:gd name="connsiteY44" fmla="*/ 2456121 h 3795823"/>
              <a:gd name="connsiteX45" fmla="*/ 10375708 w 12247038"/>
              <a:gd name="connsiteY45" fmla="*/ 2424223 h 3795823"/>
              <a:gd name="connsiteX46" fmla="*/ 10237484 w 12247038"/>
              <a:gd name="connsiteY46" fmla="*/ 2254103 h 3795823"/>
              <a:gd name="connsiteX47" fmla="*/ 10216219 w 12247038"/>
              <a:gd name="connsiteY47" fmla="*/ 2222205 h 3795823"/>
              <a:gd name="connsiteX48" fmla="*/ 10152424 w 12247038"/>
              <a:gd name="connsiteY48" fmla="*/ 2158410 h 3795823"/>
              <a:gd name="connsiteX49" fmla="*/ 10109894 w 12247038"/>
              <a:gd name="connsiteY49" fmla="*/ 2094614 h 3795823"/>
              <a:gd name="connsiteX50" fmla="*/ 10056731 w 12247038"/>
              <a:gd name="connsiteY50" fmla="*/ 2030819 h 3795823"/>
              <a:gd name="connsiteX51" fmla="*/ 10024833 w 12247038"/>
              <a:gd name="connsiteY51" fmla="*/ 1977656 h 3795823"/>
              <a:gd name="connsiteX52" fmla="*/ 9971670 w 12247038"/>
              <a:gd name="connsiteY52" fmla="*/ 1924493 h 3795823"/>
              <a:gd name="connsiteX53" fmla="*/ 9897242 w 12247038"/>
              <a:gd name="connsiteY53" fmla="*/ 1733107 h 3795823"/>
              <a:gd name="connsiteX54" fmla="*/ 9865345 w 12247038"/>
              <a:gd name="connsiteY54" fmla="*/ 1605517 h 3795823"/>
              <a:gd name="connsiteX55" fmla="*/ 9812182 w 12247038"/>
              <a:gd name="connsiteY55" fmla="*/ 1488558 h 3795823"/>
              <a:gd name="connsiteX56" fmla="*/ 9759019 w 12247038"/>
              <a:gd name="connsiteY56" fmla="*/ 1414130 h 3795823"/>
              <a:gd name="connsiteX57" fmla="*/ 9737754 w 12247038"/>
              <a:gd name="connsiteY57" fmla="*/ 1382233 h 3795823"/>
              <a:gd name="connsiteX58" fmla="*/ 9727122 w 12247038"/>
              <a:gd name="connsiteY58" fmla="*/ 1307805 h 3795823"/>
              <a:gd name="connsiteX59" fmla="*/ 9705856 w 12247038"/>
              <a:gd name="connsiteY59" fmla="*/ 1265275 h 3795823"/>
              <a:gd name="connsiteX60" fmla="*/ 9695224 w 12247038"/>
              <a:gd name="connsiteY60" fmla="*/ 1233377 h 3795823"/>
              <a:gd name="connsiteX61" fmla="*/ 9737754 w 12247038"/>
              <a:gd name="connsiteY61" fmla="*/ 978196 h 3795823"/>
              <a:gd name="connsiteX62" fmla="*/ 9748387 w 12247038"/>
              <a:gd name="connsiteY62" fmla="*/ 925033 h 3795823"/>
              <a:gd name="connsiteX63" fmla="*/ 9780284 w 12247038"/>
              <a:gd name="connsiteY63" fmla="*/ 871870 h 3795823"/>
              <a:gd name="connsiteX64" fmla="*/ 9822815 w 12247038"/>
              <a:gd name="connsiteY64" fmla="*/ 776177 h 3795823"/>
              <a:gd name="connsiteX65" fmla="*/ 9865345 w 12247038"/>
              <a:gd name="connsiteY65" fmla="*/ 701749 h 3795823"/>
              <a:gd name="connsiteX66" fmla="*/ 9886610 w 12247038"/>
              <a:gd name="connsiteY66" fmla="*/ 627321 h 3795823"/>
              <a:gd name="connsiteX67" fmla="*/ 9929140 w 12247038"/>
              <a:gd name="connsiteY67" fmla="*/ 542261 h 3795823"/>
              <a:gd name="connsiteX68" fmla="*/ 9907875 w 12247038"/>
              <a:gd name="connsiteY68" fmla="*/ 382772 h 3795823"/>
              <a:gd name="connsiteX69" fmla="*/ 9801549 w 12247038"/>
              <a:gd name="connsiteY69" fmla="*/ 318977 h 3795823"/>
              <a:gd name="connsiteX70" fmla="*/ 9769652 w 12247038"/>
              <a:gd name="connsiteY70" fmla="*/ 287079 h 3795823"/>
              <a:gd name="connsiteX71" fmla="*/ 9780284 w 12247038"/>
              <a:gd name="connsiteY71" fmla="*/ 244549 h 3795823"/>
              <a:gd name="connsiteX72" fmla="*/ 9812182 w 12247038"/>
              <a:gd name="connsiteY72" fmla="*/ 170121 h 3795823"/>
              <a:gd name="connsiteX73" fmla="*/ 9854712 w 12247038"/>
              <a:gd name="connsiteY73" fmla="*/ 138223 h 3795823"/>
              <a:gd name="connsiteX74" fmla="*/ 9982303 w 12247038"/>
              <a:gd name="connsiteY74" fmla="*/ 116958 h 3795823"/>
              <a:gd name="connsiteX75" fmla="*/ 10248117 w 12247038"/>
              <a:gd name="connsiteY75" fmla="*/ 127591 h 3795823"/>
              <a:gd name="connsiteX76" fmla="*/ 10322545 w 12247038"/>
              <a:gd name="connsiteY76" fmla="*/ 138223 h 3795823"/>
              <a:gd name="connsiteX77" fmla="*/ 10471401 w 12247038"/>
              <a:gd name="connsiteY77" fmla="*/ 170121 h 3795823"/>
              <a:gd name="connsiteX78" fmla="*/ 10598991 w 12247038"/>
              <a:gd name="connsiteY78" fmla="*/ 191386 h 3795823"/>
              <a:gd name="connsiteX79" fmla="*/ 10652154 w 12247038"/>
              <a:gd name="connsiteY79" fmla="*/ 212651 h 3795823"/>
              <a:gd name="connsiteX80" fmla="*/ 10620256 w 12247038"/>
              <a:gd name="connsiteY80" fmla="*/ 297712 h 3795823"/>
              <a:gd name="connsiteX81" fmla="*/ 10545829 w 12247038"/>
              <a:gd name="connsiteY81" fmla="*/ 372140 h 3795823"/>
              <a:gd name="connsiteX82" fmla="*/ 10524563 w 12247038"/>
              <a:gd name="connsiteY82" fmla="*/ 414670 h 3795823"/>
              <a:gd name="connsiteX83" fmla="*/ 10545829 w 12247038"/>
              <a:gd name="connsiteY83" fmla="*/ 510363 h 3795823"/>
              <a:gd name="connsiteX84" fmla="*/ 10588359 w 12247038"/>
              <a:gd name="connsiteY84" fmla="*/ 520996 h 3795823"/>
              <a:gd name="connsiteX85" fmla="*/ 10630889 w 12247038"/>
              <a:gd name="connsiteY85" fmla="*/ 574158 h 3795823"/>
              <a:gd name="connsiteX86" fmla="*/ 10609624 w 12247038"/>
              <a:gd name="connsiteY86" fmla="*/ 659219 h 3795823"/>
              <a:gd name="connsiteX87" fmla="*/ 10556461 w 12247038"/>
              <a:gd name="connsiteY87" fmla="*/ 744279 h 3795823"/>
              <a:gd name="connsiteX88" fmla="*/ 10545829 w 12247038"/>
              <a:gd name="connsiteY88" fmla="*/ 786810 h 3795823"/>
              <a:gd name="connsiteX89" fmla="*/ 10588359 w 12247038"/>
              <a:gd name="connsiteY89" fmla="*/ 808075 h 3795823"/>
              <a:gd name="connsiteX90" fmla="*/ 10684052 w 12247038"/>
              <a:gd name="connsiteY90" fmla="*/ 861237 h 3795823"/>
              <a:gd name="connsiteX91" fmla="*/ 10875438 w 12247038"/>
              <a:gd name="connsiteY91" fmla="*/ 903768 h 3795823"/>
              <a:gd name="connsiteX92" fmla="*/ 10981763 w 12247038"/>
              <a:gd name="connsiteY92" fmla="*/ 956930 h 3795823"/>
              <a:gd name="connsiteX93" fmla="*/ 11205047 w 12247038"/>
              <a:gd name="connsiteY93" fmla="*/ 1010093 h 3795823"/>
              <a:gd name="connsiteX94" fmla="*/ 11438963 w 12247038"/>
              <a:gd name="connsiteY94" fmla="*/ 1095154 h 3795823"/>
              <a:gd name="connsiteX95" fmla="*/ 11513391 w 12247038"/>
              <a:gd name="connsiteY95" fmla="*/ 1105786 h 3795823"/>
              <a:gd name="connsiteX96" fmla="*/ 11779205 w 12247038"/>
              <a:gd name="connsiteY96" fmla="*/ 1127051 h 3795823"/>
              <a:gd name="connsiteX97" fmla="*/ 12013122 w 12247038"/>
              <a:gd name="connsiteY97" fmla="*/ 1116419 h 3795823"/>
              <a:gd name="connsiteX98" fmla="*/ 12140712 w 12247038"/>
              <a:gd name="connsiteY98" fmla="*/ 1052623 h 3795823"/>
              <a:gd name="connsiteX99" fmla="*/ 12247038 w 12247038"/>
              <a:gd name="connsiteY99" fmla="*/ 1020726 h 3795823"/>
              <a:gd name="connsiteX100" fmla="*/ 12204508 w 12247038"/>
              <a:gd name="connsiteY100" fmla="*/ 999461 h 3795823"/>
              <a:gd name="connsiteX101" fmla="*/ 12119447 w 12247038"/>
              <a:gd name="connsiteY101" fmla="*/ 988828 h 3795823"/>
              <a:gd name="connsiteX102" fmla="*/ 11811103 w 12247038"/>
              <a:gd name="connsiteY102" fmla="*/ 978196 h 3795823"/>
              <a:gd name="connsiteX103" fmla="*/ 11587819 w 12247038"/>
              <a:gd name="connsiteY103" fmla="*/ 935665 h 3795823"/>
              <a:gd name="connsiteX104" fmla="*/ 11545289 w 12247038"/>
              <a:gd name="connsiteY104" fmla="*/ 914400 h 3795823"/>
              <a:gd name="connsiteX105" fmla="*/ 11332638 w 12247038"/>
              <a:gd name="connsiteY105" fmla="*/ 903768 h 3795823"/>
              <a:gd name="connsiteX106" fmla="*/ 11290108 w 12247038"/>
              <a:gd name="connsiteY106" fmla="*/ 893135 h 3795823"/>
              <a:gd name="connsiteX107" fmla="*/ 11205047 w 12247038"/>
              <a:gd name="connsiteY107" fmla="*/ 797442 h 3795823"/>
              <a:gd name="connsiteX108" fmla="*/ 11173149 w 12247038"/>
              <a:gd name="connsiteY108" fmla="*/ 754912 h 3795823"/>
              <a:gd name="connsiteX109" fmla="*/ 11151884 w 12247038"/>
              <a:gd name="connsiteY109" fmla="*/ 669851 h 3795823"/>
              <a:gd name="connsiteX110" fmla="*/ 11130619 w 12247038"/>
              <a:gd name="connsiteY110" fmla="*/ 627321 h 3795823"/>
              <a:gd name="connsiteX111" fmla="*/ 11066824 w 12247038"/>
              <a:gd name="connsiteY111" fmla="*/ 584791 h 3795823"/>
              <a:gd name="connsiteX112" fmla="*/ 10971131 w 12247038"/>
              <a:gd name="connsiteY112" fmla="*/ 520996 h 3795823"/>
              <a:gd name="connsiteX113" fmla="*/ 10939233 w 12247038"/>
              <a:gd name="connsiteY113" fmla="*/ 510363 h 3795823"/>
              <a:gd name="connsiteX114" fmla="*/ 10917968 w 12247038"/>
              <a:gd name="connsiteY114" fmla="*/ 478465 h 3795823"/>
              <a:gd name="connsiteX115" fmla="*/ 10886070 w 12247038"/>
              <a:gd name="connsiteY115" fmla="*/ 457200 h 3795823"/>
              <a:gd name="connsiteX116" fmla="*/ 10875438 w 12247038"/>
              <a:gd name="connsiteY116" fmla="*/ 414670 h 3795823"/>
              <a:gd name="connsiteX117" fmla="*/ 10854173 w 12247038"/>
              <a:gd name="connsiteY117" fmla="*/ 361507 h 3795823"/>
              <a:gd name="connsiteX118" fmla="*/ 10811642 w 12247038"/>
              <a:gd name="connsiteY118" fmla="*/ 287079 h 3795823"/>
              <a:gd name="connsiteX119" fmla="*/ 10790377 w 12247038"/>
              <a:gd name="connsiteY119" fmla="*/ 233917 h 3795823"/>
              <a:gd name="connsiteX120" fmla="*/ 10769112 w 12247038"/>
              <a:gd name="connsiteY120" fmla="*/ 202019 h 3795823"/>
              <a:gd name="connsiteX121" fmla="*/ 10705317 w 12247038"/>
              <a:gd name="connsiteY121" fmla="*/ 116958 h 3795823"/>
              <a:gd name="connsiteX122" fmla="*/ 10652154 w 12247038"/>
              <a:gd name="connsiteY122" fmla="*/ 74428 h 3795823"/>
              <a:gd name="connsiteX123" fmla="*/ 10577726 w 12247038"/>
              <a:gd name="connsiteY123" fmla="*/ 21265 h 3795823"/>
              <a:gd name="connsiteX124" fmla="*/ 10450136 w 12247038"/>
              <a:gd name="connsiteY124" fmla="*/ 0 h 3795823"/>
              <a:gd name="connsiteX125" fmla="*/ 10248117 w 12247038"/>
              <a:gd name="connsiteY125" fmla="*/ 21265 h 3795823"/>
              <a:gd name="connsiteX126" fmla="*/ 10152424 w 12247038"/>
              <a:gd name="connsiteY126" fmla="*/ 42530 h 3795823"/>
              <a:gd name="connsiteX127" fmla="*/ 10077996 w 12247038"/>
              <a:gd name="connsiteY127" fmla="*/ 53163 h 3795823"/>
              <a:gd name="connsiteX128" fmla="*/ 9865345 w 12247038"/>
              <a:gd name="connsiteY128" fmla="*/ 85061 h 3795823"/>
              <a:gd name="connsiteX129" fmla="*/ 9216759 w 12247038"/>
              <a:gd name="connsiteY129" fmla="*/ 95693 h 3795823"/>
              <a:gd name="connsiteX130" fmla="*/ 8770191 w 12247038"/>
              <a:gd name="connsiteY130" fmla="*/ 127591 h 3795823"/>
              <a:gd name="connsiteX131" fmla="*/ 8621336 w 12247038"/>
              <a:gd name="connsiteY131" fmla="*/ 170121 h 3795823"/>
              <a:gd name="connsiteX132" fmla="*/ 8387419 w 12247038"/>
              <a:gd name="connsiteY132" fmla="*/ 191386 h 3795823"/>
              <a:gd name="connsiteX133" fmla="*/ 8291726 w 12247038"/>
              <a:gd name="connsiteY133" fmla="*/ 202019 h 3795823"/>
              <a:gd name="connsiteX134" fmla="*/ 8206666 w 12247038"/>
              <a:gd name="connsiteY134" fmla="*/ 212651 h 3795823"/>
              <a:gd name="connsiteX135" fmla="*/ 7962117 w 12247038"/>
              <a:gd name="connsiteY135" fmla="*/ 223284 h 3795823"/>
              <a:gd name="connsiteX136" fmla="*/ 7802629 w 12247038"/>
              <a:gd name="connsiteY136" fmla="*/ 244549 h 3795823"/>
              <a:gd name="connsiteX137" fmla="*/ 7738833 w 12247038"/>
              <a:gd name="connsiteY137" fmla="*/ 255182 h 3795823"/>
              <a:gd name="connsiteX138" fmla="*/ 7568712 w 12247038"/>
              <a:gd name="connsiteY138" fmla="*/ 297712 h 3795823"/>
              <a:gd name="connsiteX139" fmla="*/ 7409224 w 12247038"/>
              <a:gd name="connsiteY139" fmla="*/ 308344 h 3795823"/>
              <a:gd name="connsiteX140" fmla="*/ 7185940 w 12247038"/>
              <a:gd name="connsiteY140" fmla="*/ 340242 h 3795823"/>
              <a:gd name="connsiteX141" fmla="*/ 7058349 w 12247038"/>
              <a:gd name="connsiteY141" fmla="*/ 361507 h 3795823"/>
              <a:gd name="connsiteX142" fmla="*/ 6983922 w 12247038"/>
              <a:gd name="connsiteY142" fmla="*/ 372140 h 3795823"/>
              <a:gd name="connsiteX143" fmla="*/ 6739373 w 12247038"/>
              <a:gd name="connsiteY143" fmla="*/ 446568 h 3795823"/>
              <a:gd name="connsiteX144" fmla="*/ 6643680 w 12247038"/>
              <a:gd name="connsiteY144" fmla="*/ 467833 h 3795823"/>
              <a:gd name="connsiteX145" fmla="*/ 6547987 w 12247038"/>
              <a:gd name="connsiteY145" fmla="*/ 499730 h 3795823"/>
              <a:gd name="connsiteX146" fmla="*/ 6420396 w 12247038"/>
              <a:gd name="connsiteY146" fmla="*/ 520996 h 3795823"/>
              <a:gd name="connsiteX147" fmla="*/ 6367233 w 12247038"/>
              <a:gd name="connsiteY147" fmla="*/ 542261 h 3795823"/>
              <a:gd name="connsiteX148" fmla="*/ 5888768 w 12247038"/>
              <a:gd name="connsiteY148" fmla="*/ 606056 h 3795823"/>
              <a:gd name="connsiteX149" fmla="*/ 5782442 w 12247038"/>
              <a:gd name="connsiteY149" fmla="*/ 616689 h 3795823"/>
              <a:gd name="connsiteX150" fmla="*/ 5569791 w 12247038"/>
              <a:gd name="connsiteY150" fmla="*/ 648586 h 3795823"/>
              <a:gd name="connsiteX151" fmla="*/ 5431568 w 12247038"/>
              <a:gd name="connsiteY151" fmla="*/ 659219 h 3795823"/>
              <a:gd name="connsiteX152" fmla="*/ 5261447 w 12247038"/>
              <a:gd name="connsiteY152" fmla="*/ 680484 h 3795823"/>
              <a:gd name="connsiteX153" fmla="*/ 4697922 w 12247038"/>
              <a:gd name="connsiteY153" fmla="*/ 712382 h 3795823"/>
              <a:gd name="connsiteX154" fmla="*/ 4474638 w 12247038"/>
              <a:gd name="connsiteY154" fmla="*/ 733647 h 3795823"/>
              <a:gd name="connsiteX155" fmla="*/ 4378945 w 12247038"/>
              <a:gd name="connsiteY155" fmla="*/ 754912 h 3795823"/>
              <a:gd name="connsiteX156" fmla="*/ 4272619 w 12247038"/>
              <a:gd name="connsiteY156" fmla="*/ 765544 h 3795823"/>
              <a:gd name="connsiteX157" fmla="*/ 4208824 w 12247038"/>
              <a:gd name="connsiteY157" fmla="*/ 776177 h 3795823"/>
              <a:gd name="connsiteX158" fmla="*/ 3953642 w 12247038"/>
              <a:gd name="connsiteY158" fmla="*/ 818707 h 3795823"/>
              <a:gd name="connsiteX159" fmla="*/ 3921745 w 12247038"/>
              <a:gd name="connsiteY159" fmla="*/ 839972 h 3795823"/>
              <a:gd name="connsiteX160" fmla="*/ 3709094 w 12247038"/>
              <a:gd name="connsiteY160" fmla="*/ 871870 h 3795823"/>
              <a:gd name="connsiteX161" fmla="*/ 3581503 w 12247038"/>
              <a:gd name="connsiteY161" fmla="*/ 893135 h 3795823"/>
              <a:gd name="connsiteX162" fmla="*/ 3411382 w 12247038"/>
              <a:gd name="connsiteY162" fmla="*/ 935665 h 3795823"/>
              <a:gd name="connsiteX163" fmla="*/ 3283791 w 12247038"/>
              <a:gd name="connsiteY163" fmla="*/ 946298 h 3795823"/>
              <a:gd name="connsiteX164" fmla="*/ 3198731 w 12247038"/>
              <a:gd name="connsiteY164" fmla="*/ 956930 h 3795823"/>
              <a:gd name="connsiteX165" fmla="*/ 2911652 w 12247038"/>
              <a:gd name="connsiteY165" fmla="*/ 978196 h 3795823"/>
              <a:gd name="connsiteX166" fmla="*/ 2837224 w 12247038"/>
              <a:gd name="connsiteY166" fmla="*/ 988828 h 3795823"/>
              <a:gd name="connsiteX167" fmla="*/ 2720266 w 12247038"/>
              <a:gd name="connsiteY167" fmla="*/ 999461 h 3795823"/>
              <a:gd name="connsiteX168" fmla="*/ 2635205 w 12247038"/>
              <a:gd name="connsiteY168" fmla="*/ 1010093 h 3795823"/>
              <a:gd name="connsiteX169" fmla="*/ 2454452 w 12247038"/>
              <a:gd name="connsiteY169" fmla="*/ 1020726 h 3795823"/>
              <a:gd name="connsiteX170" fmla="*/ 2316229 w 12247038"/>
              <a:gd name="connsiteY170" fmla="*/ 1031358 h 3795823"/>
              <a:gd name="connsiteX171" fmla="*/ 2007884 w 12247038"/>
              <a:gd name="connsiteY171" fmla="*/ 1052623 h 3795823"/>
              <a:gd name="connsiteX172" fmla="*/ 1965354 w 12247038"/>
              <a:gd name="connsiteY172" fmla="*/ 1063256 h 3795823"/>
              <a:gd name="connsiteX173" fmla="*/ 1805866 w 12247038"/>
              <a:gd name="connsiteY173" fmla="*/ 1095154 h 3795823"/>
              <a:gd name="connsiteX174" fmla="*/ 1603847 w 12247038"/>
              <a:gd name="connsiteY174" fmla="*/ 1116419 h 3795823"/>
              <a:gd name="connsiteX175" fmla="*/ 1391196 w 12247038"/>
              <a:gd name="connsiteY175" fmla="*/ 1148317 h 3795823"/>
              <a:gd name="connsiteX176" fmla="*/ 1263605 w 12247038"/>
              <a:gd name="connsiteY176" fmla="*/ 1169582 h 3795823"/>
              <a:gd name="connsiteX177" fmla="*/ 1210442 w 12247038"/>
              <a:gd name="connsiteY177" fmla="*/ 1180214 h 3795823"/>
              <a:gd name="connsiteX178" fmla="*/ 1104117 w 12247038"/>
              <a:gd name="connsiteY178" fmla="*/ 1190847 h 3795823"/>
              <a:gd name="connsiteX179" fmla="*/ 753242 w 12247038"/>
              <a:gd name="connsiteY179" fmla="*/ 1233377 h 3795823"/>
              <a:gd name="connsiteX180" fmla="*/ 646917 w 12247038"/>
              <a:gd name="connsiteY180" fmla="*/ 1254642 h 3795823"/>
              <a:gd name="connsiteX181" fmla="*/ 519326 w 12247038"/>
              <a:gd name="connsiteY181" fmla="*/ 1275907 h 3795823"/>
              <a:gd name="connsiteX182" fmla="*/ 391736 w 12247038"/>
              <a:gd name="connsiteY182" fmla="*/ 1307805 h 3795823"/>
              <a:gd name="connsiteX183" fmla="*/ 232247 w 12247038"/>
              <a:gd name="connsiteY183" fmla="*/ 1339703 h 3795823"/>
              <a:gd name="connsiteX184" fmla="*/ 147187 w 12247038"/>
              <a:gd name="connsiteY184" fmla="*/ 1318437 h 3795823"/>
              <a:gd name="connsiteX185" fmla="*/ 115289 w 12247038"/>
              <a:gd name="connsiteY185" fmla="*/ 1297172 h 3795823"/>
              <a:gd name="connsiteX186" fmla="*/ 30229 w 12247038"/>
              <a:gd name="connsiteY186" fmla="*/ 1275907 h 3795823"/>
              <a:gd name="connsiteX187" fmla="*/ 40861 w 12247038"/>
              <a:gd name="connsiteY187" fmla="*/ 1244010 h 3795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12247038" h="3795823">
                <a:moveTo>
                  <a:pt x="40861" y="1244010"/>
                </a:moveTo>
                <a:cubicBezTo>
                  <a:pt x="40861" y="1304261"/>
                  <a:pt x="34326" y="1506295"/>
                  <a:pt x="30229" y="1637414"/>
                </a:cubicBezTo>
                <a:cubicBezTo>
                  <a:pt x="27238" y="1733126"/>
                  <a:pt x="19596" y="1828734"/>
                  <a:pt x="19596" y="1924493"/>
                </a:cubicBezTo>
                <a:cubicBezTo>
                  <a:pt x="19596" y="2108825"/>
                  <a:pt x="25014" y="2293128"/>
                  <a:pt x="30229" y="2477386"/>
                </a:cubicBezTo>
                <a:cubicBezTo>
                  <a:pt x="46024" y="3035480"/>
                  <a:pt x="20716" y="2866866"/>
                  <a:pt x="62126" y="3115340"/>
                </a:cubicBezTo>
                <a:cubicBezTo>
                  <a:pt x="67776" y="3448660"/>
                  <a:pt x="-127663" y="3724662"/>
                  <a:pt x="147187" y="3763926"/>
                </a:cubicBezTo>
                <a:cubicBezTo>
                  <a:pt x="221200" y="3774499"/>
                  <a:pt x="296163" y="3776935"/>
                  <a:pt x="370470" y="3785191"/>
                </a:cubicBezTo>
                <a:cubicBezTo>
                  <a:pt x="391897" y="3787572"/>
                  <a:pt x="413001" y="3792279"/>
                  <a:pt x="434266" y="3795823"/>
                </a:cubicBezTo>
                <a:lnTo>
                  <a:pt x="902098" y="3785191"/>
                </a:lnTo>
                <a:cubicBezTo>
                  <a:pt x="941219" y="3783768"/>
                  <a:pt x="980177" y="3779132"/>
                  <a:pt x="1019056" y="3774558"/>
                </a:cubicBezTo>
                <a:cubicBezTo>
                  <a:pt x="1139089" y="3760437"/>
                  <a:pt x="1071584" y="3748200"/>
                  <a:pt x="1263605" y="3742661"/>
                </a:cubicBezTo>
                <a:cubicBezTo>
                  <a:pt x="1571841" y="3733769"/>
                  <a:pt x="1880294" y="3735572"/>
                  <a:pt x="2188638" y="3732028"/>
                </a:cubicBezTo>
                <a:lnTo>
                  <a:pt x="2592675" y="3721396"/>
                </a:lnTo>
                <a:cubicBezTo>
                  <a:pt x="2628263" y="3719913"/>
                  <a:pt x="2663382" y="3710763"/>
                  <a:pt x="2699001" y="3710763"/>
                </a:cubicBezTo>
                <a:cubicBezTo>
                  <a:pt x="2836767" y="3710763"/>
                  <a:pt x="4338211" y="3729688"/>
                  <a:pt x="4527801" y="3732028"/>
                </a:cubicBezTo>
                <a:cubicBezTo>
                  <a:pt x="5622638" y="3724729"/>
                  <a:pt x="5974057" y="3711756"/>
                  <a:pt x="6920126" y="3732028"/>
                </a:cubicBezTo>
                <a:lnTo>
                  <a:pt x="7611242" y="3753293"/>
                </a:lnTo>
                <a:cubicBezTo>
                  <a:pt x="7664405" y="3756837"/>
                  <a:pt x="7717479" y="3762180"/>
                  <a:pt x="7770731" y="3763926"/>
                </a:cubicBezTo>
                <a:cubicBezTo>
                  <a:pt x="8338800" y="3782551"/>
                  <a:pt x="8372486" y="3772993"/>
                  <a:pt x="9025373" y="3763926"/>
                </a:cubicBezTo>
                <a:cubicBezTo>
                  <a:pt x="9046638" y="3760382"/>
                  <a:pt x="9067655" y="3754696"/>
                  <a:pt x="9089168" y="3753293"/>
                </a:cubicBezTo>
                <a:cubicBezTo>
                  <a:pt x="9230812" y="3744055"/>
                  <a:pt x="9514470" y="3732028"/>
                  <a:pt x="9514470" y="3732028"/>
                </a:cubicBezTo>
                <a:lnTo>
                  <a:pt x="10832908" y="3742661"/>
                </a:lnTo>
                <a:cubicBezTo>
                  <a:pt x="10879114" y="3743336"/>
                  <a:pt x="10924952" y="3751583"/>
                  <a:pt x="10971131" y="3753293"/>
                </a:cubicBezTo>
                <a:cubicBezTo>
                  <a:pt x="11116386" y="3758673"/>
                  <a:pt x="11261754" y="3760382"/>
                  <a:pt x="11407066" y="3763926"/>
                </a:cubicBezTo>
                <a:cubicBezTo>
                  <a:pt x="11485038" y="3760382"/>
                  <a:pt x="11564445" y="3768600"/>
                  <a:pt x="11640982" y="3753293"/>
                </a:cubicBezTo>
                <a:cubicBezTo>
                  <a:pt x="11658359" y="3749818"/>
                  <a:pt x="11663488" y="3725790"/>
                  <a:pt x="11672880" y="3710763"/>
                </a:cubicBezTo>
                <a:cubicBezTo>
                  <a:pt x="11745862" y="3593992"/>
                  <a:pt x="11635674" y="3746196"/>
                  <a:pt x="11726042" y="3625703"/>
                </a:cubicBezTo>
                <a:cubicBezTo>
                  <a:pt x="11747882" y="3538345"/>
                  <a:pt x="11737691" y="3623690"/>
                  <a:pt x="11715410" y="3551275"/>
                </a:cubicBezTo>
                <a:cubicBezTo>
                  <a:pt x="11704781" y="3516729"/>
                  <a:pt x="11714194" y="3475023"/>
                  <a:pt x="11694145" y="3444949"/>
                </a:cubicBezTo>
                <a:cubicBezTo>
                  <a:pt x="11687057" y="3434316"/>
                  <a:pt x="11678595" y="3424481"/>
                  <a:pt x="11672880" y="3413051"/>
                </a:cubicBezTo>
                <a:cubicBezTo>
                  <a:pt x="11667868" y="3403027"/>
                  <a:pt x="11667521" y="3391043"/>
                  <a:pt x="11662247" y="3381154"/>
                </a:cubicBezTo>
                <a:cubicBezTo>
                  <a:pt x="11639076" y="3337709"/>
                  <a:pt x="11615131" y="3294531"/>
                  <a:pt x="11587819" y="3253563"/>
                </a:cubicBezTo>
                <a:cubicBezTo>
                  <a:pt x="11573642" y="3232298"/>
                  <a:pt x="11565735" y="3205103"/>
                  <a:pt x="11545289" y="3189768"/>
                </a:cubicBezTo>
                <a:cubicBezTo>
                  <a:pt x="11454957" y="3122018"/>
                  <a:pt x="11526726" y="3175005"/>
                  <a:pt x="11364536" y="3062177"/>
                </a:cubicBezTo>
                <a:cubicBezTo>
                  <a:pt x="11329022" y="3037471"/>
                  <a:pt x="11288801" y="3018340"/>
                  <a:pt x="11258210" y="2987749"/>
                </a:cubicBezTo>
                <a:cubicBezTo>
                  <a:pt x="11200202" y="2929741"/>
                  <a:pt x="11252742" y="2974383"/>
                  <a:pt x="11151884" y="2923954"/>
                </a:cubicBezTo>
                <a:cubicBezTo>
                  <a:pt x="11133400" y="2914712"/>
                  <a:pt x="11115917" y="2903519"/>
                  <a:pt x="11098722" y="2892056"/>
                </a:cubicBezTo>
                <a:cubicBezTo>
                  <a:pt x="11083977" y="2882226"/>
                  <a:pt x="11072324" y="2867491"/>
                  <a:pt x="11056191" y="2860158"/>
                </a:cubicBezTo>
                <a:cubicBezTo>
                  <a:pt x="11032702" y="2849481"/>
                  <a:pt x="11006572" y="2845981"/>
                  <a:pt x="10981763" y="2838893"/>
                </a:cubicBezTo>
                <a:cubicBezTo>
                  <a:pt x="10953410" y="2821172"/>
                  <a:pt x="10926142" y="2801582"/>
                  <a:pt x="10896703" y="2785730"/>
                </a:cubicBezTo>
                <a:cubicBezTo>
                  <a:pt x="10879898" y="2776681"/>
                  <a:pt x="10860611" y="2773000"/>
                  <a:pt x="10843540" y="2764465"/>
                </a:cubicBezTo>
                <a:cubicBezTo>
                  <a:pt x="10796286" y="2740838"/>
                  <a:pt x="10711773" y="2686906"/>
                  <a:pt x="10673419" y="2658140"/>
                </a:cubicBezTo>
                <a:cubicBezTo>
                  <a:pt x="10548898" y="2564748"/>
                  <a:pt x="10731019" y="2704473"/>
                  <a:pt x="10577726" y="2573079"/>
                </a:cubicBezTo>
                <a:cubicBezTo>
                  <a:pt x="10547044" y="2546781"/>
                  <a:pt x="10512881" y="2524754"/>
                  <a:pt x="10482033" y="2498651"/>
                </a:cubicBezTo>
                <a:cubicBezTo>
                  <a:pt x="10466728" y="2485701"/>
                  <a:pt x="10455928" y="2467618"/>
                  <a:pt x="10439503" y="2456121"/>
                </a:cubicBezTo>
                <a:cubicBezTo>
                  <a:pt x="10420026" y="2442487"/>
                  <a:pt x="10394936" y="2438207"/>
                  <a:pt x="10375708" y="2424223"/>
                </a:cubicBezTo>
                <a:cubicBezTo>
                  <a:pt x="10325756" y="2387894"/>
                  <a:pt x="10265540" y="2293381"/>
                  <a:pt x="10237484" y="2254103"/>
                </a:cubicBezTo>
                <a:cubicBezTo>
                  <a:pt x="10230056" y="2243704"/>
                  <a:pt x="10225255" y="2231241"/>
                  <a:pt x="10216219" y="2222205"/>
                </a:cubicBezTo>
                <a:cubicBezTo>
                  <a:pt x="10194954" y="2200940"/>
                  <a:pt x="10171676" y="2181513"/>
                  <a:pt x="10152424" y="2158410"/>
                </a:cubicBezTo>
                <a:cubicBezTo>
                  <a:pt x="10136062" y="2138776"/>
                  <a:pt x="10126256" y="2114248"/>
                  <a:pt x="10109894" y="2094614"/>
                </a:cubicBezTo>
                <a:cubicBezTo>
                  <a:pt x="10092173" y="2073349"/>
                  <a:pt x="10073012" y="2053206"/>
                  <a:pt x="10056731" y="2030819"/>
                </a:cubicBezTo>
                <a:cubicBezTo>
                  <a:pt x="10044576" y="2014106"/>
                  <a:pt x="10037743" y="1993793"/>
                  <a:pt x="10024833" y="1977656"/>
                </a:cubicBezTo>
                <a:cubicBezTo>
                  <a:pt x="10009177" y="1958086"/>
                  <a:pt x="9989391" y="1942214"/>
                  <a:pt x="9971670" y="1924493"/>
                </a:cubicBezTo>
                <a:cubicBezTo>
                  <a:pt x="9943078" y="1857777"/>
                  <a:pt x="9918803" y="1804977"/>
                  <a:pt x="9897242" y="1733107"/>
                </a:cubicBezTo>
                <a:cubicBezTo>
                  <a:pt x="9877051" y="1665803"/>
                  <a:pt x="9885108" y="1654924"/>
                  <a:pt x="9865345" y="1605517"/>
                </a:cubicBezTo>
                <a:cubicBezTo>
                  <a:pt x="9854606" y="1578670"/>
                  <a:pt x="9829426" y="1518735"/>
                  <a:pt x="9812182" y="1488558"/>
                </a:cubicBezTo>
                <a:cubicBezTo>
                  <a:pt x="9797867" y="1463507"/>
                  <a:pt x="9775314" y="1436942"/>
                  <a:pt x="9759019" y="1414130"/>
                </a:cubicBezTo>
                <a:cubicBezTo>
                  <a:pt x="9751592" y="1403732"/>
                  <a:pt x="9744842" y="1392865"/>
                  <a:pt x="9737754" y="1382233"/>
                </a:cubicBezTo>
                <a:cubicBezTo>
                  <a:pt x="9734210" y="1357424"/>
                  <a:pt x="9733716" y="1331983"/>
                  <a:pt x="9727122" y="1307805"/>
                </a:cubicBezTo>
                <a:cubicBezTo>
                  <a:pt x="9722952" y="1292513"/>
                  <a:pt x="9712100" y="1279844"/>
                  <a:pt x="9705856" y="1265275"/>
                </a:cubicBezTo>
                <a:cubicBezTo>
                  <a:pt x="9701441" y="1254973"/>
                  <a:pt x="9698768" y="1244010"/>
                  <a:pt x="9695224" y="1233377"/>
                </a:cubicBezTo>
                <a:cubicBezTo>
                  <a:pt x="9710823" y="1046179"/>
                  <a:pt x="9694142" y="1163542"/>
                  <a:pt x="9737754" y="978196"/>
                </a:cubicBezTo>
                <a:cubicBezTo>
                  <a:pt x="9741893" y="960604"/>
                  <a:pt x="9741675" y="941812"/>
                  <a:pt x="9748387" y="925033"/>
                </a:cubicBezTo>
                <a:cubicBezTo>
                  <a:pt x="9756062" y="905845"/>
                  <a:pt x="9770248" y="889935"/>
                  <a:pt x="9780284" y="871870"/>
                </a:cubicBezTo>
                <a:cubicBezTo>
                  <a:pt x="9836657" y="770398"/>
                  <a:pt x="9763665" y="894476"/>
                  <a:pt x="9822815" y="776177"/>
                </a:cubicBezTo>
                <a:cubicBezTo>
                  <a:pt x="9835594" y="750620"/>
                  <a:pt x="9854089" y="728013"/>
                  <a:pt x="9865345" y="701749"/>
                </a:cubicBezTo>
                <a:cubicBezTo>
                  <a:pt x="9875509" y="678033"/>
                  <a:pt x="9878451" y="651799"/>
                  <a:pt x="9886610" y="627321"/>
                </a:cubicBezTo>
                <a:cubicBezTo>
                  <a:pt x="9903951" y="575298"/>
                  <a:pt x="9903093" y="581332"/>
                  <a:pt x="9929140" y="542261"/>
                </a:cubicBezTo>
                <a:cubicBezTo>
                  <a:pt x="9922052" y="489098"/>
                  <a:pt x="9928688" y="432203"/>
                  <a:pt x="9907875" y="382772"/>
                </a:cubicBezTo>
                <a:cubicBezTo>
                  <a:pt x="9901032" y="366519"/>
                  <a:pt x="9823440" y="329922"/>
                  <a:pt x="9801549" y="318977"/>
                </a:cubicBezTo>
                <a:cubicBezTo>
                  <a:pt x="9790917" y="308344"/>
                  <a:pt x="9773783" y="301537"/>
                  <a:pt x="9769652" y="287079"/>
                </a:cubicBezTo>
                <a:cubicBezTo>
                  <a:pt x="9765638" y="273028"/>
                  <a:pt x="9776270" y="258600"/>
                  <a:pt x="9780284" y="244549"/>
                </a:cubicBezTo>
                <a:cubicBezTo>
                  <a:pt x="9785940" y="224753"/>
                  <a:pt x="9800032" y="184297"/>
                  <a:pt x="9812182" y="170121"/>
                </a:cubicBezTo>
                <a:cubicBezTo>
                  <a:pt x="9823715" y="156666"/>
                  <a:pt x="9838862" y="146148"/>
                  <a:pt x="9854712" y="138223"/>
                </a:cubicBezTo>
                <a:cubicBezTo>
                  <a:pt x="9878126" y="126516"/>
                  <a:pt x="9974328" y="117955"/>
                  <a:pt x="9982303" y="116958"/>
                </a:cubicBezTo>
                <a:cubicBezTo>
                  <a:pt x="10070908" y="120502"/>
                  <a:pt x="10159614" y="122060"/>
                  <a:pt x="10248117" y="127591"/>
                </a:cubicBezTo>
                <a:cubicBezTo>
                  <a:pt x="10273129" y="129154"/>
                  <a:pt x="10297865" y="133868"/>
                  <a:pt x="10322545" y="138223"/>
                </a:cubicBezTo>
                <a:cubicBezTo>
                  <a:pt x="10497588" y="169113"/>
                  <a:pt x="10371816" y="147991"/>
                  <a:pt x="10471401" y="170121"/>
                </a:cubicBezTo>
                <a:cubicBezTo>
                  <a:pt x="10527385" y="182562"/>
                  <a:pt x="10536838" y="182508"/>
                  <a:pt x="10598991" y="191386"/>
                </a:cubicBezTo>
                <a:cubicBezTo>
                  <a:pt x="10616712" y="198474"/>
                  <a:pt x="10648411" y="193936"/>
                  <a:pt x="10652154" y="212651"/>
                </a:cubicBezTo>
                <a:cubicBezTo>
                  <a:pt x="10658093" y="242345"/>
                  <a:pt x="10637053" y="272516"/>
                  <a:pt x="10620256" y="297712"/>
                </a:cubicBezTo>
                <a:cubicBezTo>
                  <a:pt x="10600794" y="326905"/>
                  <a:pt x="10561520" y="340759"/>
                  <a:pt x="10545829" y="372140"/>
                </a:cubicBezTo>
                <a:lnTo>
                  <a:pt x="10524563" y="414670"/>
                </a:lnTo>
                <a:cubicBezTo>
                  <a:pt x="10531652" y="446568"/>
                  <a:pt x="10529017" y="482344"/>
                  <a:pt x="10545829" y="510363"/>
                </a:cubicBezTo>
                <a:cubicBezTo>
                  <a:pt x="10553347" y="522894"/>
                  <a:pt x="10576669" y="512228"/>
                  <a:pt x="10588359" y="520996"/>
                </a:cubicBezTo>
                <a:cubicBezTo>
                  <a:pt x="10606514" y="534612"/>
                  <a:pt x="10616712" y="556437"/>
                  <a:pt x="10630889" y="574158"/>
                </a:cubicBezTo>
                <a:cubicBezTo>
                  <a:pt x="10623801" y="602512"/>
                  <a:pt x="10618866" y="631493"/>
                  <a:pt x="10609624" y="659219"/>
                </a:cubicBezTo>
                <a:cubicBezTo>
                  <a:pt x="10597948" y="694247"/>
                  <a:pt x="10578288" y="715177"/>
                  <a:pt x="10556461" y="744279"/>
                </a:cubicBezTo>
                <a:cubicBezTo>
                  <a:pt x="10552917" y="758456"/>
                  <a:pt x="10539294" y="773740"/>
                  <a:pt x="10545829" y="786810"/>
                </a:cubicBezTo>
                <a:cubicBezTo>
                  <a:pt x="10552917" y="800987"/>
                  <a:pt x="10574404" y="800561"/>
                  <a:pt x="10588359" y="808075"/>
                </a:cubicBezTo>
                <a:cubicBezTo>
                  <a:pt x="10620487" y="825375"/>
                  <a:pt x="10650622" y="846611"/>
                  <a:pt x="10684052" y="861237"/>
                </a:cubicBezTo>
                <a:cubicBezTo>
                  <a:pt x="10729783" y="881244"/>
                  <a:pt x="10835677" y="896539"/>
                  <a:pt x="10875438" y="903768"/>
                </a:cubicBezTo>
                <a:cubicBezTo>
                  <a:pt x="10910880" y="921489"/>
                  <a:pt x="10944171" y="944400"/>
                  <a:pt x="10981763" y="956930"/>
                </a:cubicBezTo>
                <a:cubicBezTo>
                  <a:pt x="11175240" y="1021422"/>
                  <a:pt x="11071966" y="961063"/>
                  <a:pt x="11205047" y="1010093"/>
                </a:cubicBezTo>
                <a:cubicBezTo>
                  <a:pt x="11334346" y="1057730"/>
                  <a:pt x="11314565" y="1065884"/>
                  <a:pt x="11438963" y="1095154"/>
                </a:cubicBezTo>
                <a:cubicBezTo>
                  <a:pt x="11463358" y="1100894"/>
                  <a:pt x="11488439" y="1103447"/>
                  <a:pt x="11513391" y="1105786"/>
                </a:cubicBezTo>
                <a:cubicBezTo>
                  <a:pt x="11601891" y="1114083"/>
                  <a:pt x="11779205" y="1127051"/>
                  <a:pt x="11779205" y="1127051"/>
                </a:cubicBezTo>
                <a:cubicBezTo>
                  <a:pt x="11857177" y="1123507"/>
                  <a:pt x="11936673" y="1132159"/>
                  <a:pt x="12013122" y="1116419"/>
                </a:cubicBezTo>
                <a:cubicBezTo>
                  <a:pt x="12059695" y="1106830"/>
                  <a:pt x="12095602" y="1067659"/>
                  <a:pt x="12140712" y="1052623"/>
                </a:cubicBezTo>
                <a:cubicBezTo>
                  <a:pt x="12218371" y="1026737"/>
                  <a:pt x="12182762" y="1036794"/>
                  <a:pt x="12247038" y="1020726"/>
                </a:cubicBezTo>
                <a:cubicBezTo>
                  <a:pt x="12232861" y="1013638"/>
                  <a:pt x="12219885" y="1003305"/>
                  <a:pt x="12204508" y="999461"/>
                </a:cubicBezTo>
                <a:cubicBezTo>
                  <a:pt x="12176787" y="992531"/>
                  <a:pt x="12147980" y="990370"/>
                  <a:pt x="12119447" y="988828"/>
                </a:cubicBezTo>
                <a:cubicBezTo>
                  <a:pt x="12016754" y="983277"/>
                  <a:pt x="11913884" y="981740"/>
                  <a:pt x="11811103" y="978196"/>
                </a:cubicBezTo>
                <a:cubicBezTo>
                  <a:pt x="11736675" y="964019"/>
                  <a:pt x="11661493" y="953347"/>
                  <a:pt x="11587819" y="935665"/>
                </a:cubicBezTo>
                <a:cubicBezTo>
                  <a:pt x="11572407" y="931966"/>
                  <a:pt x="11561017" y="916366"/>
                  <a:pt x="11545289" y="914400"/>
                </a:cubicBezTo>
                <a:cubicBezTo>
                  <a:pt x="11474865" y="905597"/>
                  <a:pt x="11403522" y="907312"/>
                  <a:pt x="11332638" y="903768"/>
                </a:cubicBezTo>
                <a:cubicBezTo>
                  <a:pt x="11318461" y="900224"/>
                  <a:pt x="11302079" y="901515"/>
                  <a:pt x="11290108" y="893135"/>
                </a:cubicBezTo>
                <a:cubicBezTo>
                  <a:pt x="11235727" y="855069"/>
                  <a:pt x="11235153" y="839591"/>
                  <a:pt x="11205047" y="797442"/>
                </a:cubicBezTo>
                <a:cubicBezTo>
                  <a:pt x="11194747" y="783022"/>
                  <a:pt x="11183782" y="769089"/>
                  <a:pt x="11173149" y="754912"/>
                </a:cubicBezTo>
                <a:cubicBezTo>
                  <a:pt x="11166908" y="723703"/>
                  <a:pt x="11164146" y="698462"/>
                  <a:pt x="11151884" y="669851"/>
                </a:cubicBezTo>
                <a:cubicBezTo>
                  <a:pt x="11145640" y="655283"/>
                  <a:pt x="11141827" y="638529"/>
                  <a:pt x="11130619" y="627321"/>
                </a:cubicBezTo>
                <a:cubicBezTo>
                  <a:pt x="11112547" y="609249"/>
                  <a:pt x="11087761" y="599447"/>
                  <a:pt x="11066824" y="584791"/>
                </a:cubicBezTo>
                <a:cubicBezTo>
                  <a:pt x="11022299" y="553623"/>
                  <a:pt x="11022536" y="546698"/>
                  <a:pt x="10971131" y="520996"/>
                </a:cubicBezTo>
                <a:cubicBezTo>
                  <a:pt x="10961106" y="515984"/>
                  <a:pt x="10949866" y="513907"/>
                  <a:pt x="10939233" y="510363"/>
                </a:cubicBezTo>
                <a:cubicBezTo>
                  <a:pt x="10932145" y="499730"/>
                  <a:pt x="10927004" y="487501"/>
                  <a:pt x="10917968" y="478465"/>
                </a:cubicBezTo>
                <a:cubicBezTo>
                  <a:pt x="10908932" y="469429"/>
                  <a:pt x="10893158" y="467833"/>
                  <a:pt x="10886070" y="457200"/>
                </a:cubicBezTo>
                <a:cubicBezTo>
                  <a:pt x="10877964" y="445041"/>
                  <a:pt x="10880059" y="428533"/>
                  <a:pt x="10875438" y="414670"/>
                </a:cubicBezTo>
                <a:cubicBezTo>
                  <a:pt x="10869403" y="396563"/>
                  <a:pt x="10862709" y="378578"/>
                  <a:pt x="10854173" y="361507"/>
                </a:cubicBezTo>
                <a:cubicBezTo>
                  <a:pt x="10785744" y="224649"/>
                  <a:pt x="10886219" y="454874"/>
                  <a:pt x="10811642" y="287079"/>
                </a:cubicBezTo>
                <a:cubicBezTo>
                  <a:pt x="10803890" y="269638"/>
                  <a:pt x="10798912" y="250988"/>
                  <a:pt x="10790377" y="233917"/>
                </a:cubicBezTo>
                <a:cubicBezTo>
                  <a:pt x="10784662" y="222487"/>
                  <a:pt x="10776628" y="212354"/>
                  <a:pt x="10769112" y="202019"/>
                </a:cubicBezTo>
                <a:cubicBezTo>
                  <a:pt x="10748266" y="173356"/>
                  <a:pt x="10732993" y="139098"/>
                  <a:pt x="10705317" y="116958"/>
                </a:cubicBezTo>
                <a:cubicBezTo>
                  <a:pt x="10687596" y="102781"/>
                  <a:pt x="10669233" y="89372"/>
                  <a:pt x="10652154" y="74428"/>
                </a:cubicBezTo>
                <a:cubicBezTo>
                  <a:pt x="10611549" y="38899"/>
                  <a:pt x="10631069" y="41268"/>
                  <a:pt x="10577726" y="21265"/>
                </a:cubicBezTo>
                <a:cubicBezTo>
                  <a:pt x="10542604" y="8094"/>
                  <a:pt x="10481006" y="3859"/>
                  <a:pt x="10450136" y="0"/>
                </a:cubicBezTo>
                <a:cubicBezTo>
                  <a:pt x="10382796" y="7088"/>
                  <a:pt x="10315148" y="11689"/>
                  <a:pt x="10248117" y="21265"/>
                </a:cubicBezTo>
                <a:cubicBezTo>
                  <a:pt x="10215770" y="25886"/>
                  <a:pt x="10184540" y="36508"/>
                  <a:pt x="10152424" y="42530"/>
                </a:cubicBezTo>
                <a:cubicBezTo>
                  <a:pt x="10127792" y="47149"/>
                  <a:pt x="10102716" y="49043"/>
                  <a:pt x="10077996" y="53163"/>
                </a:cubicBezTo>
                <a:cubicBezTo>
                  <a:pt x="9988636" y="68057"/>
                  <a:pt x="9994092" y="79979"/>
                  <a:pt x="9865345" y="85061"/>
                </a:cubicBezTo>
                <a:cubicBezTo>
                  <a:pt x="9649289" y="93589"/>
                  <a:pt x="9432954" y="92149"/>
                  <a:pt x="9216759" y="95693"/>
                </a:cubicBezTo>
                <a:cubicBezTo>
                  <a:pt x="9067903" y="106326"/>
                  <a:pt x="8918274" y="109081"/>
                  <a:pt x="8770191" y="127591"/>
                </a:cubicBezTo>
                <a:cubicBezTo>
                  <a:pt x="8718986" y="133992"/>
                  <a:pt x="8672238" y="161637"/>
                  <a:pt x="8621336" y="170121"/>
                </a:cubicBezTo>
                <a:cubicBezTo>
                  <a:pt x="8544107" y="182992"/>
                  <a:pt x="8465349" y="183844"/>
                  <a:pt x="8387419" y="191386"/>
                </a:cubicBezTo>
                <a:cubicBezTo>
                  <a:pt x="8355474" y="194477"/>
                  <a:pt x="8323600" y="198269"/>
                  <a:pt x="8291726" y="202019"/>
                </a:cubicBezTo>
                <a:cubicBezTo>
                  <a:pt x="8263348" y="205358"/>
                  <a:pt x="8235181" y="210811"/>
                  <a:pt x="8206666" y="212651"/>
                </a:cubicBezTo>
                <a:cubicBezTo>
                  <a:pt x="8125242" y="217904"/>
                  <a:pt x="8043633" y="219740"/>
                  <a:pt x="7962117" y="223284"/>
                </a:cubicBezTo>
                <a:lnTo>
                  <a:pt x="7802629" y="244549"/>
                </a:lnTo>
                <a:cubicBezTo>
                  <a:pt x="7781287" y="247598"/>
                  <a:pt x="7759856" y="250404"/>
                  <a:pt x="7738833" y="255182"/>
                </a:cubicBezTo>
                <a:cubicBezTo>
                  <a:pt x="7681834" y="268136"/>
                  <a:pt x="7626418" y="288405"/>
                  <a:pt x="7568712" y="297712"/>
                </a:cubicBezTo>
                <a:cubicBezTo>
                  <a:pt x="7516111" y="306196"/>
                  <a:pt x="7462387" y="304800"/>
                  <a:pt x="7409224" y="308344"/>
                </a:cubicBezTo>
                <a:cubicBezTo>
                  <a:pt x="7219323" y="350546"/>
                  <a:pt x="7414725" y="311644"/>
                  <a:pt x="7185940" y="340242"/>
                </a:cubicBezTo>
                <a:cubicBezTo>
                  <a:pt x="7143156" y="345590"/>
                  <a:pt x="7100938" y="354782"/>
                  <a:pt x="7058349" y="361507"/>
                </a:cubicBezTo>
                <a:cubicBezTo>
                  <a:pt x="7033595" y="365416"/>
                  <a:pt x="7008731" y="368596"/>
                  <a:pt x="6983922" y="372140"/>
                </a:cubicBezTo>
                <a:cubicBezTo>
                  <a:pt x="6902406" y="396949"/>
                  <a:pt x="6822927" y="429858"/>
                  <a:pt x="6739373" y="446568"/>
                </a:cubicBezTo>
                <a:cubicBezTo>
                  <a:pt x="6711660" y="452110"/>
                  <a:pt x="6671576" y="459250"/>
                  <a:pt x="6643680" y="467833"/>
                </a:cubicBezTo>
                <a:cubicBezTo>
                  <a:pt x="6611544" y="477721"/>
                  <a:pt x="6581272" y="494975"/>
                  <a:pt x="6547987" y="499730"/>
                </a:cubicBezTo>
                <a:cubicBezTo>
                  <a:pt x="6524268" y="503119"/>
                  <a:pt x="6448666" y="512515"/>
                  <a:pt x="6420396" y="520996"/>
                </a:cubicBezTo>
                <a:cubicBezTo>
                  <a:pt x="6402115" y="526480"/>
                  <a:pt x="6386079" y="539246"/>
                  <a:pt x="6367233" y="542261"/>
                </a:cubicBezTo>
                <a:cubicBezTo>
                  <a:pt x="6208354" y="567681"/>
                  <a:pt x="6048869" y="590045"/>
                  <a:pt x="5888768" y="606056"/>
                </a:cubicBezTo>
                <a:cubicBezTo>
                  <a:pt x="5853326" y="609600"/>
                  <a:pt x="5817734" y="611876"/>
                  <a:pt x="5782442" y="616689"/>
                </a:cubicBezTo>
                <a:cubicBezTo>
                  <a:pt x="5651463" y="634550"/>
                  <a:pt x="5681203" y="637975"/>
                  <a:pt x="5569791" y="648586"/>
                </a:cubicBezTo>
                <a:cubicBezTo>
                  <a:pt x="5523789" y="652967"/>
                  <a:pt x="5477533" y="654464"/>
                  <a:pt x="5431568" y="659219"/>
                </a:cubicBezTo>
                <a:cubicBezTo>
                  <a:pt x="5374723" y="665100"/>
                  <a:pt x="5318361" y="675310"/>
                  <a:pt x="5261447" y="680484"/>
                </a:cubicBezTo>
                <a:cubicBezTo>
                  <a:pt x="5023056" y="702156"/>
                  <a:pt x="4931438" y="703041"/>
                  <a:pt x="4697922" y="712382"/>
                </a:cubicBezTo>
                <a:cubicBezTo>
                  <a:pt x="4623494" y="719470"/>
                  <a:pt x="4548747" y="723766"/>
                  <a:pt x="4474638" y="733647"/>
                </a:cubicBezTo>
                <a:cubicBezTo>
                  <a:pt x="4442249" y="737966"/>
                  <a:pt x="4411221" y="749816"/>
                  <a:pt x="4378945" y="754912"/>
                </a:cubicBezTo>
                <a:cubicBezTo>
                  <a:pt x="4343762" y="760467"/>
                  <a:pt x="4307963" y="761126"/>
                  <a:pt x="4272619" y="765544"/>
                </a:cubicBezTo>
                <a:cubicBezTo>
                  <a:pt x="4251227" y="768218"/>
                  <a:pt x="4230132" y="772899"/>
                  <a:pt x="4208824" y="776177"/>
                </a:cubicBezTo>
                <a:cubicBezTo>
                  <a:pt x="4008222" y="807040"/>
                  <a:pt x="4319241" y="754191"/>
                  <a:pt x="3953642" y="818707"/>
                </a:cubicBezTo>
                <a:cubicBezTo>
                  <a:pt x="3943010" y="825795"/>
                  <a:pt x="3933868" y="835931"/>
                  <a:pt x="3921745" y="839972"/>
                </a:cubicBezTo>
                <a:cubicBezTo>
                  <a:pt x="3836861" y="868267"/>
                  <a:pt x="3799861" y="860031"/>
                  <a:pt x="3709094" y="871870"/>
                </a:cubicBezTo>
                <a:cubicBezTo>
                  <a:pt x="3666339" y="877447"/>
                  <a:pt x="3623663" y="884101"/>
                  <a:pt x="3581503" y="893135"/>
                </a:cubicBezTo>
                <a:cubicBezTo>
                  <a:pt x="3524348" y="905382"/>
                  <a:pt x="3468924" y="925390"/>
                  <a:pt x="3411382" y="935665"/>
                </a:cubicBezTo>
                <a:cubicBezTo>
                  <a:pt x="3369369" y="943167"/>
                  <a:pt x="3326257" y="942051"/>
                  <a:pt x="3283791" y="946298"/>
                </a:cubicBezTo>
                <a:cubicBezTo>
                  <a:pt x="3255359" y="949141"/>
                  <a:pt x="3227201" y="954490"/>
                  <a:pt x="3198731" y="956930"/>
                </a:cubicBezTo>
                <a:cubicBezTo>
                  <a:pt x="3103126" y="965125"/>
                  <a:pt x="3007236" y="969762"/>
                  <a:pt x="2911652" y="978196"/>
                </a:cubicBezTo>
                <a:cubicBezTo>
                  <a:pt x="2886688" y="980399"/>
                  <a:pt x="2862132" y="986060"/>
                  <a:pt x="2837224" y="988828"/>
                </a:cubicBezTo>
                <a:cubicBezTo>
                  <a:pt x="2798317" y="993151"/>
                  <a:pt x="2759198" y="995363"/>
                  <a:pt x="2720266" y="999461"/>
                </a:cubicBezTo>
                <a:cubicBezTo>
                  <a:pt x="2691849" y="1002452"/>
                  <a:pt x="2663688" y="1007814"/>
                  <a:pt x="2635205" y="1010093"/>
                </a:cubicBezTo>
                <a:cubicBezTo>
                  <a:pt x="2575042" y="1014906"/>
                  <a:pt x="2514673" y="1016711"/>
                  <a:pt x="2454452" y="1020726"/>
                </a:cubicBezTo>
                <a:cubicBezTo>
                  <a:pt x="2408344" y="1023800"/>
                  <a:pt x="2362303" y="1027814"/>
                  <a:pt x="2316229" y="1031358"/>
                </a:cubicBezTo>
                <a:cubicBezTo>
                  <a:pt x="2148718" y="1059277"/>
                  <a:pt x="2361896" y="1026400"/>
                  <a:pt x="2007884" y="1052623"/>
                </a:cubicBezTo>
                <a:cubicBezTo>
                  <a:pt x="1993311" y="1053702"/>
                  <a:pt x="1979654" y="1060246"/>
                  <a:pt x="1965354" y="1063256"/>
                </a:cubicBezTo>
                <a:cubicBezTo>
                  <a:pt x="1912301" y="1074425"/>
                  <a:pt x="1859505" y="1087266"/>
                  <a:pt x="1805866" y="1095154"/>
                </a:cubicBezTo>
                <a:cubicBezTo>
                  <a:pt x="1738875" y="1105006"/>
                  <a:pt x="1671009" y="1107808"/>
                  <a:pt x="1603847" y="1116419"/>
                </a:cubicBezTo>
                <a:cubicBezTo>
                  <a:pt x="1532752" y="1125534"/>
                  <a:pt x="1462013" y="1137252"/>
                  <a:pt x="1391196" y="1148317"/>
                </a:cubicBezTo>
                <a:cubicBezTo>
                  <a:pt x="1348596" y="1154973"/>
                  <a:pt x="1306066" y="1162089"/>
                  <a:pt x="1263605" y="1169582"/>
                </a:cubicBezTo>
                <a:cubicBezTo>
                  <a:pt x="1245808" y="1172723"/>
                  <a:pt x="1228355" y="1177826"/>
                  <a:pt x="1210442" y="1180214"/>
                </a:cubicBezTo>
                <a:cubicBezTo>
                  <a:pt x="1175136" y="1184921"/>
                  <a:pt x="1139401" y="1185980"/>
                  <a:pt x="1104117" y="1190847"/>
                </a:cubicBezTo>
                <a:cubicBezTo>
                  <a:pt x="777573" y="1235887"/>
                  <a:pt x="1025108" y="1213957"/>
                  <a:pt x="753242" y="1233377"/>
                </a:cubicBezTo>
                <a:cubicBezTo>
                  <a:pt x="717800" y="1240465"/>
                  <a:pt x="682569" y="1248700"/>
                  <a:pt x="646917" y="1254642"/>
                </a:cubicBezTo>
                <a:cubicBezTo>
                  <a:pt x="604387" y="1261730"/>
                  <a:pt x="561537" y="1267113"/>
                  <a:pt x="519326" y="1275907"/>
                </a:cubicBezTo>
                <a:cubicBezTo>
                  <a:pt x="476409" y="1284848"/>
                  <a:pt x="434724" y="1299207"/>
                  <a:pt x="391736" y="1307805"/>
                </a:cubicBezTo>
                <a:lnTo>
                  <a:pt x="232247" y="1339703"/>
                </a:lnTo>
                <a:cubicBezTo>
                  <a:pt x="203894" y="1332614"/>
                  <a:pt x="174653" y="1328425"/>
                  <a:pt x="147187" y="1318437"/>
                </a:cubicBezTo>
                <a:cubicBezTo>
                  <a:pt x="135178" y="1314070"/>
                  <a:pt x="127254" y="1301659"/>
                  <a:pt x="115289" y="1297172"/>
                </a:cubicBezTo>
                <a:cubicBezTo>
                  <a:pt x="66745" y="1278968"/>
                  <a:pt x="69591" y="1295588"/>
                  <a:pt x="30229" y="1275907"/>
                </a:cubicBezTo>
                <a:cubicBezTo>
                  <a:pt x="25746" y="1273665"/>
                  <a:pt x="40861" y="1183759"/>
                  <a:pt x="40861" y="1244010"/>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83BADDD8-9C9F-45F1-9E46-37BFC7920A7E}"/>
              </a:ext>
            </a:extLst>
          </p:cNvPr>
          <p:cNvSpPr/>
          <p:nvPr/>
        </p:nvSpPr>
        <p:spPr>
          <a:xfrm>
            <a:off x="1350098" y="2562447"/>
            <a:ext cx="10386001" cy="669851"/>
          </a:xfrm>
          <a:custGeom>
            <a:avLst/>
            <a:gdLst>
              <a:gd name="connsiteX0" fmla="*/ 10366981 w 10386001"/>
              <a:gd name="connsiteY0" fmla="*/ 606055 h 669851"/>
              <a:gd name="connsiteX1" fmla="*/ 10037372 w 10386001"/>
              <a:gd name="connsiteY1" fmla="*/ 637953 h 669851"/>
              <a:gd name="connsiteX2" fmla="*/ 9973576 w 10386001"/>
              <a:gd name="connsiteY2" fmla="*/ 659218 h 669851"/>
              <a:gd name="connsiteX3" fmla="*/ 9760925 w 10386001"/>
              <a:gd name="connsiteY3" fmla="*/ 669851 h 669851"/>
              <a:gd name="connsiteX4" fmla="*/ 9654600 w 10386001"/>
              <a:gd name="connsiteY4" fmla="*/ 659218 h 669851"/>
              <a:gd name="connsiteX5" fmla="*/ 9612069 w 10386001"/>
              <a:gd name="connsiteY5" fmla="*/ 648586 h 669851"/>
              <a:gd name="connsiteX6" fmla="*/ 9505744 w 10386001"/>
              <a:gd name="connsiteY6" fmla="*/ 637953 h 669851"/>
              <a:gd name="connsiteX7" fmla="*/ 8399958 w 10386001"/>
              <a:gd name="connsiteY7" fmla="*/ 637953 h 669851"/>
              <a:gd name="connsiteX8" fmla="*/ 8229837 w 10386001"/>
              <a:gd name="connsiteY8" fmla="*/ 574158 h 669851"/>
              <a:gd name="connsiteX9" fmla="*/ 8197939 w 10386001"/>
              <a:gd name="connsiteY9" fmla="*/ 552893 h 669851"/>
              <a:gd name="connsiteX10" fmla="*/ 8070349 w 10386001"/>
              <a:gd name="connsiteY10" fmla="*/ 542260 h 669851"/>
              <a:gd name="connsiteX11" fmla="*/ 7368600 w 10386001"/>
              <a:gd name="connsiteY11" fmla="*/ 531627 h 669851"/>
              <a:gd name="connsiteX12" fmla="*/ 6943297 w 10386001"/>
              <a:gd name="connsiteY12" fmla="*/ 520995 h 669851"/>
              <a:gd name="connsiteX13" fmla="*/ 5082600 w 10386001"/>
              <a:gd name="connsiteY13" fmla="*/ 510362 h 669851"/>
              <a:gd name="connsiteX14" fmla="*/ 5050702 w 10386001"/>
              <a:gd name="connsiteY14" fmla="*/ 499730 h 669851"/>
              <a:gd name="connsiteX15" fmla="*/ 4869949 w 10386001"/>
              <a:gd name="connsiteY15" fmla="*/ 478465 h 669851"/>
              <a:gd name="connsiteX16" fmla="*/ 3115576 w 10386001"/>
              <a:gd name="connsiteY16" fmla="*/ 499730 h 669851"/>
              <a:gd name="connsiteX17" fmla="*/ 3009251 w 10386001"/>
              <a:gd name="connsiteY17" fmla="*/ 510362 h 669851"/>
              <a:gd name="connsiteX18" fmla="*/ 2871028 w 10386001"/>
              <a:gd name="connsiteY18" fmla="*/ 520995 h 669851"/>
              <a:gd name="connsiteX19" fmla="*/ 2520153 w 10386001"/>
              <a:gd name="connsiteY19" fmla="*/ 542260 h 669851"/>
              <a:gd name="connsiteX20" fmla="*/ 1573855 w 10386001"/>
              <a:gd name="connsiteY20" fmla="*/ 531627 h 669851"/>
              <a:gd name="connsiteX21" fmla="*/ 1446265 w 10386001"/>
              <a:gd name="connsiteY21" fmla="*/ 510362 h 669851"/>
              <a:gd name="connsiteX22" fmla="*/ 1318674 w 10386001"/>
              <a:gd name="connsiteY22" fmla="*/ 489097 h 669851"/>
              <a:gd name="connsiteX23" fmla="*/ 1254879 w 10386001"/>
              <a:gd name="connsiteY23" fmla="*/ 478465 h 669851"/>
              <a:gd name="connsiteX24" fmla="*/ 1137921 w 10386001"/>
              <a:gd name="connsiteY24" fmla="*/ 457200 h 669851"/>
              <a:gd name="connsiteX25" fmla="*/ 1084758 w 10386001"/>
              <a:gd name="connsiteY25" fmla="*/ 446567 h 669851"/>
              <a:gd name="connsiteX26" fmla="*/ 967800 w 10386001"/>
              <a:gd name="connsiteY26" fmla="*/ 435934 h 669851"/>
              <a:gd name="connsiteX27" fmla="*/ 276683 w 10386001"/>
              <a:gd name="connsiteY27" fmla="*/ 446567 h 669851"/>
              <a:gd name="connsiteX28" fmla="*/ 106562 w 10386001"/>
              <a:gd name="connsiteY28" fmla="*/ 435934 h 669851"/>
              <a:gd name="connsiteX29" fmla="*/ 10869 w 10386001"/>
              <a:gd name="connsiteY29" fmla="*/ 404037 h 669851"/>
              <a:gd name="connsiteX30" fmla="*/ 237 w 10386001"/>
              <a:gd name="connsiteY30" fmla="*/ 350874 h 669851"/>
              <a:gd name="connsiteX31" fmla="*/ 42767 w 10386001"/>
              <a:gd name="connsiteY31" fmla="*/ 265813 h 669851"/>
              <a:gd name="connsiteX32" fmla="*/ 117195 w 10386001"/>
              <a:gd name="connsiteY32" fmla="*/ 223283 h 669851"/>
              <a:gd name="connsiteX33" fmla="*/ 170358 w 10386001"/>
              <a:gd name="connsiteY33" fmla="*/ 170120 h 669851"/>
              <a:gd name="connsiteX34" fmla="*/ 244786 w 10386001"/>
              <a:gd name="connsiteY34" fmla="*/ 106325 h 669851"/>
              <a:gd name="connsiteX35" fmla="*/ 266051 w 10386001"/>
              <a:gd name="connsiteY35" fmla="*/ 74427 h 669851"/>
              <a:gd name="connsiteX36" fmla="*/ 329846 w 10386001"/>
              <a:gd name="connsiteY36" fmla="*/ 42530 h 669851"/>
              <a:gd name="connsiteX37" fmla="*/ 457437 w 10386001"/>
              <a:gd name="connsiteY37" fmla="*/ 0 h 669851"/>
              <a:gd name="connsiteX38" fmla="*/ 765781 w 10386001"/>
              <a:gd name="connsiteY38" fmla="*/ 10632 h 669851"/>
              <a:gd name="connsiteX39" fmla="*/ 861474 w 10386001"/>
              <a:gd name="connsiteY39" fmla="*/ 31897 h 669851"/>
              <a:gd name="connsiteX40" fmla="*/ 1042228 w 10386001"/>
              <a:gd name="connsiteY40" fmla="*/ 42530 h 669851"/>
              <a:gd name="connsiteX41" fmla="*/ 1276144 w 10386001"/>
              <a:gd name="connsiteY41" fmla="*/ 63795 h 669851"/>
              <a:gd name="connsiteX42" fmla="*/ 2637111 w 10386001"/>
              <a:gd name="connsiteY42" fmla="*/ 74427 h 669851"/>
              <a:gd name="connsiteX43" fmla="*/ 2807232 w 10386001"/>
              <a:gd name="connsiteY43" fmla="*/ 95693 h 669851"/>
              <a:gd name="connsiteX44" fmla="*/ 3019883 w 10386001"/>
              <a:gd name="connsiteY44" fmla="*/ 148855 h 669851"/>
              <a:gd name="connsiteX45" fmla="*/ 3115576 w 10386001"/>
              <a:gd name="connsiteY45" fmla="*/ 191386 h 669851"/>
              <a:gd name="connsiteX46" fmla="*/ 3168739 w 10386001"/>
              <a:gd name="connsiteY46" fmla="*/ 202018 h 669851"/>
              <a:gd name="connsiteX47" fmla="*/ 3211269 w 10386001"/>
              <a:gd name="connsiteY47" fmla="*/ 212651 h 669851"/>
              <a:gd name="connsiteX48" fmla="*/ 3338860 w 10386001"/>
              <a:gd name="connsiteY48" fmla="*/ 233916 h 669851"/>
              <a:gd name="connsiteX49" fmla="*/ 3423921 w 10386001"/>
              <a:gd name="connsiteY49" fmla="*/ 244548 h 669851"/>
              <a:gd name="connsiteX50" fmla="*/ 3636572 w 10386001"/>
              <a:gd name="connsiteY50" fmla="*/ 255181 h 669851"/>
              <a:gd name="connsiteX51" fmla="*/ 3796060 w 10386001"/>
              <a:gd name="connsiteY51" fmla="*/ 276446 h 669851"/>
              <a:gd name="connsiteX52" fmla="*/ 4412749 w 10386001"/>
              <a:gd name="connsiteY52" fmla="*/ 255181 h 669851"/>
              <a:gd name="connsiteX53" fmla="*/ 4455279 w 10386001"/>
              <a:gd name="connsiteY53" fmla="*/ 244548 h 669851"/>
              <a:gd name="connsiteX54" fmla="*/ 4657297 w 10386001"/>
              <a:gd name="connsiteY54" fmla="*/ 223283 h 669851"/>
              <a:gd name="connsiteX55" fmla="*/ 4795521 w 10386001"/>
              <a:gd name="connsiteY55" fmla="*/ 244548 h 669851"/>
              <a:gd name="connsiteX56" fmla="*/ 4933744 w 10386001"/>
              <a:gd name="connsiteY56" fmla="*/ 287079 h 669851"/>
              <a:gd name="connsiteX57" fmla="*/ 4976274 w 10386001"/>
              <a:gd name="connsiteY57" fmla="*/ 297711 h 669851"/>
              <a:gd name="connsiteX58" fmla="*/ 5008172 w 10386001"/>
              <a:gd name="connsiteY58" fmla="*/ 340241 h 669851"/>
              <a:gd name="connsiteX59" fmla="*/ 5050702 w 10386001"/>
              <a:gd name="connsiteY59" fmla="*/ 350874 h 669851"/>
              <a:gd name="connsiteX60" fmla="*/ 5082600 w 10386001"/>
              <a:gd name="connsiteY60" fmla="*/ 382772 h 669851"/>
              <a:gd name="connsiteX61" fmla="*/ 5412209 w 10386001"/>
              <a:gd name="connsiteY61" fmla="*/ 350874 h 669851"/>
              <a:gd name="connsiteX62" fmla="*/ 5444107 w 10386001"/>
              <a:gd name="connsiteY62" fmla="*/ 340241 h 669851"/>
              <a:gd name="connsiteX63" fmla="*/ 5497269 w 10386001"/>
              <a:gd name="connsiteY63" fmla="*/ 350874 h 669851"/>
              <a:gd name="connsiteX64" fmla="*/ 5529167 w 10386001"/>
              <a:gd name="connsiteY64" fmla="*/ 382772 h 669851"/>
              <a:gd name="connsiteX65" fmla="*/ 5614228 w 10386001"/>
              <a:gd name="connsiteY65" fmla="*/ 414669 h 669851"/>
              <a:gd name="connsiteX66" fmla="*/ 5763083 w 10386001"/>
              <a:gd name="connsiteY66" fmla="*/ 404037 h 669851"/>
              <a:gd name="connsiteX67" fmla="*/ 5794981 w 10386001"/>
              <a:gd name="connsiteY67" fmla="*/ 382772 h 669851"/>
              <a:gd name="connsiteX68" fmla="*/ 5848144 w 10386001"/>
              <a:gd name="connsiteY68" fmla="*/ 340241 h 669851"/>
              <a:gd name="connsiteX69" fmla="*/ 5975735 w 10386001"/>
              <a:gd name="connsiteY69" fmla="*/ 308344 h 669851"/>
              <a:gd name="connsiteX70" fmla="*/ 6656218 w 10386001"/>
              <a:gd name="connsiteY70" fmla="*/ 318976 h 669851"/>
              <a:gd name="connsiteX71" fmla="*/ 6868869 w 10386001"/>
              <a:gd name="connsiteY71" fmla="*/ 329609 h 669851"/>
              <a:gd name="connsiteX72" fmla="*/ 7230376 w 10386001"/>
              <a:gd name="connsiteY72" fmla="*/ 318976 h 669851"/>
              <a:gd name="connsiteX73" fmla="*/ 7262274 w 10386001"/>
              <a:gd name="connsiteY73" fmla="*/ 308344 h 669851"/>
              <a:gd name="connsiteX74" fmla="*/ 7357967 w 10386001"/>
              <a:gd name="connsiteY74" fmla="*/ 404037 h 669851"/>
              <a:gd name="connsiteX75" fmla="*/ 7411130 w 10386001"/>
              <a:gd name="connsiteY75" fmla="*/ 425302 h 669851"/>
              <a:gd name="connsiteX76" fmla="*/ 7485558 w 10386001"/>
              <a:gd name="connsiteY76" fmla="*/ 467832 h 669851"/>
              <a:gd name="connsiteX77" fmla="*/ 7719474 w 10386001"/>
              <a:gd name="connsiteY77" fmla="*/ 457200 h 669851"/>
              <a:gd name="connsiteX78" fmla="*/ 7730107 w 10386001"/>
              <a:gd name="connsiteY78" fmla="*/ 404037 h 669851"/>
              <a:gd name="connsiteX79" fmla="*/ 7804535 w 10386001"/>
              <a:gd name="connsiteY79" fmla="*/ 340241 h 669851"/>
              <a:gd name="connsiteX80" fmla="*/ 7964023 w 10386001"/>
              <a:gd name="connsiteY80" fmla="*/ 350874 h 669851"/>
              <a:gd name="connsiteX81" fmla="*/ 7985288 w 10386001"/>
              <a:gd name="connsiteY81" fmla="*/ 393404 h 669851"/>
              <a:gd name="connsiteX82" fmla="*/ 8070349 w 10386001"/>
              <a:gd name="connsiteY82" fmla="*/ 457200 h 669851"/>
              <a:gd name="connsiteX83" fmla="*/ 8229837 w 10386001"/>
              <a:gd name="connsiteY83" fmla="*/ 435934 h 669851"/>
              <a:gd name="connsiteX84" fmla="*/ 8251102 w 10386001"/>
              <a:gd name="connsiteY84" fmla="*/ 404037 h 669851"/>
              <a:gd name="connsiteX85" fmla="*/ 8314897 w 10386001"/>
              <a:gd name="connsiteY85" fmla="*/ 372139 h 669851"/>
              <a:gd name="connsiteX86" fmla="*/ 8655139 w 10386001"/>
              <a:gd name="connsiteY86" fmla="*/ 425302 h 669851"/>
              <a:gd name="connsiteX87" fmla="*/ 8761465 w 10386001"/>
              <a:gd name="connsiteY87" fmla="*/ 478465 h 669851"/>
              <a:gd name="connsiteX88" fmla="*/ 8793362 w 10386001"/>
              <a:gd name="connsiteY88" fmla="*/ 489097 h 669851"/>
              <a:gd name="connsiteX89" fmla="*/ 9122972 w 10386001"/>
              <a:gd name="connsiteY89" fmla="*/ 531627 h 669851"/>
              <a:gd name="connsiteX90" fmla="*/ 9186767 w 10386001"/>
              <a:gd name="connsiteY90" fmla="*/ 542260 h 669851"/>
              <a:gd name="connsiteX91" fmla="*/ 9282460 w 10386001"/>
              <a:gd name="connsiteY91" fmla="*/ 574158 h 669851"/>
              <a:gd name="connsiteX92" fmla="*/ 9441949 w 10386001"/>
              <a:gd name="connsiteY92" fmla="*/ 595423 h 669851"/>
              <a:gd name="connsiteX93" fmla="*/ 10366981 w 10386001"/>
              <a:gd name="connsiteY93" fmla="*/ 606055 h 66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10386001" h="669851">
                <a:moveTo>
                  <a:pt x="10366981" y="606055"/>
                </a:moveTo>
                <a:cubicBezTo>
                  <a:pt x="10466218" y="613143"/>
                  <a:pt x="10150331" y="617415"/>
                  <a:pt x="10037372" y="637953"/>
                </a:cubicBezTo>
                <a:cubicBezTo>
                  <a:pt x="10015318" y="641963"/>
                  <a:pt x="9995844" y="656649"/>
                  <a:pt x="9973576" y="659218"/>
                </a:cubicBezTo>
                <a:cubicBezTo>
                  <a:pt x="9903072" y="667353"/>
                  <a:pt x="9831809" y="666307"/>
                  <a:pt x="9760925" y="669851"/>
                </a:cubicBezTo>
                <a:cubicBezTo>
                  <a:pt x="9725483" y="666307"/>
                  <a:pt x="9689860" y="664255"/>
                  <a:pt x="9654600" y="659218"/>
                </a:cubicBezTo>
                <a:cubicBezTo>
                  <a:pt x="9640134" y="657151"/>
                  <a:pt x="9626535" y="650653"/>
                  <a:pt x="9612069" y="648586"/>
                </a:cubicBezTo>
                <a:cubicBezTo>
                  <a:pt x="9576809" y="643549"/>
                  <a:pt x="9541186" y="641497"/>
                  <a:pt x="9505744" y="637953"/>
                </a:cubicBezTo>
                <a:cubicBezTo>
                  <a:pt x="9067747" y="647908"/>
                  <a:pt x="8863285" y="658699"/>
                  <a:pt x="8399958" y="637953"/>
                </a:cubicBezTo>
                <a:cubicBezTo>
                  <a:pt x="8359883" y="636159"/>
                  <a:pt x="8257228" y="587854"/>
                  <a:pt x="8229837" y="574158"/>
                </a:cubicBezTo>
                <a:cubicBezTo>
                  <a:pt x="8218407" y="568443"/>
                  <a:pt x="8210470" y="555399"/>
                  <a:pt x="8197939" y="552893"/>
                </a:cubicBezTo>
                <a:cubicBezTo>
                  <a:pt x="8156090" y="544523"/>
                  <a:pt x="8112879" y="545804"/>
                  <a:pt x="8070349" y="542260"/>
                </a:cubicBezTo>
                <a:cubicBezTo>
                  <a:pt x="7664367" y="564815"/>
                  <a:pt x="8061622" y="548952"/>
                  <a:pt x="7368600" y="531627"/>
                </a:cubicBezTo>
                <a:lnTo>
                  <a:pt x="6943297" y="520995"/>
                </a:lnTo>
                <a:cubicBezTo>
                  <a:pt x="6071848" y="538423"/>
                  <a:pt x="6330984" y="539620"/>
                  <a:pt x="5082600" y="510362"/>
                </a:cubicBezTo>
                <a:cubicBezTo>
                  <a:pt x="5071395" y="510099"/>
                  <a:pt x="5061729" y="501735"/>
                  <a:pt x="5050702" y="499730"/>
                </a:cubicBezTo>
                <a:cubicBezTo>
                  <a:pt x="5027721" y="495552"/>
                  <a:pt x="4888546" y="480531"/>
                  <a:pt x="4869949" y="478465"/>
                </a:cubicBezTo>
                <a:lnTo>
                  <a:pt x="3115576" y="499730"/>
                </a:lnTo>
                <a:cubicBezTo>
                  <a:pt x="3079979" y="500957"/>
                  <a:pt x="3044736" y="507276"/>
                  <a:pt x="3009251" y="510362"/>
                </a:cubicBezTo>
                <a:cubicBezTo>
                  <a:pt x="2963214" y="514365"/>
                  <a:pt x="2917121" y="517703"/>
                  <a:pt x="2871028" y="520995"/>
                </a:cubicBezTo>
                <a:cubicBezTo>
                  <a:pt x="2714817" y="532153"/>
                  <a:pt x="2684356" y="533137"/>
                  <a:pt x="2520153" y="542260"/>
                </a:cubicBezTo>
                <a:lnTo>
                  <a:pt x="1573855" y="531627"/>
                </a:lnTo>
                <a:cubicBezTo>
                  <a:pt x="1530757" y="530347"/>
                  <a:pt x="1488795" y="517450"/>
                  <a:pt x="1446265" y="510362"/>
                </a:cubicBezTo>
                <a:lnTo>
                  <a:pt x="1318674" y="489097"/>
                </a:lnTo>
                <a:cubicBezTo>
                  <a:pt x="1297409" y="485553"/>
                  <a:pt x="1276019" y="482693"/>
                  <a:pt x="1254879" y="478465"/>
                </a:cubicBezTo>
                <a:cubicBezTo>
                  <a:pt x="1123558" y="452200"/>
                  <a:pt x="1287560" y="484407"/>
                  <a:pt x="1137921" y="457200"/>
                </a:cubicBezTo>
                <a:cubicBezTo>
                  <a:pt x="1120141" y="453967"/>
                  <a:pt x="1102690" y="448809"/>
                  <a:pt x="1084758" y="446567"/>
                </a:cubicBezTo>
                <a:cubicBezTo>
                  <a:pt x="1045914" y="441711"/>
                  <a:pt x="1006786" y="439478"/>
                  <a:pt x="967800" y="435934"/>
                </a:cubicBezTo>
                <a:lnTo>
                  <a:pt x="276683" y="446567"/>
                </a:lnTo>
                <a:cubicBezTo>
                  <a:pt x="219865" y="446567"/>
                  <a:pt x="162666" y="444911"/>
                  <a:pt x="106562" y="435934"/>
                </a:cubicBezTo>
                <a:cubicBezTo>
                  <a:pt x="73361" y="430622"/>
                  <a:pt x="10869" y="404037"/>
                  <a:pt x="10869" y="404037"/>
                </a:cubicBezTo>
                <a:cubicBezTo>
                  <a:pt x="7325" y="386316"/>
                  <a:pt x="-1561" y="368856"/>
                  <a:pt x="237" y="350874"/>
                </a:cubicBezTo>
                <a:cubicBezTo>
                  <a:pt x="1369" y="339556"/>
                  <a:pt x="27572" y="277631"/>
                  <a:pt x="42767" y="265813"/>
                </a:cubicBezTo>
                <a:cubicBezTo>
                  <a:pt x="65322" y="248270"/>
                  <a:pt x="94336" y="240427"/>
                  <a:pt x="117195" y="223283"/>
                </a:cubicBezTo>
                <a:cubicBezTo>
                  <a:pt x="137244" y="208246"/>
                  <a:pt x="151884" y="187054"/>
                  <a:pt x="170358" y="170120"/>
                </a:cubicBezTo>
                <a:cubicBezTo>
                  <a:pt x="194445" y="148040"/>
                  <a:pt x="221681" y="129430"/>
                  <a:pt x="244786" y="106325"/>
                </a:cubicBezTo>
                <a:cubicBezTo>
                  <a:pt x="253822" y="97289"/>
                  <a:pt x="255828" y="82094"/>
                  <a:pt x="266051" y="74427"/>
                </a:cubicBezTo>
                <a:cubicBezTo>
                  <a:pt x="285071" y="60162"/>
                  <a:pt x="307688" y="51147"/>
                  <a:pt x="329846" y="42530"/>
                </a:cubicBezTo>
                <a:cubicBezTo>
                  <a:pt x="371629" y="26281"/>
                  <a:pt x="457437" y="0"/>
                  <a:pt x="457437" y="0"/>
                </a:cubicBezTo>
                <a:cubicBezTo>
                  <a:pt x="560218" y="3544"/>
                  <a:pt x="663258" y="2538"/>
                  <a:pt x="765781" y="10632"/>
                </a:cubicBezTo>
                <a:cubicBezTo>
                  <a:pt x="798355" y="13204"/>
                  <a:pt x="829014" y="28152"/>
                  <a:pt x="861474" y="31897"/>
                </a:cubicBezTo>
                <a:cubicBezTo>
                  <a:pt x="921432" y="38815"/>
                  <a:pt x="982050" y="37901"/>
                  <a:pt x="1042228" y="42530"/>
                </a:cubicBezTo>
                <a:cubicBezTo>
                  <a:pt x="1142781" y="50265"/>
                  <a:pt x="1165053" y="62219"/>
                  <a:pt x="1276144" y="63795"/>
                </a:cubicBezTo>
                <a:lnTo>
                  <a:pt x="2637111" y="74427"/>
                </a:lnTo>
                <a:cubicBezTo>
                  <a:pt x="2693818" y="81516"/>
                  <a:pt x="2752097" y="80657"/>
                  <a:pt x="2807232" y="95693"/>
                </a:cubicBezTo>
                <a:cubicBezTo>
                  <a:pt x="2955714" y="136187"/>
                  <a:pt x="2884742" y="118824"/>
                  <a:pt x="3019883" y="148855"/>
                </a:cubicBezTo>
                <a:cubicBezTo>
                  <a:pt x="3051292" y="164559"/>
                  <a:pt x="3081646" y="181207"/>
                  <a:pt x="3115576" y="191386"/>
                </a:cubicBezTo>
                <a:cubicBezTo>
                  <a:pt x="3132886" y="196579"/>
                  <a:pt x="3151097" y="198098"/>
                  <a:pt x="3168739" y="202018"/>
                </a:cubicBezTo>
                <a:cubicBezTo>
                  <a:pt x="3183004" y="205188"/>
                  <a:pt x="3197004" y="209481"/>
                  <a:pt x="3211269" y="212651"/>
                </a:cubicBezTo>
                <a:cubicBezTo>
                  <a:pt x="3262425" y="224019"/>
                  <a:pt x="3283403" y="226522"/>
                  <a:pt x="3338860" y="233916"/>
                </a:cubicBezTo>
                <a:cubicBezTo>
                  <a:pt x="3367184" y="237692"/>
                  <a:pt x="3395419" y="242512"/>
                  <a:pt x="3423921" y="244548"/>
                </a:cubicBezTo>
                <a:cubicBezTo>
                  <a:pt x="3494713" y="249605"/>
                  <a:pt x="3565688" y="251637"/>
                  <a:pt x="3636572" y="255181"/>
                </a:cubicBezTo>
                <a:cubicBezTo>
                  <a:pt x="3653762" y="257637"/>
                  <a:pt x="3783645" y="276634"/>
                  <a:pt x="3796060" y="276446"/>
                </a:cubicBezTo>
                <a:cubicBezTo>
                  <a:pt x="4001722" y="273330"/>
                  <a:pt x="4207186" y="262269"/>
                  <a:pt x="4412749" y="255181"/>
                </a:cubicBezTo>
                <a:cubicBezTo>
                  <a:pt x="4426926" y="251637"/>
                  <a:pt x="4440865" y="246950"/>
                  <a:pt x="4455279" y="244548"/>
                </a:cubicBezTo>
                <a:cubicBezTo>
                  <a:pt x="4511023" y="235257"/>
                  <a:pt x="4605263" y="228014"/>
                  <a:pt x="4657297" y="223283"/>
                </a:cubicBezTo>
                <a:cubicBezTo>
                  <a:pt x="4703372" y="230371"/>
                  <a:pt x="4750098" y="234066"/>
                  <a:pt x="4795521" y="244548"/>
                </a:cubicBezTo>
                <a:cubicBezTo>
                  <a:pt x="4842493" y="255388"/>
                  <a:pt x="4887497" y="273477"/>
                  <a:pt x="4933744" y="287079"/>
                </a:cubicBezTo>
                <a:cubicBezTo>
                  <a:pt x="4947763" y="291202"/>
                  <a:pt x="4962097" y="294167"/>
                  <a:pt x="4976274" y="297711"/>
                </a:cubicBezTo>
                <a:cubicBezTo>
                  <a:pt x="4986907" y="311888"/>
                  <a:pt x="4993752" y="329941"/>
                  <a:pt x="5008172" y="340241"/>
                </a:cubicBezTo>
                <a:cubicBezTo>
                  <a:pt x="5020063" y="348735"/>
                  <a:pt x="5038014" y="343624"/>
                  <a:pt x="5050702" y="350874"/>
                </a:cubicBezTo>
                <a:cubicBezTo>
                  <a:pt x="5063758" y="358334"/>
                  <a:pt x="5071967" y="372139"/>
                  <a:pt x="5082600" y="382772"/>
                </a:cubicBezTo>
                <a:cubicBezTo>
                  <a:pt x="5241614" y="373418"/>
                  <a:pt x="5263210" y="377168"/>
                  <a:pt x="5412209" y="350874"/>
                </a:cubicBezTo>
                <a:cubicBezTo>
                  <a:pt x="5423246" y="348926"/>
                  <a:pt x="5433474" y="343785"/>
                  <a:pt x="5444107" y="340241"/>
                </a:cubicBezTo>
                <a:cubicBezTo>
                  <a:pt x="5461828" y="343785"/>
                  <a:pt x="5481105" y="342792"/>
                  <a:pt x="5497269" y="350874"/>
                </a:cubicBezTo>
                <a:cubicBezTo>
                  <a:pt x="5510718" y="357599"/>
                  <a:pt x="5516931" y="374032"/>
                  <a:pt x="5529167" y="382772"/>
                </a:cubicBezTo>
                <a:cubicBezTo>
                  <a:pt x="5559107" y="404157"/>
                  <a:pt x="5579979" y="406107"/>
                  <a:pt x="5614228" y="414669"/>
                </a:cubicBezTo>
                <a:cubicBezTo>
                  <a:pt x="5663846" y="411125"/>
                  <a:pt x="5714095" y="412682"/>
                  <a:pt x="5763083" y="404037"/>
                </a:cubicBezTo>
                <a:cubicBezTo>
                  <a:pt x="5775667" y="401816"/>
                  <a:pt x="5785002" y="390755"/>
                  <a:pt x="5794981" y="382772"/>
                </a:cubicBezTo>
                <a:cubicBezTo>
                  <a:pt x="5815723" y="366178"/>
                  <a:pt x="5820090" y="349592"/>
                  <a:pt x="5848144" y="340241"/>
                </a:cubicBezTo>
                <a:cubicBezTo>
                  <a:pt x="5889734" y="326378"/>
                  <a:pt x="5975735" y="308344"/>
                  <a:pt x="5975735" y="308344"/>
                </a:cubicBezTo>
                <a:lnTo>
                  <a:pt x="6656218" y="318976"/>
                </a:lnTo>
                <a:cubicBezTo>
                  <a:pt x="6727170" y="320665"/>
                  <a:pt x="6797897" y="329609"/>
                  <a:pt x="6868869" y="329609"/>
                </a:cubicBezTo>
                <a:cubicBezTo>
                  <a:pt x="6989423" y="329609"/>
                  <a:pt x="7109874" y="322520"/>
                  <a:pt x="7230376" y="318976"/>
                </a:cubicBezTo>
                <a:cubicBezTo>
                  <a:pt x="7241009" y="315432"/>
                  <a:pt x="7251497" y="305265"/>
                  <a:pt x="7262274" y="308344"/>
                </a:cubicBezTo>
                <a:cubicBezTo>
                  <a:pt x="7300683" y="319318"/>
                  <a:pt x="7334490" y="385255"/>
                  <a:pt x="7357967" y="404037"/>
                </a:cubicBezTo>
                <a:cubicBezTo>
                  <a:pt x="7372871" y="415960"/>
                  <a:pt x="7393689" y="417550"/>
                  <a:pt x="7411130" y="425302"/>
                </a:cubicBezTo>
                <a:cubicBezTo>
                  <a:pt x="7451599" y="443288"/>
                  <a:pt x="7451349" y="445026"/>
                  <a:pt x="7485558" y="467832"/>
                </a:cubicBezTo>
                <a:cubicBezTo>
                  <a:pt x="7563530" y="464288"/>
                  <a:pt x="7643949" y="476902"/>
                  <a:pt x="7719474" y="457200"/>
                </a:cubicBezTo>
                <a:cubicBezTo>
                  <a:pt x="7736961" y="452638"/>
                  <a:pt x="7723761" y="420958"/>
                  <a:pt x="7730107" y="404037"/>
                </a:cubicBezTo>
                <a:cubicBezTo>
                  <a:pt x="7744360" y="366029"/>
                  <a:pt x="7770293" y="360786"/>
                  <a:pt x="7804535" y="340241"/>
                </a:cubicBezTo>
                <a:cubicBezTo>
                  <a:pt x="7857698" y="343785"/>
                  <a:pt x="7912907" y="335840"/>
                  <a:pt x="7964023" y="350874"/>
                </a:cubicBezTo>
                <a:cubicBezTo>
                  <a:pt x="7979229" y="355346"/>
                  <a:pt x="7974080" y="382196"/>
                  <a:pt x="7985288" y="393404"/>
                </a:cubicBezTo>
                <a:cubicBezTo>
                  <a:pt x="8010349" y="418465"/>
                  <a:pt x="8041995" y="435935"/>
                  <a:pt x="8070349" y="457200"/>
                </a:cubicBezTo>
                <a:cubicBezTo>
                  <a:pt x="8123512" y="450111"/>
                  <a:pt x="8178383" y="451068"/>
                  <a:pt x="8229837" y="435934"/>
                </a:cubicBezTo>
                <a:cubicBezTo>
                  <a:pt x="8242096" y="432328"/>
                  <a:pt x="8242066" y="413073"/>
                  <a:pt x="8251102" y="404037"/>
                </a:cubicBezTo>
                <a:cubicBezTo>
                  <a:pt x="8271713" y="383426"/>
                  <a:pt x="8288955" y="380787"/>
                  <a:pt x="8314897" y="372139"/>
                </a:cubicBezTo>
                <a:cubicBezTo>
                  <a:pt x="8413320" y="383075"/>
                  <a:pt x="8556886" y="392551"/>
                  <a:pt x="8655139" y="425302"/>
                </a:cubicBezTo>
                <a:cubicBezTo>
                  <a:pt x="8692731" y="437833"/>
                  <a:pt x="8723873" y="465935"/>
                  <a:pt x="8761465" y="478465"/>
                </a:cubicBezTo>
                <a:cubicBezTo>
                  <a:pt x="8772097" y="482009"/>
                  <a:pt x="8782274" y="487466"/>
                  <a:pt x="8793362" y="489097"/>
                </a:cubicBezTo>
                <a:cubicBezTo>
                  <a:pt x="8902964" y="505215"/>
                  <a:pt x="9013189" y="516791"/>
                  <a:pt x="9122972" y="531627"/>
                </a:cubicBezTo>
                <a:cubicBezTo>
                  <a:pt x="9144336" y="534514"/>
                  <a:pt x="9165502" y="538716"/>
                  <a:pt x="9186767" y="542260"/>
                </a:cubicBezTo>
                <a:cubicBezTo>
                  <a:pt x="9234544" y="574111"/>
                  <a:pt x="9209534" y="563740"/>
                  <a:pt x="9282460" y="574158"/>
                </a:cubicBezTo>
                <a:cubicBezTo>
                  <a:pt x="9335554" y="581743"/>
                  <a:pt x="9388341" y="593782"/>
                  <a:pt x="9441949" y="595423"/>
                </a:cubicBezTo>
                <a:cubicBezTo>
                  <a:pt x="9739605" y="604535"/>
                  <a:pt x="10267744" y="598967"/>
                  <a:pt x="10366981" y="606055"/>
                </a:cubicBez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colorful hand print with text&#10;&#10;Description automatically generated">
            <a:extLst>
              <a:ext uri="{FF2B5EF4-FFF2-40B4-BE49-F238E27FC236}">
                <a16:creationId xmlns:a16="http://schemas.microsoft.com/office/drawing/2014/main" id="{67E0950E-ACD1-9CAF-39D9-451018F8CE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6" name="TextBox 5">
            <a:extLst>
              <a:ext uri="{FF2B5EF4-FFF2-40B4-BE49-F238E27FC236}">
                <a16:creationId xmlns:a16="http://schemas.microsoft.com/office/drawing/2014/main" id="{C512581F-85E8-E524-BAE2-94DA7C6F5D5B}"/>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C5827990-A1A6-A2D6-F7F2-B2BF7D529DE0}"/>
              </a:ext>
            </a:extLst>
          </p:cNvPr>
          <p:cNvSpPr txBox="1"/>
          <p:nvPr/>
        </p:nvSpPr>
        <p:spPr>
          <a:xfrm>
            <a:off x="3627980" y="100055"/>
            <a:ext cx="7914945"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Progress Against Priorities</a:t>
            </a:r>
          </a:p>
        </p:txBody>
      </p:sp>
      <p:sp>
        <p:nvSpPr>
          <p:cNvPr id="13" name="TextBox 12">
            <a:extLst>
              <a:ext uri="{FF2B5EF4-FFF2-40B4-BE49-F238E27FC236}">
                <a16:creationId xmlns:a16="http://schemas.microsoft.com/office/drawing/2014/main" id="{8D5AE537-827F-9DAF-7132-1F13A6618345}"/>
              </a:ext>
            </a:extLst>
          </p:cNvPr>
          <p:cNvSpPr txBox="1"/>
          <p:nvPr/>
        </p:nvSpPr>
        <p:spPr>
          <a:xfrm>
            <a:off x="375730" y="1091629"/>
            <a:ext cx="11328590" cy="5081712"/>
          </a:xfrm>
          <a:prstGeom prst="rect">
            <a:avLst/>
          </a:prstGeom>
          <a:noFill/>
        </p:spPr>
        <p:txBody>
          <a:bodyPr wrap="square">
            <a:spAutoFit/>
          </a:bodyPr>
          <a:lstStyle/>
          <a:p>
            <a:pPr algn="just">
              <a:lnSpc>
                <a:spcPct val="119000"/>
              </a:lnSpc>
              <a:spcAft>
                <a:spcPts val="200"/>
              </a:spcAft>
            </a:pPr>
            <a:r>
              <a:rPr lang="en-GB" sz="2600" b="1" dirty="0">
                <a:solidFill>
                  <a:srgbClr val="686464"/>
                </a:solidFill>
                <a:latin typeface="Gill Sans MT" panose="020B0502020104020203" pitchFamily="34" charset="0"/>
              </a:rPr>
              <a:t>In 2023 the refreshed Business Plan included four priority areas:</a:t>
            </a:r>
          </a:p>
          <a:p>
            <a:pPr algn="just">
              <a:lnSpc>
                <a:spcPct val="119000"/>
              </a:lnSpc>
              <a:spcAft>
                <a:spcPts val="200"/>
              </a:spcAft>
            </a:pPr>
            <a:endParaRPr lang="en-GB" sz="600" b="1" u="sng"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One </a:t>
            </a:r>
            <a:r>
              <a:rPr lang="en-GB" sz="2400" b="1" dirty="0">
                <a:solidFill>
                  <a:srgbClr val="686464"/>
                </a:solidFill>
                <a:latin typeface="Gill Sans MT" panose="020B0502020104020203" pitchFamily="34" charset="0"/>
              </a:rPr>
              <a:t>– Implementation of a strategy to tackle neglect.</a:t>
            </a: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Two </a:t>
            </a:r>
            <a:r>
              <a:rPr lang="en-GB" sz="2400" b="1" dirty="0">
                <a:solidFill>
                  <a:srgbClr val="686464"/>
                </a:solidFill>
                <a:latin typeface="Gill Sans MT" panose="020B0502020104020203" pitchFamily="34" charset="0"/>
              </a:rPr>
              <a:t>– Introducing a systemic practice approach to working with children, young people and families.</a:t>
            </a: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Three </a:t>
            </a:r>
            <a:r>
              <a:rPr lang="en-GB" sz="2400" b="1" dirty="0">
                <a:solidFill>
                  <a:srgbClr val="686464"/>
                </a:solidFill>
                <a:latin typeface="Gill Sans MT" panose="020B0502020104020203" pitchFamily="34" charset="0"/>
              </a:rPr>
              <a:t>– Evaluating the impact of the Breaking the Cycle programme.</a:t>
            </a: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Four </a:t>
            </a:r>
            <a:r>
              <a:rPr lang="en-GB" sz="2400" b="1" dirty="0">
                <a:solidFill>
                  <a:srgbClr val="686464"/>
                </a:solidFill>
                <a:latin typeface="Gill Sans MT" panose="020B0502020104020203" pitchFamily="34" charset="0"/>
              </a:rPr>
              <a:t>– Safeguarding and Education. </a:t>
            </a:r>
          </a:p>
          <a:p>
            <a:pPr marL="342900" indent="-342900" algn="just">
              <a:lnSpc>
                <a:spcPct val="119000"/>
              </a:lnSpc>
              <a:spcAft>
                <a:spcPts val="200"/>
              </a:spcAft>
              <a:buFont typeface="Arial" panose="020B0604020202020204" pitchFamily="34" charset="0"/>
              <a:buChar char="•"/>
            </a:pPr>
            <a:endParaRPr lang="en-GB" sz="1200" b="1" dirty="0">
              <a:solidFill>
                <a:srgbClr val="686464"/>
              </a:solidFill>
              <a:latin typeface="Gill Sans MT" panose="020B0502020104020203" pitchFamily="34" charset="0"/>
            </a:endParaRPr>
          </a:p>
          <a:p>
            <a:pPr algn="just">
              <a:lnSpc>
                <a:spcPct val="119000"/>
              </a:lnSpc>
              <a:spcAft>
                <a:spcPts val="200"/>
              </a:spcAft>
            </a:pPr>
            <a:r>
              <a:rPr lang="en-GB" sz="2400" b="1" dirty="0">
                <a:solidFill>
                  <a:srgbClr val="686464"/>
                </a:solidFill>
                <a:latin typeface="Gill Sans MT" panose="020B0502020104020203" pitchFamily="34" charset="0"/>
              </a:rPr>
              <a:t>The annual report includes a detailed </a:t>
            </a:r>
            <a:r>
              <a:rPr lang="en-GB" sz="2400" b="1" dirty="0">
                <a:solidFill>
                  <a:srgbClr val="0070C0"/>
                </a:solidFill>
                <a:latin typeface="Gill Sans MT" panose="020B0502020104020203" pitchFamily="34" charset="0"/>
                <a:hlinkClick r:id="rId7">
                  <a:extLst>
                    <a:ext uri="{A12FA001-AC4F-418D-AE19-62706E023703}">
                      <ahyp:hlinkClr xmlns:ahyp="http://schemas.microsoft.com/office/drawing/2018/hyperlinkcolor" val="tx"/>
                    </a:ext>
                  </a:extLst>
                </a:hlinkClick>
              </a:rPr>
              <a:t>summary of progress</a:t>
            </a:r>
            <a:r>
              <a:rPr lang="en-GB" sz="2400" b="1" dirty="0">
                <a:solidFill>
                  <a:srgbClr val="0070C0"/>
                </a:solidFill>
                <a:latin typeface="Gill Sans MT" panose="020B0502020104020203" pitchFamily="34" charset="0"/>
              </a:rPr>
              <a:t> </a:t>
            </a:r>
            <a:r>
              <a:rPr lang="en-GB" sz="2400" b="1" dirty="0">
                <a:solidFill>
                  <a:srgbClr val="686464"/>
                </a:solidFill>
                <a:latin typeface="Gill Sans MT" panose="020B0502020104020203" pitchFamily="34" charset="0"/>
              </a:rPr>
              <a:t>against the priorities from 2023, including what was achieved and what remains to do. </a:t>
            </a:r>
            <a:endParaRPr lang="en-GB" sz="700" b="1"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endParaRPr lang="en-GB" sz="21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690658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fade">
                                      <p:cBhvr>
                                        <p:cTn id="17" dur="500"/>
                                        <p:tgtEl>
                                          <p:spTgt spid="1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4" end="4"/>
                                            </p:txEl>
                                          </p:spTgt>
                                        </p:tgtEl>
                                        <p:attrNameLst>
                                          <p:attrName>style.visibility</p:attrName>
                                        </p:attrNameLst>
                                      </p:cBhvr>
                                      <p:to>
                                        <p:strVal val="visible"/>
                                      </p:to>
                                    </p:set>
                                    <p:animEffect transition="in" filter="fade">
                                      <p:cBhvr>
                                        <p:cTn id="22" dur="500"/>
                                        <p:tgtEl>
                                          <p:spTgt spid="1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animEffect transition="in" filter="fade">
                                      <p:cBhvr>
                                        <p:cTn id="27" dur="500"/>
                                        <p:tgtEl>
                                          <p:spTgt spid="1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xEl>
                                              <p:pRg st="7" end="7"/>
                                            </p:txEl>
                                          </p:spTgt>
                                        </p:tgtEl>
                                        <p:attrNameLst>
                                          <p:attrName>style.visibility</p:attrName>
                                        </p:attrNameLst>
                                      </p:cBhvr>
                                      <p:to>
                                        <p:strVal val="visible"/>
                                      </p:to>
                                    </p:set>
                                    <p:animEffect transition="in" filter="fade">
                                      <p:cBhvr>
                                        <p:cTn id="32"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a:extLst>
              <a:ext uri="{FF2B5EF4-FFF2-40B4-BE49-F238E27FC236}">
                <a16:creationId xmlns:a16="http://schemas.microsoft.com/office/drawing/2014/main" id="{6661BACA-9B1F-4E16-83EE-E8AF1E3F8F7F}"/>
              </a:ext>
            </a:extLst>
          </p:cNvPr>
          <p:cNvPicPr>
            <a:picLocks noChangeAspect="1" noChangeArrowheads="1"/>
          </p:cNvPicPr>
          <p:nvPr/>
        </p:nvPicPr>
        <p:blipFill rotWithShape="1">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9845"/>
          <a:stretch/>
        </p:blipFill>
        <p:spPr bwMode="auto">
          <a:xfrm>
            <a:off x="0" y="15581"/>
            <a:ext cx="12157316"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Port Sunlight 1888</a:t>
            </a:r>
          </a:p>
        </p:txBody>
      </p:sp>
      <p:pic>
        <p:nvPicPr>
          <p:cNvPr id="5" name="Picture 4" descr="A colorful hand print with text&#10;&#10;Description automatically generated">
            <a:extLst>
              <a:ext uri="{FF2B5EF4-FFF2-40B4-BE49-F238E27FC236}">
                <a16:creationId xmlns:a16="http://schemas.microsoft.com/office/drawing/2014/main" id="{DC0D1590-8560-B0B0-849F-CE7943C204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03429" y="6168328"/>
            <a:ext cx="1053887" cy="642643"/>
          </a:xfrm>
          <a:prstGeom prst="rect">
            <a:avLst/>
          </a:prstGeom>
        </p:spPr>
      </p:pic>
      <p:sp>
        <p:nvSpPr>
          <p:cNvPr id="6" name="TextBox 5">
            <a:extLst>
              <a:ext uri="{FF2B5EF4-FFF2-40B4-BE49-F238E27FC236}">
                <a16:creationId xmlns:a16="http://schemas.microsoft.com/office/drawing/2014/main" id="{BD13C7A0-4F80-6A8B-D045-2B1A7F3BA4FF}"/>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9F791C9E-EB5F-65B4-D0DC-AAAE56E10860}"/>
              </a:ext>
            </a:extLst>
          </p:cNvPr>
          <p:cNvSpPr txBox="1"/>
          <p:nvPr/>
        </p:nvSpPr>
        <p:spPr>
          <a:xfrm>
            <a:off x="1775821" y="25692"/>
            <a:ext cx="10289177"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Progress Against Priorities - Headlines</a:t>
            </a:r>
          </a:p>
        </p:txBody>
      </p:sp>
      <p:sp>
        <p:nvSpPr>
          <p:cNvPr id="10" name="TextBox 9">
            <a:extLst>
              <a:ext uri="{FF2B5EF4-FFF2-40B4-BE49-F238E27FC236}">
                <a16:creationId xmlns:a16="http://schemas.microsoft.com/office/drawing/2014/main" id="{B063E149-3E34-EEAA-4731-4995DF7CCDBD}"/>
              </a:ext>
            </a:extLst>
          </p:cNvPr>
          <p:cNvSpPr txBox="1"/>
          <p:nvPr/>
        </p:nvSpPr>
        <p:spPr>
          <a:xfrm>
            <a:off x="375730" y="1102266"/>
            <a:ext cx="11328590" cy="3600986"/>
          </a:xfrm>
          <a:prstGeom prst="rect">
            <a:avLst/>
          </a:prstGeom>
          <a:noFill/>
        </p:spPr>
        <p:txBody>
          <a:bodyPr wrap="square">
            <a:spAutoFit/>
          </a:bodyPr>
          <a:lstStyle/>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p:txBody>
      </p:sp>
      <p:graphicFrame>
        <p:nvGraphicFramePr>
          <p:cNvPr id="9" name="Table 4">
            <a:extLst>
              <a:ext uri="{FF2B5EF4-FFF2-40B4-BE49-F238E27FC236}">
                <a16:creationId xmlns:a16="http://schemas.microsoft.com/office/drawing/2014/main" id="{82ADBC90-F9DE-9424-4147-030F4533C9E5}"/>
              </a:ext>
            </a:extLst>
          </p:cNvPr>
          <p:cNvGraphicFramePr>
            <a:graphicFrameLocks noGrp="1"/>
          </p:cNvGraphicFramePr>
          <p:nvPr>
            <p:extLst>
              <p:ext uri="{D42A27DB-BD31-4B8C-83A1-F6EECF244321}">
                <p14:modId xmlns:p14="http://schemas.microsoft.com/office/powerpoint/2010/main" val="2750735768"/>
              </p:ext>
            </p:extLst>
          </p:nvPr>
        </p:nvGraphicFramePr>
        <p:xfrm>
          <a:off x="58326" y="823934"/>
          <a:ext cx="11963398" cy="5254038"/>
        </p:xfrm>
        <a:graphic>
          <a:graphicData uri="http://schemas.openxmlformats.org/drawingml/2006/table">
            <a:tbl>
              <a:tblPr firstRow="1" bandRow="1">
                <a:tableStyleId>{F5AB1C69-6EDB-4FF4-983F-18BD219EF322}</a:tableStyleId>
              </a:tblPr>
              <a:tblGrid>
                <a:gridCol w="1438090">
                  <a:extLst>
                    <a:ext uri="{9D8B030D-6E8A-4147-A177-3AD203B41FA5}">
                      <a16:colId xmlns:a16="http://schemas.microsoft.com/office/drawing/2014/main" val="1726097232"/>
                    </a:ext>
                  </a:extLst>
                </a:gridCol>
                <a:gridCol w="2836367">
                  <a:extLst>
                    <a:ext uri="{9D8B030D-6E8A-4147-A177-3AD203B41FA5}">
                      <a16:colId xmlns:a16="http://schemas.microsoft.com/office/drawing/2014/main" val="1145564097"/>
                    </a:ext>
                  </a:extLst>
                </a:gridCol>
                <a:gridCol w="2962168">
                  <a:extLst>
                    <a:ext uri="{9D8B030D-6E8A-4147-A177-3AD203B41FA5}">
                      <a16:colId xmlns:a16="http://schemas.microsoft.com/office/drawing/2014/main" val="3043520550"/>
                    </a:ext>
                  </a:extLst>
                </a:gridCol>
                <a:gridCol w="2428066">
                  <a:extLst>
                    <a:ext uri="{9D8B030D-6E8A-4147-A177-3AD203B41FA5}">
                      <a16:colId xmlns:a16="http://schemas.microsoft.com/office/drawing/2014/main" val="3890109260"/>
                    </a:ext>
                  </a:extLst>
                </a:gridCol>
                <a:gridCol w="2298707">
                  <a:extLst>
                    <a:ext uri="{9D8B030D-6E8A-4147-A177-3AD203B41FA5}">
                      <a16:colId xmlns:a16="http://schemas.microsoft.com/office/drawing/2014/main" val="2622512058"/>
                    </a:ext>
                  </a:extLst>
                </a:gridCol>
              </a:tblGrid>
              <a:tr h="1149780">
                <a:tc>
                  <a:txBody>
                    <a:bodyPr/>
                    <a:lstStyle/>
                    <a:p>
                      <a:endParaRPr lang="en-GB" dirty="0"/>
                    </a:p>
                  </a:txBody>
                  <a:tcPr/>
                </a:tc>
                <a:tc>
                  <a:txBody>
                    <a:bodyPr/>
                    <a:lstStyle/>
                    <a:p>
                      <a:r>
                        <a:rPr lang="en-GB" sz="2400" dirty="0">
                          <a:solidFill>
                            <a:schemeClr val="accent4">
                              <a:lumMod val="50000"/>
                            </a:schemeClr>
                          </a:solidFill>
                        </a:rPr>
                        <a:t>Tackling Neglect: </a:t>
                      </a:r>
                    </a:p>
                  </a:txBody>
                  <a:tcPr>
                    <a:solidFill>
                      <a:schemeClr val="accent4">
                        <a:lumMod val="40000"/>
                        <a:lumOff val="60000"/>
                      </a:schemeClr>
                    </a:solidFill>
                  </a:tcPr>
                </a:tc>
                <a:tc>
                  <a:txBody>
                    <a:bodyPr/>
                    <a:lstStyle/>
                    <a:p>
                      <a:r>
                        <a:rPr lang="en-GB" sz="2400" dirty="0">
                          <a:solidFill>
                            <a:schemeClr val="accent5">
                              <a:lumMod val="75000"/>
                            </a:schemeClr>
                          </a:solidFill>
                        </a:rPr>
                        <a:t>Embedding Systemic Practice: </a:t>
                      </a:r>
                    </a:p>
                  </a:txBody>
                  <a:tcPr>
                    <a:solidFill>
                      <a:schemeClr val="accent5">
                        <a:lumMod val="40000"/>
                        <a:lumOff val="60000"/>
                      </a:schemeClr>
                    </a:solidFill>
                  </a:tcPr>
                </a:tc>
                <a:tc>
                  <a:txBody>
                    <a:bodyPr/>
                    <a:lstStyle/>
                    <a:p>
                      <a:r>
                        <a:rPr lang="en-GB" sz="2400" dirty="0">
                          <a:solidFill>
                            <a:schemeClr val="accent6">
                              <a:lumMod val="75000"/>
                            </a:schemeClr>
                          </a:solidFill>
                        </a:rPr>
                        <a:t>Evaluating Breaking the Cycle:</a:t>
                      </a:r>
                    </a:p>
                  </a:txBody>
                  <a:tcPr>
                    <a:solidFill>
                      <a:schemeClr val="accent6">
                        <a:lumMod val="40000"/>
                        <a:lumOff val="60000"/>
                      </a:schemeClr>
                    </a:solidFill>
                  </a:tcPr>
                </a:tc>
                <a:tc>
                  <a:txBody>
                    <a:bodyPr/>
                    <a:lstStyle/>
                    <a:p>
                      <a:r>
                        <a:rPr lang="en-GB" sz="2400" dirty="0">
                          <a:solidFill>
                            <a:schemeClr val="accent2">
                              <a:lumMod val="75000"/>
                            </a:schemeClr>
                          </a:solidFill>
                        </a:rPr>
                        <a:t>Safeguarding in Education:</a:t>
                      </a:r>
                    </a:p>
                  </a:txBody>
                  <a:tcPr>
                    <a:solidFill>
                      <a:schemeClr val="accent2">
                        <a:lumMod val="40000"/>
                        <a:lumOff val="60000"/>
                      </a:schemeClr>
                    </a:solidFill>
                  </a:tcPr>
                </a:tc>
                <a:extLst>
                  <a:ext uri="{0D108BD9-81ED-4DB2-BD59-A6C34878D82A}">
                    <a16:rowId xmlns:a16="http://schemas.microsoft.com/office/drawing/2014/main" val="3308158584"/>
                  </a:ext>
                </a:extLst>
              </a:tr>
              <a:tr h="4065318">
                <a:tc>
                  <a:txBody>
                    <a:bodyPr/>
                    <a:lstStyle/>
                    <a:p>
                      <a:endParaRPr lang="en-GB" sz="2400" b="1" dirty="0">
                        <a:solidFill>
                          <a:schemeClr val="tx1">
                            <a:lumMod val="50000"/>
                            <a:lumOff val="50000"/>
                          </a:schemeClr>
                        </a:solidFill>
                      </a:endParaRPr>
                    </a:p>
                    <a:p>
                      <a:endParaRPr lang="en-GB" sz="2400" b="1" dirty="0">
                        <a:solidFill>
                          <a:schemeClr val="tx1">
                            <a:lumMod val="50000"/>
                            <a:lumOff val="50000"/>
                          </a:schemeClr>
                        </a:solidFill>
                      </a:endParaRPr>
                    </a:p>
                    <a:p>
                      <a:endParaRPr lang="en-GB" sz="2400" b="1" dirty="0">
                        <a:solidFill>
                          <a:schemeClr val="tx1">
                            <a:lumMod val="50000"/>
                            <a:lumOff val="50000"/>
                          </a:schemeClr>
                        </a:solidFill>
                      </a:endParaRPr>
                    </a:p>
                    <a:p>
                      <a:endParaRPr lang="en-GB" sz="2400" b="1" dirty="0">
                        <a:solidFill>
                          <a:schemeClr val="tx1">
                            <a:lumMod val="50000"/>
                            <a:lumOff val="50000"/>
                          </a:schemeClr>
                        </a:solidFill>
                      </a:endParaRPr>
                    </a:p>
                    <a:p>
                      <a:r>
                        <a:rPr lang="en-GB" sz="2400" b="1" dirty="0">
                          <a:solidFill>
                            <a:schemeClr val="tx1">
                              <a:lumMod val="50000"/>
                              <a:lumOff val="50000"/>
                            </a:schemeClr>
                          </a:solidFill>
                        </a:rPr>
                        <a:t>Progress</a:t>
                      </a:r>
                    </a:p>
                  </a:txBody>
                  <a:tcPr/>
                </a:tc>
                <a:tc>
                  <a:txBody>
                    <a:bodyPr/>
                    <a:lstStyle/>
                    <a:p>
                      <a:pPr marL="285750" indent="-285750" algn="l">
                        <a:buFont typeface="Arial" panose="020B0604020202020204" pitchFamily="34" charset="0"/>
                        <a:buChar char="•"/>
                      </a:pPr>
                      <a:r>
                        <a:rPr lang="en-GB" sz="1700" dirty="0"/>
                        <a:t>Strategy successfully developed, published and launched. A steering group in place overseeing the implementation of the strategy delivery plan.</a:t>
                      </a:r>
                    </a:p>
                    <a:p>
                      <a:pPr marL="285750" indent="-285750" algn="l">
                        <a:buFont typeface="Arial" panose="020B0604020202020204" pitchFamily="34" charset="0"/>
                        <a:buChar char="•"/>
                      </a:pPr>
                      <a:r>
                        <a:rPr lang="en-GB" sz="1700" dirty="0"/>
                        <a:t>Refreshed multi-agency neglect training in place and Graded Care Profile (GCP)2 relaunched.  </a:t>
                      </a:r>
                    </a:p>
                    <a:p>
                      <a:pPr marL="285750" indent="-285750" algn="l">
                        <a:buFont typeface="Arial" panose="020B0604020202020204" pitchFamily="34" charset="0"/>
                        <a:buChar char="•"/>
                      </a:pPr>
                      <a:r>
                        <a:rPr lang="en-GB" sz="1700" dirty="0"/>
                        <a:t>A Quality Assurance  Framework and outcomes measures in place, to report on progress,  impact and next steps.</a:t>
                      </a:r>
                    </a:p>
                  </a:txBody>
                  <a:tcPr>
                    <a:solidFill>
                      <a:schemeClr val="accent4">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Launched in October 2023 and multi-agency training in place, to date over 500 professionals trained.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An expansion of training offer and the completion strategic leaders' sessions.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Threshold of need reviewed and an auditing schedule underway.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The Quality Assurance framework is in place to assess the impact of model and to report progress and impact.</a:t>
                      </a:r>
                    </a:p>
                  </a:txBody>
                  <a:tcPr>
                    <a:solidFill>
                      <a:schemeClr val="accent5">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Auditing of cases and scrutiny of key performance data and information shows evidence of impact.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Appointment of new training officer to evaluate wider training needs.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Reporting recommendations to support the wider development of trauma informed practice in place.  </a:t>
                      </a:r>
                    </a:p>
                  </a:txBody>
                  <a:tcPr>
                    <a:solidFill>
                      <a:schemeClr val="accent6">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 well represented  safeguarding committee, working on key issues across the Education sector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Education LADO (Local Authority Designated Officer) in post and linking strongly with education partners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Chair contributes to the Executive Committee as voice of the sector. </a:t>
                      </a:r>
                    </a:p>
                  </a:txBody>
                  <a:tcPr>
                    <a:solidFill>
                      <a:schemeClr val="accent2">
                        <a:lumMod val="20000"/>
                        <a:lumOff val="80000"/>
                      </a:schemeClr>
                    </a:solidFill>
                  </a:tcPr>
                </a:tc>
                <a:extLst>
                  <a:ext uri="{0D108BD9-81ED-4DB2-BD59-A6C34878D82A}">
                    <a16:rowId xmlns:a16="http://schemas.microsoft.com/office/drawing/2014/main" val="245676983"/>
                  </a:ext>
                </a:extLst>
              </a:tr>
            </a:tbl>
          </a:graphicData>
        </a:graphic>
      </p:graphicFrame>
    </p:spTree>
    <p:extLst>
      <p:ext uri="{BB962C8B-B14F-4D97-AF65-F5344CB8AC3E}">
        <p14:creationId xmlns:p14="http://schemas.microsoft.com/office/powerpoint/2010/main" val="239371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AE48255C-8ACD-49FD-93C8-EB6C3E72717C}"/>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Wallasey Town Hall 1920</a:t>
            </a:r>
          </a:p>
        </p:txBody>
      </p:sp>
      <p:pic>
        <p:nvPicPr>
          <p:cNvPr id="1029" name="Picture 4" descr="See the source image">
            <a:extLst>
              <a:ext uri="{FF2B5EF4-FFF2-40B4-BE49-F238E27FC236}">
                <a16:creationId xmlns:a16="http://schemas.microsoft.com/office/drawing/2014/main" id="{24F1E072-428A-4CF2-AD38-029E8C1377F0}"/>
              </a:ext>
            </a:extLst>
          </p:cNvPr>
          <p:cNvPicPr>
            <a:picLocks noChangeAspect="1" noChangeArrowheads="1"/>
          </p:cNvPicPr>
          <p:nvPr/>
        </p:nvPicPr>
        <p:blipFill rotWithShape="1">
          <a:blip r:embed="rId3">
            <a:alphaModFix amt="1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b="17714"/>
          <a:stretch/>
        </p:blipFill>
        <p:spPr bwMode="auto">
          <a:xfrm>
            <a:off x="1" y="1"/>
            <a:ext cx="12192000" cy="6857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olorful hand print with text&#10;&#10;Description automatically generated">
            <a:extLst>
              <a:ext uri="{FF2B5EF4-FFF2-40B4-BE49-F238E27FC236}">
                <a16:creationId xmlns:a16="http://schemas.microsoft.com/office/drawing/2014/main" id="{FDA7F370-89FA-F3B7-81D3-DE65C08601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67076" y="5735637"/>
            <a:ext cx="1782815" cy="1087131"/>
          </a:xfrm>
          <a:prstGeom prst="rect">
            <a:avLst/>
          </a:prstGeom>
        </p:spPr>
      </p:pic>
      <p:sp>
        <p:nvSpPr>
          <p:cNvPr id="6" name="TextBox 5">
            <a:extLst>
              <a:ext uri="{FF2B5EF4-FFF2-40B4-BE49-F238E27FC236}">
                <a16:creationId xmlns:a16="http://schemas.microsoft.com/office/drawing/2014/main" id="{39789222-522B-8AF1-E272-52FE292663A3}"/>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FC2C52F0-0AC8-F387-3D66-20AF1B63B38A}"/>
              </a:ext>
            </a:extLst>
          </p:cNvPr>
          <p:cNvSpPr txBox="1"/>
          <p:nvPr/>
        </p:nvSpPr>
        <p:spPr>
          <a:xfrm>
            <a:off x="5475228" y="213137"/>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Business Plan 24-25</a:t>
            </a:r>
          </a:p>
        </p:txBody>
      </p:sp>
      <p:sp>
        <p:nvSpPr>
          <p:cNvPr id="8" name="TextBox 7">
            <a:extLst>
              <a:ext uri="{FF2B5EF4-FFF2-40B4-BE49-F238E27FC236}">
                <a16:creationId xmlns:a16="http://schemas.microsoft.com/office/drawing/2014/main" id="{10994BD6-C9CA-7BE7-757B-FD0084FFF18D}"/>
              </a:ext>
            </a:extLst>
          </p:cNvPr>
          <p:cNvSpPr txBox="1"/>
          <p:nvPr/>
        </p:nvSpPr>
        <p:spPr>
          <a:xfrm>
            <a:off x="431704" y="1040056"/>
            <a:ext cx="11328590" cy="4939814"/>
          </a:xfrm>
          <a:prstGeom prst="rect">
            <a:avLst/>
          </a:prstGeom>
          <a:noFill/>
        </p:spPr>
        <p:txBody>
          <a:bodyPr wrap="square">
            <a:spAutoFit/>
          </a:bodyPr>
          <a:lstStyle/>
          <a:p>
            <a:pPr algn="just">
              <a:spcAft>
                <a:spcPts val="1200"/>
              </a:spcAft>
            </a:pPr>
            <a:r>
              <a:rPr lang="en-GB" sz="2200" b="1" dirty="0">
                <a:solidFill>
                  <a:schemeClr val="bg2">
                    <a:lumMod val="50000"/>
                  </a:schemeClr>
                </a:solidFill>
                <a:latin typeface="Gill Sans MT" panose="020B0502020104020203" pitchFamily="34" charset="0"/>
              </a:rPr>
              <a:t>The WSCP </a:t>
            </a:r>
            <a:r>
              <a:rPr lang="en-GB" sz="2200" b="1" dirty="0">
                <a:solidFill>
                  <a:schemeClr val="bg2">
                    <a:lumMod val="50000"/>
                  </a:schemeClr>
                </a:solidFill>
                <a:latin typeface="Gill Sans MT" panose="020B0502020104020203" pitchFamily="34" charset="0"/>
                <a:hlinkClick r:id="rId7"/>
              </a:rPr>
              <a:t>Business Plan</a:t>
            </a:r>
            <a:r>
              <a:rPr lang="en-GB" sz="2200" b="1" dirty="0">
                <a:solidFill>
                  <a:schemeClr val="bg2">
                    <a:lumMod val="50000"/>
                  </a:schemeClr>
                </a:solidFill>
                <a:latin typeface="Gill Sans MT" panose="020B0502020104020203" pitchFamily="34" charset="0"/>
              </a:rPr>
              <a:t> sets out priority areas of work for development. These are in addition to our ‘business as usual’ activities and will typically change every couple of years as they become embedded. WSCP’s three key priorities for 2024-25 are:</a:t>
            </a:r>
          </a:p>
          <a:p>
            <a:pPr algn="just">
              <a:spcAft>
                <a:spcPts val="1200"/>
              </a:spcAft>
            </a:pPr>
            <a:endParaRPr lang="en-GB" sz="1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u="sng" dirty="0">
                <a:solidFill>
                  <a:schemeClr val="bg2">
                    <a:lumMod val="50000"/>
                  </a:schemeClr>
                </a:solidFill>
                <a:latin typeface="Gill Sans MT" panose="020B0502020104020203" pitchFamily="34" charset="0"/>
              </a:rPr>
              <a:t>Embedding Systemic Practice </a:t>
            </a:r>
            <a:r>
              <a:rPr lang="en-GB" sz="2000" b="1" dirty="0">
                <a:solidFill>
                  <a:schemeClr val="bg2">
                    <a:lumMod val="50000"/>
                  </a:schemeClr>
                </a:solidFill>
                <a:latin typeface="Gill Sans MT" panose="020B0502020104020203" pitchFamily="34" charset="0"/>
              </a:rPr>
              <a:t>– During 2024, WSCP will begin the embedding phase of </a:t>
            </a:r>
            <a:r>
              <a:rPr lang="en-GB" sz="2000" b="1" dirty="0">
                <a:solidFill>
                  <a:schemeClr val="bg2">
                    <a:lumMod val="50000"/>
                  </a:schemeClr>
                </a:solidFill>
                <a:latin typeface="Gill Sans MT" panose="020B0502020104020203" pitchFamily="34" charset="0"/>
                <a:hlinkClick r:id="rId8"/>
              </a:rPr>
              <a:t>systemic practice</a:t>
            </a:r>
            <a:r>
              <a:rPr lang="en-GB" sz="2000" b="1" dirty="0">
                <a:solidFill>
                  <a:schemeClr val="bg2">
                    <a:lumMod val="50000"/>
                  </a:schemeClr>
                </a:solidFill>
                <a:latin typeface="Gill Sans MT" panose="020B0502020104020203" pitchFamily="34" charset="0"/>
              </a:rPr>
              <a:t>. This means we will audit and gather feedback from practitioners, services and families to evidence the impact of the model of practice.</a:t>
            </a:r>
          </a:p>
          <a:p>
            <a:pPr marL="571500" indent="-571500" algn="just">
              <a:spcAft>
                <a:spcPts val="1200"/>
              </a:spcAft>
              <a:buFont typeface="Arial" panose="020B0604020202020204" pitchFamily="34" charset="0"/>
              <a:buChar char="•"/>
            </a:pPr>
            <a:endParaRPr lang="en-GB" sz="4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dirty="0">
                <a:solidFill>
                  <a:schemeClr val="bg2">
                    <a:lumMod val="50000"/>
                  </a:schemeClr>
                </a:solidFill>
                <a:latin typeface="Gill Sans MT" panose="020B0502020104020203" pitchFamily="34" charset="0"/>
              </a:rPr>
              <a:t>Safeguarding and Education – Building on the establishment of a </a:t>
            </a:r>
            <a:r>
              <a:rPr lang="en-GB" sz="2000" b="1" dirty="0">
                <a:solidFill>
                  <a:schemeClr val="bg2">
                    <a:lumMod val="50000"/>
                  </a:schemeClr>
                </a:solidFill>
                <a:latin typeface="Gill Sans MT" panose="020B0502020104020203" pitchFamily="34" charset="0"/>
                <a:hlinkClick r:id="rId9"/>
              </a:rPr>
              <a:t>safeguarding in education committee</a:t>
            </a:r>
            <a:r>
              <a:rPr lang="en-GB" sz="2000" b="1" dirty="0">
                <a:solidFill>
                  <a:schemeClr val="bg2">
                    <a:lumMod val="50000"/>
                  </a:schemeClr>
                </a:solidFill>
                <a:latin typeface="Gill Sans MT" panose="020B0502020104020203" pitchFamily="34" charset="0"/>
              </a:rPr>
              <a:t>, the WSCP as part of the Pathfinder programme will, over the next 12 months, test the new roles of lead and delegated safeguarding partners for education.</a:t>
            </a:r>
          </a:p>
          <a:p>
            <a:pPr marL="571500" indent="-571500" algn="just">
              <a:spcAft>
                <a:spcPts val="1200"/>
              </a:spcAft>
              <a:buFont typeface="Arial" panose="020B0604020202020204" pitchFamily="34" charset="0"/>
              <a:buChar char="•"/>
            </a:pPr>
            <a:endParaRPr lang="en-GB" sz="4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dirty="0">
                <a:solidFill>
                  <a:schemeClr val="bg2">
                    <a:lumMod val="50000"/>
                  </a:schemeClr>
                </a:solidFill>
                <a:latin typeface="Gill Sans MT" panose="020B0502020104020203" pitchFamily="34" charset="0"/>
              </a:rPr>
              <a:t>Embedding Change – Following the publication of </a:t>
            </a:r>
            <a:r>
              <a:rPr lang="en-GB" sz="2000" b="1" dirty="0">
                <a:solidFill>
                  <a:schemeClr val="bg2">
                    <a:lumMod val="50000"/>
                  </a:schemeClr>
                </a:solidFill>
                <a:latin typeface="Gill Sans MT" panose="020B0502020104020203" pitchFamily="34" charset="0"/>
                <a:hlinkClick r:id="rId10"/>
              </a:rPr>
              <a:t>Working Together to safeguarding children 2023</a:t>
            </a:r>
            <a:r>
              <a:rPr lang="en-GB" sz="2000" b="1" dirty="0">
                <a:solidFill>
                  <a:schemeClr val="bg2">
                    <a:lumMod val="50000"/>
                  </a:schemeClr>
                </a:solidFill>
                <a:latin typeface="Gill Sans MT" panose="020B0502020104020203" pitchFamily="34" charset="0"/>
              </a:rPr>
              <a:t>,  important reforms to multi-agency safeguarding arrangements will take place this year, many through the </a:t>
            </a:r>
            <a:r>
              <a:rPr lang="en-GB" sz="2000" b="1" dirty="0">
                <a:solidFill>
                  <a:schemeClr val="bg2">
                    <a:lumMod val="50000"/>
                  </a:schemeClr>
                </a:solidFill>
                <a:latin typeface="Gill Sans MT" panose="020B0502020104020203" pitchFamily="34" charset="0"/>
                <a:hlinkClick r:id="rId11"/>
              </a:rPr>
              <a:t>Pathfinder programme</a:t>
            </a:r>
            <a:r>
              <a:rPr lang="en-GB" sz="2000" b="1" dirty="0">
                <a:solidFill>
                  <a:schemeClr val="bg2">
                    <a:lumMod val="50000"/>
                  </a:schemeClr>
                </a:solidFill>
                <a:latin typeface="Gill Sans MT" panose="020B0502020104020203" pitchFamily="34" charset="0"/>
              </a:rPr>
              <a:t>.</a:t>
            </a:r>
          </a:p>
        </p:txBody>
      </p:sp>
    </p:spTree>
    <p:extLst>
      <p:ext uri="{BB962C8B-B14F-4D97-AF65-F5344CB8AC3E}">
        <p14:creationId xmlns:p14="http://schemas.microsoft.com/office/powerpoint/2010/main" val="408330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fade">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See the source image">
            <a:extLst>
              <a:ext uri="{FF2B5EF4-FFF2-40B4-BE49-F238E27FC236}">
                <a16:creationId xmlns:a16="http://schemas.microsoft.com/office/drawing/2014/main" id="{0BC81241-C34F-44DB-9B67-949ACFBC5588}"/>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l="10703"/>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Marine Lake, West Kirby</a:t>
            </a:r>
          </a:p>
        </p:txBody>
      </p:sp>
      <p:sp>
        <p:nvSpPr>
          <p:cNvPr id="9" name="Freeform: Shape 8">
            <a:extLst>
              <a:ext uri="{FF2B5EF4-FFF2-40B4-BE49-F238E27FC236}">
                <a16:creationId xmlns:a16="http://schemas.microsoft.com/office/drawing/2014/main" id="{FFE732C8-5F70-4C05-9C2A-B09D84DF1BC2}"/>
              </a:ext>
            </a:extLst>
          </p:cNvPr>
          <p:cNvSpPr/>
          <p:nvPr/>
        </p:nvSpPr>
        <p:spPr>
          <a:xfrm>
            <a:off x="-2" y="3654249"/>
            <a:ext cx="12312504" cy="3395137"/>
          </a:xfrm>
          <a:custGeom>
            <a:avLst/>
            <a:gdLst>
              <a:gd name="connsiteX0" fmla="*/ 125636 w 12416873"/>
              <a:gd name="connsiteY0" fmla="*/ 194737 h 3395137"/>
              <a:gd name="connsiteX1" fmla="*/ 242594 w 12416873"/>
              <a:gd name="connsiteY1" fmla="*/ 162839 h 3395137"/>
              <a:gd name="connsiteX2" fmla="*/ 391450 w 12416873"/>
              <a:gd name="connsiteY2" fmla="*/ 184104 h 3395137"/>
              <a:gd name="connsiteX3" fmla="*/ 508408 w 12416873"/>
              <a:gd name="connsiteY3" fmla="*/ 205370 h 3395137"/>
              <a:gd name="connsiteX4" fmla="*/ 540306 w 12416873"/>
              <a:gd name="connsiteY4" fmla="*/ 247900 h 3395137"/>
              <a:gd name="connsiteX5" fmla="*/ 582836 w 12416873"/>
              <a:gd name="connsiteY5" fmla="*/ 343593 h 3395137"/>
              <a:gd name="connsiteX6" fmla="*/ 625366 w 12416873"/>
              <a:gd name="connsiteY6" fmla="*/ 386123 h 3395137"/>
              <a:gd name="connsiteX7" fmla="*/ 635999 w 12416873"/>
              <a:gd name="connsiteY7" fmla="*/ 418021 h 3395137"/>
              <a:gd name="connsiteX8" fmla="*/ 699794 w 12416873"/>
              <a:gd name="connsiteY8" fmla="*/ 513714 h 3395137"/>
              <a:gd name="connsiteX9" fmla="*/ 774222 w 12416873"/>
              <a:gd name="connsiteY9" fmla="*/ 545611 h 3395137"/>
              <a:gd name="connsiteX10" fmla="*/ 827385 w 12416873"/>
              <a:gd name="connsiteY10" fmla="*/ 577509 h 3395137"/>
              <a:gd name="connsiteX11" fmla="*/ 965608 w 12416873"/>
              <a:gd name="connsiteY11" fmla="*/ 556244 h 3395137"/>
              <a:gd name="connsiteX12" fmla="*/ 986873 w 12416873"/>
              <a:gd name="connsiteY12" fmla="*/ 524346 h 3395137"/>
              <a:gd name="connsiteX13" fmla="*/ 1050669 w 12416873"/>
              <a:gd name="connsiteY13" fmla="*/ 513714 h 3395137"/>
              <a:gd name="connsiteX14" fmla="*/ 1242055 w 12416873"/>
              <a:gd name="connsiteY14" fmla="*/ 503081 h 3395137"/>
              <a:gd name="connsiteX15" fmla="*/ 1263320 w 12416873"/>
              <a:gd name="connsiteY15" fmla="*/ 545611 h 3395137"/>
              <a:gd name="connsiteX16" fmla="*/ 1273952 w 12416873"/>
              <a:gd name="connsiteY16" fmla="*/ 609407 h 3395137"/>
              <a:gd name="connsiteX17" fmla="*/ 1380278 w 12416873"/>
              <a:gd name="connsiteY17" fmla="*/ 662570 h 3395137"/>
              <a:gd name="connsiteX18" fmla="*/ 1412176 w 12416873"/>
              <a:gd name="connsiteY18" fmla="*/ 673202 h 3395137"/>
              <a:gd name="connsiteX19" fmla="*/ 1486604 w 12416873"/>
              <a:gd name="connsiteY19" fmla="*/ 641304 h 3395137"/>
              <a:gd name="connsiteX20" fmla="*/ 1550399 w 12416873"/>
              <a:gd name="connsiteY20" fmla="*/ 598774 h 3395137"/>
              <a:gd name="connsiteX21" fmla="*/ 1571664 w 12416873"/>
              <a:gd name="connsiteY21" fmla="*/ 566877 h 3395137"/>
              <a:gd name="connsiteX22" fmla="*/ 1656724 w 12416873"/>
              <a:gd name="connsiteY22" fmla="*/ 524346 h 3395137"/>
              <a:gd name="connsiteX23" fmla="*/ 1667357 w 12416873"/>
              <a:gd name="connsiteY23" fmla="*/ 301063 h 3395137"/>
              <a:gd name="connsiteX24" fmla="*/ 1677990 w 12416873"/>
              <a:gd name="connsiteY24" fmla="*/ 269165 h 3395137"/>
              <a:gd name="connsiteX25" fmla="*/ 1720520 w 12416873"/>
              <a:gd name="connsiteY25" fmla="*/ 226635 h 3395137"/>
              <a:gd name="connsiteX26" fmla="*/ 1752418 w 12416873"/>
              <a:gd name="connsiteY26" fmla="*/ 216002 h 3395137"/>
              <a:gd name="connsiteX27" fmla="*/ 1901273 w 12416873"/>
              <a:gd name="connsiteY27" fmla="*/ 237267 h 3395137"/>
              <a:gd name="connsiteX28" fmla="*/ 1943804 w 12416873"/>
              <a:gd name="connsiteY28" fmla="*/ 269165 h 3395137"/>
              <a:gd name="connsiteX29" fmla="*/ 2071394 w 12416873"/>
              <a:gd name="connsiteY29" fmla="*/ 311695 h 3395137"/>
              <a:gd name="connsiteX30" fmla="*/ 2082027 w 12416873"/>
              <a:gd name="connsiteY30" fmla="*/ 354225 h 3395137"/>
              <a:gd name="connsiteX31" fmla="*/ 2145822 w 12416873"/>
              <a:gd name="connsiteY31" fmla="*/ 343593 h 3395137"/>
              <a:gd name="connsiteX32" fmla="*/ 2167087 w 12416873"/>
              <a:gd name="connsiteY32" fmla="*/ 301063 h 3395137"/>
              <a:gd name="connsiteX33" fmla="*/ 2198985 w 12416873"/>
              <a:gd name="connsiteY33" fmla="*/ 290430 h 3395137"/>
              <a:gd name="connsiteX34" fmla="*/ 2252148 w 12416873"/>
              <a:gd name="connsiteY34" fmla="*/ 216002 h 3395137"/>
              <a:gd name="connsiteX35" fmla="*/ 2603022 w 12416873"/>
              <a:gd name="connsiteY35" fmla="*/ 226635 h 3395137"/>
              <a:gd name="connsiteX36" fmla="*/ 2624287 w 12416873"/>
              <a:gd name="connsiteY36" fmla="*/ 343593 h 3395137"/>
              <a:gd name="connsiteX37" fmla="*/ 2666818 w 12416873"/>
              <a:gd name="connsiteY37" fmla="*/ 364858 h 3395137"/>
              <a:gd name="connsiteX38" fmla="*/ 2741245 w 12416873"/>
              <a:gd name="connsiteY38" fmla="*/ 386123 h 3395137"/>
              <a:gd name="connsiteX39" fmla="*/ 2773143 w 12416873"/>
              <a:gd name="connsiteY39" fmla="*/ 396756 h 3395137"/>
              <a:gd name="connsiteX40" fmla="*/ 2879469 w 12416873"/>
              <a:gd name="connsiteY40" fmla="*/ 386123 h 3395137"/>
              <a:gd name="connsiteX41" fmla="*/ 2921999 w 12416873"/>
              <a:gd name="connsiteY41" fmla="*/ 375491 h 3395137"/>
              <a:gd name="connsiteX42" fmla="*/ 3219711 w 12416873"/>
              <a:gd name="connsiteY42" fmla="*/ 386123 h 3395137"/>
              <a:gd name="connsiteX43" fmla="*/ 3251608 w 12416873"/>
              <a:gd name="connsiteY43" fmla="*/ 396756 h 3395137"/>
              <a:gd name="connsiteX44" fmla="*/ 3315404 w 12416873"/>
              <a:gd name="connsiteY44" fmla="*/ 343593 h 3395137"/>
              <a:gd name="connsiteX45" fmla="*/ 3379199 w 12416873"/>
              <a:gd name="connsiteY45" fmla="*/ 301063 h 3395137"/>
              <a:gd name="connsiteX46" fmla="*/ 3411097 w 12416873"/>
              <a:gd name="connsiteY46" fmla="*/ 311695 h 3395137"/>
              <a:gd name="connsiteX47" fmla="*/ 3485524 w 12416873"/>
              <a:gd name="connsiteY47" fmla="*/ 343593 h 3395137"/>
              <a:gd name="connsiteX48" fmla="*/ 3517422 w 12416873"/>
              <a:gd name="connsiteY48" fmla="*/ 332960 h 3395137"/>
              <a:gd name="connsiteX49" fmla="*/ 3570585 w 12416873"/>
              <a:gd name="connsiteY49" fmla="*/ 311695 h 3395137"/>
              <a:gd name="connsiteX50" fmla="*/ 3623748 w 12416873"/>
              <a:gd name="connsiteY50" fmla="*/ 301063 h 3395137"/>
              <a:gd name="connsiteX51" fmla="*/ 3687543 w 12416873"/>
              <a:gd name="connsiteY51" fmla="*/ 311695 h 3395137"/>
              <a:gd name="connsiteX52" fmla="*/ 3772604 w 12416873"/>
              <a:gd name="connsiteY52" fmla="*/ 332960 h 3395137"/>
              <a:gd name="connsiteX53" fmla="*/ 3910827 w 12416873"/>
              <a:gd name="connsiteY53" fmla="*/ 418021 h 3395137"/>
              <a:gd name="connsiteX54" fmla="*/ 4017152 w 12416873"/>
              <a:gd name="connsiteY54" fmla="*/ 460551 h 3395137"/>
              <a:gd name="connsiteX55" fmla="*/ 4070315 w 12416873"/>
              <a:gd name="connsiteY55" fmla="*/ 439286 h 3395137"/>
              <a:gd name="connsiteX56" fmla="*/ 4059683 w 12416873"/>
              <a:gd name="connsiteY56" fmla="*/ 471184 h 3395137"/>
              <a:gd name="connsiteX57" fmla="*/ 4080948 w 12416873"/>
              <a:gd name="connsiteY57" fmla="*/ 577509 h 3395137"/>
              <a:gd name="connsiteX58" fmla="*/ 4251069 w 12416873"/>
              <a:gd name="connsiteY58" fmla="*/ 620039 h 3395137"/>
              <a:gd name="connsiteX59" fmla="*/ 4346762 w 12416873"/>
              <a:gd name="connsiteY59" fmla="*/ 620039 h 3395137"/>
              <a:gd name="connsiteX60" fmla="*/ 4368027 w 12416873"/>
              <a:gd name="connsiteY60" fmla="*/ 588142 h 3395137"/>
              <a:gd name="connsiteX61" fmla="*/ 4389292 w 12416873"/>
              <a:gd name="connsiteY61" fmla="*/ 513714 h 3395137"/>
              <a:gd name="connsiteX62" fmla="*/ 4453087 w 12416873"/>
              <a:gd name="connsiteY62" fmla="*/ 386123 h 3395137"/>
              <a:gd name="connsiteX63" fmla="*/ 4601943 w 12416873"/>
              <a:gd name="connsiteY63" fmla="*/ 375491 h 3395137"/>
              <a:gd name="connsiteX64" fmla="*/ 4665738 w 12416873"/>
              <a:gd name="connsiteY64" fmla="*/ 311695 h 3395137"/>
              <a:gd name="connsiteX65" fmla="*/ 4676371 w 12416873"/>
              <a:gd name="connsiteY65" fmla="*/ 205370 h 3395137"/>
              <a:gd name="connsiteX66" fmla="*/ 4740166 w 12416873"/>
              <a:gd name="connsiteY66" fmla="*/ 184104 h 3395137"/>
              <a:gd name="connsiteX67" fmla="*/ 4814594 w 12416873"/>
              <a:gd name="connsiteY67" fmla="*/ 194737 h 3395137"/>
              <a:gd name="connsiteX68" fmla="*/ 4942185 w 12416873"/>
              <a:gd name="connsiteY68" fmla="*/ 216002 h 3395137"/>
              <a:gd name="connsiteX69" fmla="*/ 5091041 w 12416873"/>
              <a:gd name="connsiteY69" fmla="*/ 205370 h 3395137"/>
              <a:gd name="connsiteX70" fmla="*/ 5154836 w 12416873"/>
              <a:gd name="connsiteY70" fmla="*/ 184104 h 3395137"/>
              <a:gd name="connsiteX71" fmla="*/ 5207999 w 12416873"/>
              <a:gd name="connsiteY71" fmla="*/ 173472 h 3395137"/>
              <a:gd name="connsiteX72" fmla="*/ 5505711 w 12416873"/>
              <a:gd name="connsiteY72" fmla="*/ 184104 h 3395137"/>
              <a:gd name="connsiteX73" fmla="*/ 5569506 w 12416873"/>
              <a:gd name="connsiteY73" fmla="*/ 226635 h 3395137"/>
              <a:gd name="connsiteX74" fmla="*/ 5580138 w 12416873"/>
              <a:gd name="connsiteY74" fmla="*/ 269165 h 3395137"/>
              <a:gd name="connsiteX75" fmla="*/ 5612036 w 12416873"/>
              <a:gd name="connsiteY75" fmla="*/ 322328 h 3395137"/>
              <a:gd name="connsiteX76" fmla="*/ 5654566 w 12416873"/>
              <a:gd name="connsiteY76" fmla="*/ 343593 h 3395137"/>
              <a:gd name="connsiteX77" fmla="*/ 5888483 w 12416873"/>
              <a:gd name="connsiteY77" fmla="*/ 375491 h 3395137"/>
              <a:gd name="connsiteX78" fmla="*/ 5952278 w 12416873"/>
              <a:gd name="connsiteY78" fmla="*/ 354225 h 3395137"/>
              <a:gd name="connsiteX79" fmla="*/ 5962911 w 12416873"/>
              <a:gd name="connsiteY79" fmla="*/ 311695 h 3395137"/>
              <a:gd name="connsiteX80" fmla="*/ 6026706 w 12416873"/>
              <a:gd name="connsiteY80" fmla="*/ 258532 h 3395137"/>
              <a:gd name="connsiteX81" fmla="*/ 6483906 w 12416873"/>
              <a:gd name="connsiteY81" fmla="*/ 120309 h 3395137"/>
              <a:gd name="connsiteX82" fmla="*/ 6494538 w 12416873"/>
              <a:gd name="connsiteY82" fmla="*/ 162839 h 3395137"/>
              <a:gd name="connsiteX83" fmla="*/ 6505171 w 12416873"/>
              <a:gd name="connsiteY83" fmla="*/ 226635 h 3395137"/>
              <a:gd name="connsiteX84" fmla="*/ 6547701 w 12416873"/>
              <a:gd name="connsiteY84" fmla="*/ 247900 h 3395137"/>
              <a:gd name="connsiteX85" fmla="*/ 6824148 w 12416873"/>
              <a:gd name="connsiteY85" fmla="*/ 322328 h 3395137"/>
              <a:gd name="connsiteX86" fmla="*/ 6834780 w 12416873"/>
              <a:gd name="connsiteY86" fmla="*/ 364858 h 3395137"/>
              <a:gd name="connsiteX87" fmla="*/ 7121859 w 12416873"/>
              <a:gd name="connsiteY87" fmla="*/ 407388 h 3395137"/>
              <a:gd name="connsiteX88" fmla="*/ 7323878 w 12416873"/>
              <a:gd name="connsiteY88" fmla="*/ 460551 h 3395137"/>
              <a:gd name="connsiteX89" fmla="*/ 7387673 w 12416873"/>
              <a:gd name="connsiteY89" fmla="*/ 503081 h 3395137"/>
              <a:gd name="connsiteX90" fmla="*/ 7419571 w 12416873"/>
              <a:gd name="connsiteY90" fmla="*/ 609407 h 3395137"/>
              <a:gd name="connsiteX91" fmla="*/ 7462101 w 12416873"/>
              <a:gd name="connsiteY91" fmla="*/ 620039 h 3395137"/>
              <a:gd name="connsiteX92" fmla="*/ 7493999 w 12416873"/>
              <a:gd name="connsiteY92" fmla="*/ 630672 h 3395137"/>
              <a:gd name="connsiteX93" fmla="*/ 7664120 w 12416873"/>
              <a:gd name="connsiteY93" fmla="*/ 598774 h 3395137"/>
              <a:gd name="connsiteX94" fmla="*/ 7940566 w 12416873"/>
              <a:gd name="connsiteY94" fmla="*/ 577509 h 3395137"/>
              <a:gd name="connsiteX95" fmla="*/ 7940566 w 12416873"/>
              <a:gd name="connsiteY95" fmla="*/ 364858 h 3395137"/>
              <a:gd name="connsiteX96" fmla="*/ 7919301 w 12416873"/>
              <a:gd name="connsiteY96" fmla="*/ 322328 h 3395137"/>
              <a:gd name="connsiteX97" fmla="*/ 7908669 w 12416873"/>
              <a:gd name="connsiteY97" fmla="*/ 290430 h 3395137"/>
              <a:gd name="connsiteX98" fmla="*/ 7929934 w 12416873"/>
              <a:gd name="connsiteY98" fmla="*/ 184104 h 3395137"/>
              <a:gd name="connsiteX99" fmla="*/ 7993729 w 12416873"/>
              <a:gd name="connsiteY99" fmla="*/ 88411 h 3395137"/>
              <a:gd name="connsiteX100" fmla="*/ 8004362 w 12416873"/>
              <a:gd name="connsiteY100" fmla="*/ 3351 h 3395137"/>
              <a:gd name="connsiteX101" fmla="*/ 8046892 w 12416873"/>
              <a:gd name="connsiteY101" fmla="*/ 24616 h 3395137"/>
              <a:gd name="connsiteX102" fmla="*/ 8110687 w 12416873"/>
              <a:gd name="connsiteY102" fmla="*/ 67146 h 3395137"/>
              <a:gd name="connsiteX103" fmla="*/ 8355236 w 12416873"/>
              <a:gd name="connsiteY103" fmla="*/ 99044 h 3395137"/>
              <a:gd name="connsiteX104" fmla="*/ 8589152 w 12416873"/>
              <a:gd name="connsiteY104" fmla="*/ 109677 h 3395137"/>
              <a:gd name="connsiteX105" fmla="*/ 9237738 w 12416873"/>
              <a:gd name="connsiteY105" fmla="*/ 130942 h 3395137"/>
              <a:gd name="connsiteX106" fmla="*/ 10003283 w 12416873"/>
              <a:gd name="connsiteY106" fmla="*/ 120309 h 3395137"/>
              <a:gd name="connsiteX107" fmla="*/ 10067078 w 12416873"/>
              <a:gd name="connsiteY107" fmla="*/ 109677 h 3395137"/>
              <a:gd name="connsiteX108" fmla="*/ 10269097 w 12416873"/>
              <a:gd name="connsiteY108" fmla="*/ 99044 h 3395137"/>
              <a:gd name="connsiteX109" fmla="*/ 10736929 w 12416873"/>
              <a:gd name="connsiteY109" fmla="*/ 109677 h 3395137"/>
              <a:gd name="connsiteX110" fmla="*/ 10736929 w 12416873"/>
              <a:gd name="connsiteY110" fmla="*/ 152207 h 3395137"/>
              <a:gd name="connsiteX111" fmla="*/ 10726297 w 12416873"/>
              <a:gd name="connsiteY111" fmla="*/ 322328 h 3395137"/>
              <a:gd name="connsiteX112" fmla="*/ 10705031 w 12416873"/>
              <a:gd name="connsiteY112" fmla="*/ 449918 h 3395137"/>
              <a:gd name="connsiteX113" fmla="*/ 10694399 w 12416873"/>
              <a:gd name="connsiteY113" fmla="*/ 513714 h 3395137"/>
              <a:gd name="connsiteX114" fmla="*/ 10683766 w 12416873"/>
              <a:gd name="connsiteY114" fmla="*/ 651937 h 3395137"/>
              <a:gd name="connsiteX115" fmla="*/ 11066538 w 12416873"/>
              <a:gd name="connsiteY115" fmla="*/ 705100 h 3395137"/>
              <a:gd name="connsiteX116" fmla="*/ 11109069 w 12416873"/>
              <a:gd name="connsiteY116" fmla="*/ 694467 h 3395137"/>
              <a:gd name="connsiteX117" fmla="*/ 11140966 w 12416873"/>
              <a:gd name="connsiteY117" fmla="*/ 683835 h 3395137"/>
              <a:gd name="connsiteX118" fmla="*/ 11342985 w 12416873"/>
              <a:gd name="connsiteY118" fmla="*/ 662570 h 3395137"/>
              <a:gd name="connsiteX119" fmla="*/ 11385515 w 12416873"/>
              <a:gd name="connsiteY119" fmla="*/ 651937 h 3395137"/>
              <a:gd name="connsiteX120" fmla="*/ 11459943 w 12416873"/>
              <a:gd name="connsiteY120" fmla="*/ 609407 h 3395137"/>
              <a:gd name="connsiteX121" fmla="*/ 11566269 w 12416873"/>
              <a:gd name="connsiteY121" fmla="*/ 598774 h 3395137"/>
              <a:gd name="connsiteX122" fmla="*/ 11651329 w 12416873"/>
              <a:gd name="connsiteY122" fmla="*/ 588142 h 3395137"/>
              <a:gd name="connsiteX123" fmla="*/ 11683227 w 12416873"/>
              <a:gd name="connsiteY123" fmla="*/ 545611 h 3395137"/>
              <a:gd name="connsiteX124" fmla="*/ 11693859 w 12416873"/>
              <a:gd name="connsiteY124" fmla="*/ 503081 h 3395137"/>
              <a:gd name="connsiteX125" fmla="*/ 11736390 w 12416873"/>
              <a:gd name="connsiteY125" fmla="*/ 471184 h 3395137"/>
              <a:gd name="connsiteX126" fmla="*/ 11736390 w 12416873"/>
              <a:gd name="connsiteY126" fmla="*/ 301063 h 3395137"/>
              <a:gd name="connsiteX127" fmla="*/ 11715124 w 12416873"/>
              <a:gd name="connsiteY127" fmla="*/ 258532 h 3395137"/>
              <a:gd name="connsiteX128" fmla="*/ 11672594 w 12416873"/>
              <a:gd name="connsiteY128" fmla="*/ 173472 h 3395137"/>
              <a:gd name="connsiteX129" fmla="*/ 11661962 w 12416873"/>
              <a:gd name="connsiteY129" fmla="*/ 109677 h 3395137"/>
              <a:gd name="connsiteX130" fmla="*/ 11842715 w 12416873"/>
              <a:gd name="connsiteY130" fmla="*/ 120309 h 3395137"/>
              <a:gd name="connsiteX131" fmla="*/ 11885245 w 12416873"/>
              <a:gd name="connsiteY131" fmla="*/ 141574 h 3395137"/>
              <a:gd name="connsiteX132" fmla="*/ 11917143 w 12416873"/>
              <a:gd name="connsiteY132" fmla="*/ 162839 h 3395137"/>
              <a:gd name="connsiteX133" fmla="*/ 12023469 w 12416873"/>
              <a:gd name="connsiteY133" fmla="*/ 173472 h 3395137"/>
              <a:gd name="connsiteX134" fmla="*/ 12214855 w 12416873"/>
              <a:gd name="connsiteY134" fmla="*/ 130942 h 3395137"/>
              <a:gd name="connsiteX135" fmla="*/ 12299915 w 12416873"/>
              <a:gd name="connsiteY135" fmla="*/ 194737 h 3395137"/>
              <a:gd name="connsiteX136" fmla="*/ 12321180 w 12416873"/>
              <a:gd name="connsiteY136" fmla="*/ 269165 h 3395137"/>
              <a:gd name="connsiteX137" fmla="*/ 12331813 w 12416873"/>
              <a:gd name="connsiteY137" fmla="*/ 566877 h 3395137"/>
              <a:gd name="connsiteX138" fmla="*/ 12363711 w 12416873"/>
              <a:gd name="connsiteY138" fmla="*/ 620039 h 3395137"/>
              <a:gd name="connsiteX139" fmla="*/ 12395608 w 12416873"/>
              <a:gd name="connsiteY139" fmla="*/ 705100 h 3395137"/>
              <a:gd name="connsiteX140" fmla="*/ 12384976 w 12416873"/>
              <a:gd name="connsiteY140" fmla="*/ 779528 h 3395137"/>
              <a:gd name="connsiteX141" fmla="*/ 12374343 w 12416873"/>
              <a:gd name="connsiteY141" fmla="*/ 843323 h 3395137"/>
              <a:gd name="connsiteX142" fmla="*/ 12363711 w 12416873"/>
              <a:gd name="connsiteY142" fmla="*/ 1002811 h 3395137"/>
              <a:gd name="connsiteX143" fmla="*/ 12374343 w 12416873"/>
              <a:gd name="connsiteY143" fmla="*/ 1428114 h 3395137"/>
              <a:gd name="connsiteX144" fmla="*/ 12384976 w 12416873"/>
              <a:gd name="connsiteY144" fmla="*/ 1460011 h 3395137"/>
              <a:gd name="connsiteX145" fmla="*/ 12395608 w 12416873"/>
              <a:gd name="connsiteY145" fmla="*/ 1715193 h 3395137"/>
              <a:gd name="connsiteX146" fmla="*/ 12416873 w 12416873"/>
              <a:gd name="connsiteY146" fmla="*/ 2087332 h 3395137"/>
              <a:gd name="connsiteX147" fmla="*/ 12406241 w 12416873"/>
              <a:gd name="connsiteY147" fmla="*/ 2576430 h 3395137"/>
              <a:gd name="connsiteX148" fmla="*/ 12384976 w 12416873"/>
              <a:gd name="connsiteY148" fmla="*/ 2693388 h 3395137"/>
              <a:gd name="connsiteX149" fmla="*/ 12353078 w 12416873"/>
              <a:gd name="connsiteY149" fmla="*/ 2969835 h 3395137"/>
              <a:gd name="connsiteX150" fmla="*/ 12342445 w 12416873"/>
              <a:gd name="connsiteY150" fmla="*/ 3086793 h 3395137"/>
              <a:gd name="connsiteX151" fmla="*/ 12331813 w 12416873"/>
              <a:gd name="connsiteY151" fmla="*/ 3267546 h 3395137"/>
              <a:gd name="connsiteX152" fmla="*/ 12246752 w 12416873"/>
              <a:gd name="connsiteY152" fmla="*/ 3352607 h 3395137"/>
              <a:gd name="connsiteX153" fmla="*/ 12076631 w 12416873"/>
              <a:gd name="connsiteY153" fmla="*/ 3341974 h 3395137"/>
              <a:gd name="connsiteX154" fmla="*/ 12002204 w 12416873"/>
              <a:gd name="connsiteY154" fmla="*/ 3331342 h 3395137"/>
              <a:gd name="connsiteX155" fmla="*/ 11832083 w 12416873"/>
              <a:gd name="connsiteY155" fmla="*/ 3310077 h 3395137"/>
              <a:gd name="connsiteX156" fmla="*/ 11555636 w 12416873"/>
              <a:gd name="connsiteY156" fmla="*/ 3320709 h 3395137"/>
              <a:gd name="connsiteX157" fmla="*/ 11491841 w 12416873"/>
              <a:gd name="connsiteY157" fmla="*/ 3331342 h 3395137"/>
              <a:gd name="connsiteX158" fmla="*/ 11247292 w 12416873"/>
              <a:gd name="connsiteY158" fmla="*/ 3363239 h 3395137"/>
              <a:gd name="connsiteX159" fmla="*/ 11130334 w 12416873"/>
              <a:gd name="connsiteY159" fmla="*/ 3384504 h 3395137"/>
              <a:gd name="connsiteX160" fmla="*/ 10970845 w 12416873"/>
              <a:gd name="connsiteY160" fmla="*/ 3395137 h 3395137"/>
              <a:gd name="connsiteX161" fmla="*/ 10269097 w 12416873"/>
              <a:gd name="connsiteY161" fmla="*/ 3384504 h 3395137"/>
              <a:gd name="connsiteX162" fmla="*/ 10162771 w 12416873"/>
              <a:gd name="connsiteY162" fmla="*/ 3373872 h 3395137"/>
              <a:gd name="connsiteX163" fmla="*/ 9939487 w 12416873"/>
              <a:gd name="connsiteY163" fmla="*/ 3363239 h 3395137"/>
              <a:gd name="connsiteX164" fmla="*/ 9450390 w 12416873"/>
              <a:gd name="connsiteY164" fmla="*/ 3352607 h 3395137"/>
              <a:gd name="connsiteX165" fmla="*/ 9046352 w 12416873"/>
              <a:gd name="connsiteY165" fmla="*/ 3331342 h 3395137"/>
              <a:gd name="connsiteX166" fmla="*/ 8567887 w 12416873"/>
              <a:gd name="connsiteY166" fmla="*/ 3341974 h 3395137"/>
              <a:gd name="connsiteX167" fmla="*/ 8078790 w 12416873"/>
              <a:gd name="connsiteY167" fmla="*/ 3384504 h 3395137"/>
              <a:gd name="connsiteX168" fmla="*/ 8014994 w 12416873"/>
              <a:gd name="connsiteY168" fmla="*/ 3363239 h 3395137"/>
              <a:gd name="connsiteX169" fmla="*/ 7908669 w 12416873"/>
              <a:gd name="connsiteY169" fmla="*/ 3352607 h 3395137"/>
              <a:gd name="connsiteX170" fmla="*/ 7834241 w 12416873"/>
              <a:gd name="connsiteY170" fmla="*/ 3341974 h 3395137"/>
              <a:gd name="connsiteX171" fmla="*/ 7334511 w 12416873"/>
              <a:gd name="connsiteY171" fmla="*/ 3331342 h 3395137"/>
              <a:gd name="connsiteX172" fmla="*/ 6568966 w 12416873"/>
              <a:gd name="connsiteY172" fmla="*/ 3363239 h 3395137"/>
              <a:gd name="connsiteX173" fmla="*/ 5994808 w 12416873"/>
              <a:gd name="connsiteY173" fmla="*/ 3352607 h 3395137"/>
              <a:gd name="connsiteX174" fmla="*/ 5803422 w 12416873"/>
              <a:gd name="connsiteY174" fmla="*/ 3331342 h 3395137"/>
              <a:gd name="connsiteX175" fmla="*/ 5388752 w 12416873"/>
              <a:gd name="connsiteY175" fmla="*/ 3320709 h 3395137"/>
              <a:gd name="connsiteX176" fmla="*/ 5239897 w 12416873"/>
              <a:gd name="connsiteY176" fmla="*/ 3310077 h 3395137"/>
              <a:gd name="connsiteX177" fmla="*/ 5176101 w 12416873"/>
              <a:gd name="connsiteY177" fmla="*/ 3288811 h 3395137"/>
              <a:gd name="connsiteX178" fmla="*/ 5005980 w 12416873"/>
              <a:gd name="connsiteY178" fmla="*/ 3278179 h 3395137"/>
              <a:gd name="connsiteX179" fmla="*/ 3347301 w 12416873"/>
              <a:gd name="connsiteY179" fmla="*/ 3246281 h 3395137"/>
              <a:gd name="connsiteX180" fmla="*/ 3049590 w 12416873"/>
              <a:gd name="connsiteY180" fmla="*/ 3235649 h 3395137"/>
              <a:gd name="connsiteX181" fmla="*/ 2794408 w 12416873"/>
              <a:gd name="connsiteY181" fmla="*/ 3214384 h 3395137"/>
              <a:gd name="connsiteX182" fmla="*/ 2262780 w 12416873"/>
              <a:gd name="connsiteY182" fmla="*/ 3203751 h 3395137"/>
              <a:gd name="connsiteX183" fmla="*/ 2007599 w 12416873"/>
              <a:gd name="connsiteY183" fmla="*/ 3225016 h 3395137"/>
              <a:gd name="connsiteX184" fmla="*/ 1433441 w 12416873"/>
              <a:gd name="connsiteY184" fmla="*/ 3320709 h 3395137"/>
              <a:gd name="connsiteX185" fmla="*/ 954976 w 12416873"/>
              <a:gd name="connsiteY185" fmla="*/ 3310077 h 3395137"/>
              <a:gd name="connsiteX186" fmla="*/ 869915 w 12416873"/>
              <a:gd name="connsiteY186" fmla="*/ 3288811 h 3395137"/>
              <a:gd name="connsiteX187" fmla="*/ 774222 w 12416873"/>
              <a:gd name="connsiteY187" fmla="*/ 3256914 h 3395137"/>
              <a:gd name="connsiteX188" fmla="*/ 582836 w 12416873"/>
              <a:gd name="connsiteY188" fmla="*/ 3235649 h 3395137"/>
              <a:gd name="connsiteX189" fmla="*/ 433980 w 12416873"/>
              <a:gd name="connsiteY189" fmla="*/ 3214384 h 3395137"/>
              <a:gd name="connsiteX190" fmla="*/ 61841 w 12416873"/>
              <a:gd name="connsiteY190" fmla="*/ 3193118 h 3395137"/>
              <a:gd name="connsiteX191" fmla="*/ 8678 w 12416873"/>
              <a:gd name="connsiteY191" fmla="*/ 3171853 h 3395137"/>
              <a:gd name="connsiteX192" fmla="*/ 29943 w 12416873"/>
              <a:gd name="connsiteY192" fmla="*/ 2991100 h 3395137"/>
              <a:gd name="connsiteX193" fmla="*/ 61841 w 12416873"/>
              <a:gd name="connsiteY193" fmla="*/ 2884774 h 3395137"/>
              <a:gd name="connsiteX194" fmla="*/ 51208 w 12416873"/>
              <a:gd name="connsiteY194" fmla="*/ 1619500 h 3395137"/>
              <a:gd name="connsiteX195" fmla="*/ 40576 w 12416873"/>
              <a:gd name="connsiteY195" fmla="*/ 1566337 h 3395137"/>
              <a:gd name="connsiteX196" fmla="*/ 19311 w 12416873"/>
              <a:gd name="connsiteY196" fmla="*/ 1513174 h 3395137"/>
              <a:gd name="connsiteX197" fmla="*/ 19311 w 12416873"/>
              <a:gd name="connsiteY197" fmla="*/ 960281 h 3395137"/>
              <a:gd name="connsiteX198" fmla="*/ 29943 w 12416873"/>
              <a:gd name="connsiteY198" fmla="*/ 907118 h 3395137"/>
              <a:gd name="connsiteX199" fmla="*/ 19311 w 12416873"/>
              <a:gd name="connsiteY199" fmla="*/ 577509 h 3395137"/>
              <a:gd name="connsiteX200" fmla="*/ 19311 w 12416873"/>
              <a:gd name="connsiteY200" fmla="*/ 279798 h 3395137"/>
              <a:gd name="connsiteX201" fmla="*/ 40576 w 12416873"/>
              <a:gd name="connsiteY201" fmla="*/ 237267 h 3395137"/>
              <a:gd name="connsiteX202" fmla="*/ 125636 w 12416873"/>
              <a:gd name="connsiteY202" fmla="*/ 194737 h 339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12416873" h="3395137">
                <a:moveTo>
                  <a:pt x="125636" y="194737"/>
                </a:moveTo>
                <a:cubicBezTo>
                  <a:pt x="159306" y="182332"/>
                  <a:pt x="194400" y="162839"/>
                  <a:pt x="242594" y="162839"/>
                </a:cubicBezTo>
                <a:cubicBezTo>
                  <a:pt x="301811" y="162839"/>
                  <a:pt x="337469" y="174289"/>
                  <a:pt x="391450" y="184104"/>
                </a:cubicBezTo>
                <a:cubicBezTo>
                  <a:pt x="541019" y="211298"/>
                  <a:pt x="377146" y="179117"/>
                  <a:pt x="508408" y="205370"/>
                </a:cubicBezTo>
                <a:cubicBezTo>
                  <a:pt x="519041" y="219547"/>
                  <a:pt x="531700" y="232409"/>
                  <a:pt x="540306" y="247900"/>
                </a:cubicBezTo>
                <a:cubicBezTo>
                  <a:pt x="556922" y="277809"/>
                  <a:pt x="561784" y="315524"/>
                  <a:pt x="582836" y="343593"/>
                </a:cubicBezTo>
                <a:cubicBezTo>
                  <a:pt x="594865" y="359632"/>
                  <a:pt x="611189" y="371946"/>
                  <a:pt x="625366" y="386123"/>
                </a:cubicBezTo>
                <a:cubicBezTo>
                  <a:pt x="628910" y="396756"/>
                  <a:pt x="631584" y="407719"/>
                  <a:pt x="635999" y="418021"/>
                </a:cubicBezTo>
                <a:cubicBezTo>
                  <a:pt x="650816" y="452594"/>
                  <a:pt x="671126" y="488629"/>
                  <a:pt x="699794" y="513714"/>
                </a:cubicBezTo>
                <a:cubicBezTo>
                  <a:pt x="729297" y="539529"/>
                  <a:pt x="743588" y="530294"/>
                  <a:pt x="774222" y="545611"/>
                </a:cubicBezTo>
                <a:cubicBezTo>
                  <a:pt x="792706" y="554853"/>
                  <a:pt x="809664" y="566876"/>
                  <a:pt x="827385" y="577509"/>
                </a:cubicBezTo>
                <a:cubicBezTo>
                  <a:pt x="873459" y="570421"/>
                  <a:pt x="921384" y="570985"/>
                  <a:pt x="965608" y="556244"/>
                </a:cubicBezTo>
                <a:cubicBezTo>
                  <a:pt x="977731" y="552203"/>
                  <a:pt x="975443" y="530061"/>
                  <a:pt x="986873" y="524346"/>
                </a:cubicBezTo>
                <a:cubicBezTo>
                  <a:pt x="1006156" y="514705"/>
                  <a:pt x="1029185" y="515504"/>
                  <a:pt x="1050669" y="513714"/>
                </a:cubicBezTo>
                <a:cubicBezTo>
                  <a:pt x="1114342" y="508408"/>
                  <a:pt x="1178260" y="506625"/>
                  <a:pt x="1242055" y="503081"/>
                </a:cubicBezTo>
                <a:cubicBezTo>
                  <a:pt x="1249143" y="517258"/>
                  <a:pt x="1258766" y="530429"/>
                  <a:pt x="1263320" y="545611"/>
                </a:cubicBezTo>
                <a:cubicBezTo>
                  <a:pt x="1269515" y="566260"/>
                  <a:pt x="1265196" y="589706"/>
                  <a:pt x="1273952" y="609407"/>
                </a:cubicBezTo>
                <a:cubicBezTo>
                  <a:pt x="1292330" y="650759"/>
                  <a:pt x="1345899" y="652256"/>
                  <a:pt x="1380278" y="662570"/>
                </a:cubicBezTo>
                <a:cubicBezTo>
                  <a:pt x="1391013" y="665791"/>
                  <a:pt x="1401543" y="669658"/>
                  <a:pt x="1412176" y="673202"/>
                </a:cubicBezTo>
                <a:cubicBezTo>
                  <a:pt x="1445177" y="662202"/>
                  <a:pt x="1453754" y="661014"/>
                  <a:pt x="1486604" y="641304"/>
                </a:cubicBezTo>
                <a:cubicBezTo>
                  <a:pt x="1508519" y="628155"/>
                  <a:pt x="1550399" y="598774"/>
                  <a:pt x="1550399" y="598774"/>
                </a:cubicBezTo>
                <a:cubicBezTo>
                  <a:pt x="1557487" y="588142"/>
                  <a:pt x="1561962" y="575193"/>
                  <a:pt x="1571664" y="566877"/>
                </a:cubicBezTo>
                <a:cubicBezTo>
                  <a:pt x="1603621" y="539486"/>
                  <a:pt x="1621934" y="535943"/>
                  <a:pt x="1656724" y="524346"/>
                </a:cubicBezTo>
                <a:cubicBezTo>
                  <a:pt x="1660268" y="449918"/>
                  <a:pt x="1661169" y="375318"/>
                  <a:pt x="1667357" y="301063"/>
                </a:cubicBezTo>
                <a:cubicBezTo>
                  <a:pt x="1668288" y="289894"/>
                  <a:pt x="1671476" y="278285"/>
                  <a:pt x="1677990" y="269165"/>
                </a:cubicBezTo>
                <a:cubicBezTo>
                  <a:pt x="1689643" y="252851"/>
                  <a:pt x="1704206" y="238288"/>
                  <a:pt x="1720520" y="226635"/>
                </a:cubicBezTo>
                <a:cubicBezTo>
                  <a:pt x="1729640" y="220121"/>
                  <a:pt x="1741785" y="219546"/>
                  <a:pt x="1752418" y="216002"/>
                </a:cubicBezTo>
                <a:cubicBezTo>
                  <a:pt x="1755423" y="216378"/>
                  <a:pt x="1887341" y="231694"/>
                  <a:pt x="1901273" y="237267"/>
                </a:cubicBezTo>
                <a:cubicBezTo>
                  <a:pt x="1917727" y="243848"/>
                  <a:pt x="1927569" y="262062"/>
                  <a:pt x="1943804" y="269165"/>
                </a:cubicBezTo>
                <a:cubicBezTo>
                  <a:pt x="1984876" y="287134"/>
                  <a:pt x="2028864" y="297518"/>
                  <a:pt x="2071394" y="311695"/>
                </a:cubicBezTo>
                <a:cubicBezTo>
                  <a:pt x="2074938" y="325872"/>
                  <a:pt x="2072898" y="342814"/>
                  <a:pt x="2082027" y="354225"/>
                </a:cubicBezTo>
                <a:cubicBezTo>
                  <a:pt x="2104994" y="382934"/>
                  <a:pt x="2128603" y="355072"/>
                  <a:pt x="2145822" y="343593"/>
                </a:cubicBezTo>
                <a:cubicBezTo>
                  <a:pt x="2152910" y="329416"/>
                  <a:pt x="2155879" y="312271"/>
                  <a:pt x="2167087" y="301063"/>
                </a:cubicBezTo>
                <a:cubicBezTo>
                  <a:pt x="2175012" y="293138"/>
                  <a:pt x="2191810" y="299040"/>
                  <a:pt x="2198985" y="290430"/>
                </a:cubicBezTo>
                <a:cubicBezTo>
                  <a:pt x="2288396" y="183136"/>
                  <a:pt x="2161921" y="276153"/>
                  <a:pt x="2252148" y="216002"/>
                </a:cubicBezTo>
                <a:cubicBezTo>
                  <a:pt x="2369106" y="219546"/>
                  <a:pt x="2492335" y="188685"/>
                  <a:pt x="2603022" y="226635"/>
                </a:cubicBezTo>
                <a:cubicBezTo>
                  <a:pt x="2640505" y="239486"/>
                  <a:pt x="2607682" y="307615"/>
                  <a:pt x="2624287" y="343593"/>
                </a:cubicBezTo>
                <a:cubicBezTo>
                  <a:pt x="2630929" y="357984"/>
                  <a:pt x="2651922" y="359441"/>
                  <a:pt x="2666818" y="364858"/>
                </a:cubicBezTo>
                <a:cubicBezTo>
                  <a:pt x="2691066" y="373676"/>
                  <a:pt x="2716531" y="378709"/>
                  <a:pt x="2741245" y="386123"/>
                </a:cubicBezTo>
                <a:cubicBezTo>
                  <a:pt x="2751980" y="389344"/>
                  <a:pt x="2762510" y="393212"/>
                  <a:pt x="2773143" y="396756"/>
                </a:cubicBezTo>
                <a:cubicBezTo>
                  <a:pt x="2808585" y="393212"/>
                  <a:pt x="2844208" y="391160"/>
                  <a:pt x="2879469" y="386123"/>
                </a:cubicBezTo>
                <a:cubicBezTo>
                  <a:pt x="2893935" y="384056"/>
                  <a:pt x="2907386" y="375491"/>
                  <a:pt x="2921999" y="375491"/>
                </a:cubicBezTo>
                <a:cubicBezTo>
                  <a:pt x="3021300" y="375491"/>
                  <a:pt x="3120474" y="382579"/>
                  <a:pt x="3219711" y="386123"/>
                </a:cubicBezTo>
                <a:cubicBezTo>
                  <a:pt x="3230343" y="389667"/>
                  <a:pt x="3240513" y="398341"/>
                  <a:pt x="3251608" y="396756"/>
                </a:cubicBezTo>
                <a:cubicBezTo>
                  <a:pt x="3297916" y="390141"/>
                  <a:pt x="3291515" y="372260"/>
                  <a:pt x="3315404" y="343593"/>
                </a:cubicBezTo>
                <a:cubicBezTo>
                  <a:pt x="3346038" y="306832"/>
                  <a:pt x="3339885" y="314167"/>
                  <a:pt x="3379199" y="301063"/>
                </a:cubicBezTo>
                <a:cubicBezTo>
                  <a:pt x="3389832" y="304607"/>
                  <a:pt x="3400795" y="307280"/>
                  <a:pt x="3411097" y="311695"/>
                </a:cubicBezTo>
                <a:cubicBezTo>
                  <a:pt x="3503085" y="351118"/>
                  <a:pt x="3410707" y="318652"/>
                  <a:pt x="3485524" y="343593"/>
                </a:cubicBezTo>
                <a:cubicBezTo>
                  <a:pt x="3496157" y="340049"/>
                  <a:pt x="3506928" y="336895"/>
                  <a:pt x="3517422" y="332960"/>
                </a:cubicBezTo>
                <a:cubicBezTo>
                  <a:pt x="3535293" y="326258"/>
                  <a:pt x="3552304" y="317179"/>
                  <a:pt x="3570585" y="311695"/>
                </a:cubicBezTo>
                <a:cubicBezTo>
                  <a:pt x="3587895" y="306502"/>
                  <a:pt x="3606027" y="304607"/>
                  <a:pt x="3623748" y="301063"/>
                </a:cubicBezTo>
                <a:cubicBezTo>
                  <a:pt x="3645013" y="304607"/>
                  <a:pt x="3667527" y="303688"/>
                  <a:pt x="3687543" y="311695"/>
                </a:cubicBezTo>
                <a:cubicBezTo>
                  <a:pt x="3770960" y="345062"/>
                  <a:pt x="3688805" y="353910"/>
                  <a:pt x="3772604" y="332960"/>
                </a:cubicBezTo>
                <a:cubicBezTo>
                  <a:pt x="3855245" y="415604"/>
                  <a:pt x="3731164" y="298244"/>
                  <a:pt x="3910827" y="418021"/>
                </a:cubicBezTo>
                <a:cubicBezTo>
                  <a:pt x="3964193" y="453599"/>
                  <a:pt x="3930437" y="435775"/>
                  <a:pt x="4017152" y="460551"/>
                </a:cubicBezTo>
                <a:cubicBezTo>
                  <a:pt x="4034873" y="453463"/>
                  <a:pt x="4051799" y="434657"/>
                  <a:pt x="4070315" y="439286"/>
                </a:cubicBezTo>
                <a:cubicBezTo>
                  <a:pt x="4081188" y="442004"/>
                  <a:pt x="4058823" y="460009"/>
                  <a:pt x="4059683" y="471184"/>
                </a:cubicBezTo>
                <a:cubicBezTo>
                  <a:pt x="4062455" y="507221"/>
                  <a:pt x="4065802" y="544692"/>
                  <a:pt x="4080948" y="577509"/>
                </a:cubicBezTo>
                <a:cubicBezTo>
                  <a:pt x="4105483" y="630669"/>
                  <a:pt x="4231380" y="618398"/>
                  <a:pt x="4251069" y="620039"/>
                </a:cubicBezTo>
                <a:cubicBezTo>
                  <a:pt x="4287854" y="632301"/>
                  <a:pt x="4301850" y="642495"/>
                  <a:pt x="4346762" y="620039"/>
                </a:cubicBezTo>
                <a:cubicBezTo>
                  <a:pt x="4358191" y="614324"/>
                  <a:pt x="4360939" y="598774"/>
                  <a:pt x="4368027" y="588142"/>
                </a:cubicBezTo>
                <a:cubicBezTo>
                  <a:pt x="4375964" y="564328"/>
                  <a:pt x="4385479" y="538501"/>
                  <a:pt x="4389292" y="513714"/>
                </a:cubicBezTo>
                <a:cubicBezTo>
                  <a:pt x="4399581" y="446835"/>
                  <a:pt x="4374094" y="402753"/>
                  <a:pt x="4453087" y="386123"/>
                </a:cubicBezTo>
                <a:cubicBezTo>
                  <a:pt x="4501765" y="375875"/>
                  <a:pt x="4552324" y="379035"/>
                  <a:pt x="4601943" y="375491"/>
                </a:cubicBezTo>
                <a:cubicBezTo>
                  <a:pt x="4620601" y="361497"/>
                  <a:pt x="4659230" y="339898"/>
                  <a:pt x="4665738" y="311695"/>
                </a:cubicBezTo>
                <a:cubicBezTo>
                  <a:pt x="4673747" y="276989"/>
                  <a:pt x="4658424" y="236136"/>
                  <a:pt x="4676371" y="205370"/>
                </a:cubicBezTo>
                <a:cubicBezTo>
                  <a:pt x="4687665" y="186008"/>
                  <a:pt x="4740166" y="184104"/>
                  <a:pt x="4740166" y="184104"/>
                </a:cubicBezTo>
                <a:lnTo>
                  <a:pt x="4814594" y="194737"/>
                </a:lnTo>
                <a:lnTo>
                  <a:pt x="4942185" y="216002"/>
                </a:lnTo>
                <a:cubicBezTo>
                  <a:pt x="4991804" y="212458"/>
                  <a:pt x="5041846" y="212749"/>
                  <a:pt x="5091041" y="205370"/>
                </a:cubicBezTo>
                <a:cubicBezTo>
                  <a:pt x="5113208" y="202045"/>
                  <a:pt x="5132856" y="188500"/>
                  <a:pt x="5154836" y="184104"/>
                </a:cubicBezTo>
                <a:lnTo>
                  <a:pt x="5207999" y="173472"/>
                </a:lnTo>
                <a:cubicBezTo>
                  <a:pt x="5307236" y="177016"/>
                  <a:pt x="5407467" y="169656"/>
                  <a:pt x="5505711" y="184104"/>
                </a:cubicBezTo>
                <a:cubicBezTo>
                  <a:pt x="5530997" y="187822"/>
                  <a:pt x="5569506" y="226635"/>
                  <a:pt x="5569506" y="226635"/>
                </a:cubicBezTo>
                <a:cubicBezTo>
                  <a:pt x="5573050" y="240812"/>
                  <a:pt x="5574203" y="255812"/>
                  <a:pt x="5580138" y="269165"/>
                </a:cubicBezTo>
                <a:cubicBezTo>
                  <a:pt x="5588531" y="288050"/>
                  <a:pt x="5597423" y="307715"/>
                  <a:pt x="5612036" y="322328"/>
                </a:cubicBezTo>
                <a:cubicBezTo>
                  <a:pt x="5623244" y="333536"/>
                  <a:pt x="5639001" y="340600"/>
                  <a:pt x="5654566" y="343593"/>
                </a:cubicBezTo>
                <a:cubicBezTo>
                  <a:pt x="5731844" y="358454"/>
                  <a:pt x="5810511" y="364858"/>
                  <a:pt x="5888483" y="375491"/>
                </a:cubicBezTo>
                <a:cubicBezTo>
                  <a:pt x="5909748" y="368402"/>
                  <a:pt x="5935259" y="368813"/>
                  <a:pt x="5952278" y="354225"/>
                </a:cubicBezTo>
                <a:cubicBezTo>
                  <a:pt x="5963373" y="344715"/>
                  <a:pt x="5957155" y="325126"/>
                  <a:pt x="5962911" y="311695"/>
                </a:cubicBezTo>
                <a:cubicBezTo>
                  <a:pt x="5979306" y="273441"/>
                  <a:pt x="5989693" y="277039"/>
                  <a:pt x="6026706" y="258532"/>
                </a:cubicBezTo>
                <a:cubicBezTo>
                  <a:pt x="6046860" y="-23637"/>
                  <a:pt x="5990858" y="62979"/>
                  <a:pt x="6483906" y="120309"/>
                </a:cubicBezTo>
                <a:cubicBezTo>
                  <a:pt x="6498421" y="121997"/>
                  <a:pt x="6491672" y="148510"/>
                  <a:pt x="6494538" y="162839"/>
                </a:cubicBezTo>
                <a:cubicBezTo>
                  <a:pt x="6498766" y="183979"/>
                  <a:pt x="6493745" y="208353"/>
                  <a:pt x="6505171" y="226635"/>
                </a:cubicBezTo>
                <a:cubicBezTo>
                  <a:pt x="6513571" y="240076"/>
                  <a:pt x="6533272" y="241341"/>
                  <a:pt x="6547701" y="247900"/>
                </a:cubicBezTo>
                <a:cubicBezTo>
                  <a:pt x="6670727" y="303821"/>
                  <a:pt x="6633076" y="282103"/>
                  <a:pt x="6824148" y="322328"/>
                </a:cubicBezTo>
                <a:cubicBezTo>
                  <a:pt x="6827692" y="336505"/>
                  <a:pt x="6820729" y="360844"/>
                  <a:pt x="6834780" y="364858"/>
                </a:cubicBezTo>
                <a:cubicBezTo>
                  <a:pt x="6927795" y="391434"/>
                  <a:pt x="7027000" y="388416"/>
                  <a:pt x="7121859" y="407388"/>
                </a:cubicBezTo>
                <a:cubicBezTo>
                  <a:pt x="7225624" y="428142"/>
                  <a:pt x="7157645" y="413056"/>
                  <a:pt x="7323878" y="460551"/>
                </a:cubicBezTo>
                <a:cubicBezTo>
                  <a:pt x="7345143" y="474728"/>
                  <a:pt x="7373952" y="481519"/>
                  <a:pt x="7387673" y="503081"/>
                </a:cubicBezTo>
                <a:cubicBezTo>
                  <a:pt x="7411227" y="540095"/>
                  <a:pt x="7378738" y="582185"/>
                  <a:pt x="7419571" y="609407"/>
                </a:cubicBezTo>
                <a:cubicBezTo>
                  <a:pt x="7431730" y="617513"/>
                  <a:pt x="7448050" y="616025"/>
                  <a:pt x="7462101" y="620039"/>
                </a:cubicBezTo>
                <a:cubicBezTo>
                  <a:pt x="7472878" y="623118"/>
                  <a:pt x="7483366" y="627128"/>
                  <a:pt x="7493999" y="630672"/>
                </a:cubicBezTo>
                <a:cubicBezTo>
                  <a:pt x="7593451" y="597521"/>
                  <a:pt x="7532524" y="612626"/>
                  <a:pt x="7664120" y="598774"/>
                </a:cubicBezTo>
                <a:cubicBezTo>
                  <a:pt x="7839388" y="580325"/>
                  <a:pt x="7690937" y="592194"/>
                  <a:pt x="7940566" y="577509"/>
                </a:cubicBezTo>
                <a:cubicBezTo>
                  <a:pt x="7958579" y="487448"/>
                  <a:pt x="7961451" y="497129"/>
                  <a:pt x="7940566" y="364858"/>
                </a:cubicBezTo>
                <a:cubicBezTo>
                  <a:pt x="7938094" y="349202"/>
                  <a:pt x="7925545" y="336896"/>
                  <a:pt x="7919301" y="322328"/>
                </a:cubicBezTo>
                <a:cubicBezTo>
                  <a:pt x="7914886" y="312026"/>
                  <a:pt x="7912213" y="301063"/>
                  <a:pt x="7908669" y="290430"/>
                </a:cubicBezTo>
                <a:cubicBezTo>
                  <a:pt x="7915757" y="254988"/>
                  <a:pt x="7915908" y="217416"/>
                  <a:pt x="7929934" y="184104"/>
                </a:cubicBezTo>
                <a:cubicBezTo>
                  <a:pt x="7944811" y="148772"/>
                  <a:pt x="7993729" y="88411"/>
                  <a:pt x="7993729" y="88411"/>
                </a:cubicBezTo>
                <a:cubicBezTo>
                  <a:pt x="7997273" y="60058"/>
                  <a:pt x="7986069" y="25302"/>
                  <a:pt x="8004362" y="3351"/>
                </a:cubicBezTo>
                <a:cubicBezTo>
                  <a:pt x="8014509" y="-8825"/>
                  <a:pt x="8033994" y="15403"/>
                  <a:pt x="8046892" y="24616"/>
                </a:cubicBezTo>
                <a:cubicBezTo>
                  <a:pt x="8094725" y="58782"/>
                  <a:pt x="8058555" y="55975"/>
                  <a:pt x="8110687" y="67146"/>
                </a:cubicBezTo>
                <a:cubicBezTo>
                  <a:pt x="8211981" y="88852"/>
                  <a:pt x="8250251" y="92868"/>
                  <a:pt x="8355236" y="99044"/>
                </a:cubicBezTo>
                <a:cubicBezTo>
                  <a:pt x="8433154" y="103628"/>
                  <a:pt x="8511150" y="106858"/>
                  <a:pt x="8589152" y="109677"/>
                </a:cubicBezTo>
                <a:lnTo>
                  <a:pt x="9237738" y="130942"/>
                </a:lnTo>
                <a:lnTo>
                  <a:pt x="10003283" y="120309"/>
                </a:lnTo>
                <a:cubicBezTo>
                  <a:pt x="10024834" y="119756"/>
                  <a:pt x="10045588" y="111396"/>
                  <a:pt x="10067078" y="109677"/>
                </a:cubicBezTo>
                <a:cubicBezTo>
                  <a:pt x="10134296" y="104300"/>
                  <a:pt x="10201757" y="102588"/>
                  <a:pt x="10269097" y="99044"/>
                </a:cubicBezTo>
                <a:lnTo>
                  <a:pt x="10736929" y="109677"/>
                </a:lnTo>
                <a:cubicBezTo>
                  <a:pt x="10795967" y="112189"/>
                  <a:pt x="10759479" y="129657"/>
                  <a:pt x="10736929" y="152207"/>
                </a:cubicBezTo>
                <a:cubicBezTo>
                  <a:pt x="10733385" y="208914"/>
                  <a:pt x="10731219" y="265724"/>
                  <a:pt x="10726297" y="322328"/>
                </a:cubicBezTo>
                <a:cubicBezTo>
                  <a:pt x="10721203" y="380914"/>
                  <a:pt x="10714742" y="396506"/>
                  <a:pt x="10705031" y="449918"/>
                </a:cubicBezTo>
                <a:cubicBezTo>
                  <a:pt x="10701174" y="471129"/>
                  <a:pt x="10697943" y="492449"/>
                  <a:pt x="10694399" y="513714"/>
                </a:cubicBezTo>
                <a:cubicBezTo>
                  <a:pt x="10690855" y="559788"/>
                  <a:pt x="10683766" y="605727"/>
                  <a:pt x="10683766" y="651937"/>
                </a:cubicBezTo>
                <a:cubicBezTo>
                  <a:pt x="10683766" y="839027"/>
                  <a:pt x="10851499" y="711244"/>
                  <a:pt x="11066538" y="705100"/>
                </a:cubicBezTo>
                <a:cubicBezTo>
                  <a:pt x="11080715" y="701556"/>
                  <a:pt x="11095018" y="698482"/>
                  <a:pt x="11109069" y="694467"/>
                </a:cubicBezTo>
                <a:cubicBezTo>
                  <a:pt x="11119845" y="691388"/>
                  <a:pt x="11129976" y="686033"/>
                  <a:pt x="11140966" y="683835"/>
                </a:cubicBezTo>
                <a:cubicBezTo>
                  <a:pt x="11200503" y="671928"/>
                  <a:pt x="11287725" y="667175"/>
                  <a:pt x="11342985" y="662570"/>
                </a:cubicBezTo>
                <a:cubicBezTo>
                  <a:pt x="11357162" y="659026"/>
                  <a:pt x="11372084" y="657693"/>
                  <a:pt x="11385515" y="651937"/>
                </a:cubicBezTo>
                <a:cubicBezTo>
                  <a:pt x="11422689" y="636005"/>
                  <a:pt x="11415797" y="618867"/>
                  <a:pt x="11459943" y="609407"/>
                </a:cubicBezTo>
                <a:cubicBezTo>
                  <a:pt x="11494771" y="601944"/>
                  <a:pt x="11530868" y="602707"/>
                  <a:pt x="11566269" y="598774"/>
                </a:cubicBezTo>
                <a:cubicBezTo>
                  <a:pt x="11594668" y="595619"/>
                  <a:pt x="11622976" y="591686"/>
                  <a:pt x="11651329" y="588142"/>
                </a:cubicBezTo>
                <a:cubicBezTo>
                  <a:pt x="11661962" y="573965"/>
                  <a:pt x="11675302" y="561461"/>
                  <a:pt x="11683227" y="545611"/>
                </a:cubicBezTo>
                <a:cubicBezTo>
                  <a:pt x="11689762" y="532541"/>
                  <a:pt x="11685365" y="514972"/>
                  <a:pt x="11693859" y="503081"/>
                </a:cubicBezTo>
                <a:cubicBezTo>
                  <a:pt x="11704159" y="488661"/>
                  <a:pt x="11722213" y="481816"/>
                  <a:pt x="11736390" y="471184"/>
                </a:cubicBezTo>
                <a:cubicBezTo>
                  <a:pt x="11760693" y="373973"/>
                  <a:pt x="11768794" y="398274"/>
                  <a:pt x="11736390" y="301063"/>
                </a:cubicBezTo>
                <a:cubicBezTo>
                  <a:pt x="11731378" y="286026"/>
                  <a:pt x="11722213" y="272709"/>
                  <a:pt x="11715124" y="258532"/>
                </a:cubicBezTo>
                <a:cubicBezTo>
                  <a:pt x="11674115" y="94490"/>
                  <a:pt x="11744885" y="354201"/>
                  <a:pt x="11672594" y="173472"/>
                </a:cubicBezTo>
                <a:cubicBezTo>
                  <a:pt x="11664587" y="153456"/>
                  <a:pt x="11641385" y="116107"/>
                  <a:pt x="11661962" y="109677"/>
                </a:cubicBezTo>
                <a:cubicBezTo>
                  <a:pt x="11719570" y="91675"/>
                  <a:pt x="11782464" y="116765"/>
                  <a:pt x="11842715" y="120309"/>
                </a:cubicBezTo>
                <a:cubicBezTo>
                  <a:pt x="11856892" y="127397"/>
                  <a:pt x="11871483" y="133710"/>
                  <a:pt x="11885245" y="141574"/>
                </a:cubicBezTo>
                <a:cubicBezTo>
                  <a:pt x="11896340" y="147914"/>
                  <a:pt x="11904691" y="159966"/>
                  <a:pt x="11917143" y="162839"/>
                </a:cubicBezTo>
                <a:cubicBezTo>
                  <a:pt x="11951850" y="170848"/>
                  <a:pt x="11988027" y="169928"/>
                  <a:pt x="12023469" y="173472"/>
                </a:cubicBezTo>
                <a:cubicBezTo>
                  <a:pt x="12186613" y="138512"/>
                  <a:pt x="12123094" y="153881"/>
                  <a:pt x="12214855" y="130942"/>
                </a:cubicBezTo>
                <a:cubicBezTo>
                  <a:pt x="12235255" y="143182"/>
                  <a:pt x="12286625" y="168157"/>
                  <a:pt x="12299915" y="194737"/>
                </a:cubicBezTo>
                <a:cubicBezTo>
                  <a:pt x="12311454" y="217815"/>
                  <a:pt x="12314092" y="244356"/>
                  <a:pt x="12321180" y="269165"/>
                </a:cubicBezTo>
                <a:cubicBezTo>
                  <a:pt x="12324724" y="368402"/>
                  <a:pt x="12319864" y="468298"/>
                  <a:pt x="12331813" y="566877"/>
                </a:cubicBezTo>
                <a:cubicBezTo>
                  <a:pt x="12334300" y="587393"/>
                  <a:pt x="12354469" y="601555"/>
                  <a:pt x="12363711" y="620039"/>
                </a:cubicBezTo>
                <a:cubicBezTo>
                  <a:pt x="12376426" y="645469"/>
                  <a:pt x="12386406" y="677491"/>
                  <a:pt x="12395608" y="705100"/>
                </a:cubicBezTo>
                <a:cubicBezTo>
                  <a:pt x="12392064" y="729909"/>
                  <a:pt x="12388787" y="754758"/>
                  <a:pt x="12384976" y="779528"/>
                </a:cubicBezTo>
                <a:cubicBezTo>
                  <a:pt x="12381698" y="800836"/>
                  <a:pt x="12376387" y="821862"/>
                  <a:pt x="12374343" y="843323"/>
                </a:cubicBezTo>
                <a:cubicBezTo>
                  <a:pt x="12369292" y="896364"/>
                  <a:pt x="12367255" y="949648"/>
                  <a:pt x="12363711" y="1002811"/>
                </a:cubicBezTo>
                <a:cubicBezTo>
                  <a:pt x="12367255" y="1144579"/>
                  <a:pt x="12367754" y="1286455"/>
                  <a:pt x="12374343" y="1428114"/>
                </a:cubicBezTo>
                <a:cubicBezTo>
                  <a:pt x="12374864" y="1439309"/>
                  <a:pt x="12384148" y="1448834"/>
                  <a:pt x="12384976" y="1460011"/>
                </a:cubicBezTo>
                <a:cubicBezTo>
                  <a:pt x="12391265" y="1544913"/>
                  <a:pt x="12392514" y="1630115"/>
                  <a:pt x="12395608" y="1715193"/>
                </a:cubicBezTo>
                <a:cubicBezTo>
                  <a:pt x="12408365" y="2066020"/>
                  <a:pt x="12379361" y="1937278"/>
                  <a:pt x="12416873" y="2087332"/>
                </a:cubicBezTo>
                <a:cubicBezTo>
                  <a:pt x="12413329" y="2250365"/>
                  <a:pt x="12414812" y="2413584"/>
                  <a:pt x="12406241" y="2576430"/>
                </a:cubicBezTo>
                <a:cubicBezTo>
                  <a:pt x="12404158" y="2616000"/>
                  <a:pt x="12390283" y="2654120"/>
                  <a:pt x="12384976" y="2693388"/>
                </a:cubicBezTo>
                <a:cubicBezTo>
                  <a:pt x="12372554" y="2785313"/>
                  <a:pt x="12363048" y="2877612"/>
                  <a:pt x="12353078" y="2969835"/>
                </a:cubicBezTo>
                <a:cubicBezTo>
                  <a:pt x="12348870" y="3008755"/>
                  <a:pt x="12345234" y="3047746"/>
                  <a:pt x="12342445" y="3086793"/>
                </a:cubicBezTo>
                <a:cubicBezTo>
                  <a:pt x="12338145" y="3146995"/>
                  <a:pt x="12352256" y="3210759"/>
                  <a:pt x="12331813" y="3267546"/>
                </a:cubicBezTo>
                <a:cubicBezTo>
                  <a:pt x="12318231" y="3305274"/>
                  <a:pt x="12246752" y="3352607"/>
                  <a:pt x="12246752" y="3352607"/>
                </a:cubicBezTo>
                <a:cubicBezTo>
                  <a:pt x="12190045" y="3349063"/>
                  <a:pt x="12133235" y="3346896"/>
                  <a:pt x="12076631" y="3341974"/>
                </a:cubicBezTo>
                <a:cubicBezTo>
                  <a:pt x="12051664" y="3339803"/>
                  <a:pt x="12027054" y="3334583"/>
                  <a:pt x="12002204" y="3331342"/>
                </a:cubicBezTo>
                <a:lnTo>
                  <a:pt x="11832083" y="3310077"/>
                </a:lnTo>
                <a:cubicBezTo>
                  <a:pt x="11739934" y="3313621"/>
                  <a:pt x="11647674" y="3314957"/>
                  <a:pt x="11555636" y="3320709"/>
                </a:cubicBezTo>
                <a:cubicBezTo>
                  <a:pt x="11534120" y="3322054"/>
                  <a:pt x="11513210" y="3328493"/>
                  <a:pt x="11491841" y="3331342"/>
                </a:cubicBezTo>
                <a:cubicBezTo>
                  <a:pt x="11299396" y="3357001"/>
                  <a:pt x="11501221" y="3322611"/>
                  <a:pt x="11247292" y="3363239"/>
                </a:cubicBezTo>
                <a:cubicBezTo>
                  <a:pt x="11208165" y="3369499"/>
                  <a:pt x="11169698" y="3379962"/>
                  <a:pt x="11130334" y="3384504"/>
                </a:cubicBezTo>
                <a:cubicBezTo>
                  <a:pt x="11077404" y="3390611"/>
                  <a:pt x="11024008" y="3391593"/>
                  <a:pt x="10970845" y="3395137"/>
                </a:cubicBezTo>
                <a:lnTo>
                  <a:pt x="10269097" y="3384504"/>
                </a:lnTo>
                <a:cubicBezTo>
                  <a:pt x="10233491" y="3383567"/>
                  <a:pt x="10198316" y="3376165"/>
                  <a:pt x="10162771" y="3373872"/>
                </a:cubicBezTo>
                <a:cubicBezTo>
                  <a:pt x="10088413" y="3369075"/>
                  <a:pt x="10013966" y="3365462"/>
                  <a:pt x="9939487" y="3363239"/>
                </a:cubicBezTo>
                <a:lnTo>
                  <a:pt x="9450390" y="3352607"/>
                </a:lnTo>
                <a:cubicBezTo>
                  <a:pt x="9287556" y="3325467"/>
                  <a:pt x="9340312" y="3331342"/>
                  <a:pt x="9046352" y="3331342"/>
                </a:cubicBezTo>
                <a:cubicBezTo>
                  <a:pt x="8886824" y="3331342"/>
                  <a:pt x="8727375" y="3338430"/>
                  <a:pt x="8567887" y="3341974"/>
                </a:cubicBezTo>
                <a:cubicBezTo>
                  <a:pt x="8429799" y="3358545"/>
                  <a:pt x="8222795" y="3389838"/>
                  <a:pt x="8078790" y="3384504"/>
                </a:cubicBezTo>
                <a:cubicBezTo>
                  <a:pt x="8056390" y="3383674"/>
                  <a:pt x="8037026" y="3367370"/>
                  <a:pt x="8014994" y="3363239"/>
                </a:cubicBezTo>
                <a:cubicBezTo>
                  <a:pt x="7979986" y="3356675"/>
                  <a:pt x="7944043" y="3356769"/>
                  <a:pt x="7908669" y="3352607"/>
                </a:cubicBezTo>
                <a:cubicBezTo>
                  <a:pt x="7883779" y="3349679"/>
                  <a:pt x="7859285" y="3342902"/>
                  <a:pt x="7834241" y="3341974"/>
                </a:cubicBezTo>
                <a:cubicBezTo>
                  <a:pt x="7667741" y="3335807"/>
                  <a:pt x="7501088" y="3334886"/>
                  <a:pt x="7334511" y="3331342"/>
                </a:cubicBezTo>
                <a:lnTo>
                  <a:pt x="6568966" y="3363239"/>
                </a:lnTo>
                <a:cubicBezTo>
                  <a:pt x="6377547" y="3363239"/>
                  <a:pt x="6186194" y="3356151"/>
                  <a:pt x="5994808" y="3352607"/>
                </a:cubicBezTo>
                <a:cubicBezTo>
                  <a:pt x="5926588" y="3342861"/>
                  <a:pt x="5875107" y="3334209"/>
                  <a:pt x="5803422" y="3331342"/>
                </a:cubicBezTo>
                <a:cubicBezTo>
                  <a:pt x="5665264" y="3325816"/>
                  <a:pt x="5526975" y="3324253"/>
                  <a:pt x="5388752" y="3320709"/>
                </a:cubicBezTo>
                <a:cubicBezTo>
                  <a:pt x="5339134" y="3317165"/>
                  <a:pt x="5289091" y="3317456"/>
                  <a:pt x="5239897" y="3310077"/>
                </a:cubicBezTo>
                <a:cubicBezTo>
                  <a:pt x="5217729" y="3306752"/>
                  <a:pt x="5198473" y="3290209"/>
                  <a:pt x="5176101" y="3288811"/>
                </a:cubicBezTo>
                <a:lnTo>
                  <a:pt x="5005980" y="3278179"/>
                </a:lnTo>
                <a:cubicBezTo>
                  <a:pt x="4235246" y="3245148"/>
                  <a:pt x="4312427" y="3255743"/>
                  <a:pt x="3347301" y="3246281"/>
                </a:cubicBezTo>
                <a:cubicBezTo>
                  <a:pt x="3248064" y="3242737"/>
                  <a:pt x="3148725" y="3241368"/>
                  <a:pt x="3049590" y="3235649"/>
                </a:cubicBezTo>
                <a:cubicBezTo>
                  <a:pt x="2964376" y="3230733"/>
                  <a:pt x="2879693" y="3217842"/>
                  <a:pt x="2794408" y="3214384"/>
                </a:cubicBezTo>
                <a:cubicBezTo>
                  <a:pt x="2617309" y="3207204"/>
                  <a:pt x="2439989" y="3207295"/>
                  <a:pt x="2262780" y="3203751"/>
                </a:cubicBezTo>
                <a:lnTo>
                  <a:pt x="2007599" y="3225016"/>
                </a:lnTo>
                <a:cubicBezTo>
                  <a:pt x="1379040" y="3332004"/>
                  <a:pt x="1844274" y="3275061"/>
                  <a:pt x="1433441" y="3320709"/>
                </a:cubicBezTo>
                <a:cubicBezTo>
                  <a:pt x="1273953" y="3317165"/>
                  <a:pt x="1114249" y="3319093"/>
                  <a:pt x="954976" y="3310077"/>
                </a:cubicBezTo>
                <a:cubicBezTo>
                  <a:pt x="925796" y="3308425"/>
                  <a:pt x="897849" y="3297406"/>
                  <a:pt x="869915" y="3288811"/>
                </a:cubicBezTo>
                <a:cubicBezTo>
                  <a:pt x="820114" y="3273487"/>
                  <a:pt x="822307" y="3263471"/>
                  <a:pt x="774222" y="3256914"/>
                </a:cubicBezTo>
                <a:cubicBezTo>
                  <a:pt x="710623" y="3248242"/>
                  <a:pt x="646485" y="3243951"/>
                  <a:pt x="582836" y="3235649"/>
                </a:cubicBezTo>
                <a:cubicBezTo>
                  <a:pt x="447746" y="3218028"/>
                  <a:pt x="637240" y="3228243"/>
                  <a:pt x="433980" y="3214384"/>
                </a:cubicBezTo>
                <a:cubicBezTo>
                  <a:pt x="310019" y="3205932"/>
                  <a:pt x="185887" y="3200207"/>
                  <a:pt x="61841" y="3193118"/>
                </a:cubicBezTo>
                <a:cubicBezTo>
                  <a:pt x="44120" y="3186030"/>
                  <a:pt x="13307" y="3190369"/>
                  <a:pt x="8678" y="3171853"/>
                </a:cubicBezTo>
                <a:cubicBezTo>
                  <a:pt x="-13265" y="3084081"/>
                  <a:pt x="11101" y="3053909"/>
                  <a:pt x="29943" y="2991100"/>
                </a:cubicBezTo>
                <a:cubicBezTo>
                  <a:pt x="66448" y="2869413"/>
                  <a:pt x="37766" y="2956997"/>
                  <a:pt x="61841" y="2884774"/>
                </a:cubicBezTo>
                <a:cubicBezTo>
                  <a:pt x="58297" y="2463016"/>
                  <a:pt x="58010" y="2041218"/>
                  <a:pt x="51208" y="1619500"/>
                </a:cubicBezTo>
                <a:cubicBezTo>
                  <a:pt x="50917" y="1601430"/>
                  <a:pt x="45769" y="1583647"/>
                  <a:pt x="40576" y="1566337"/>
                </a:cubicBezTo>
                <a:cubicBezTo>
                  <a:pt x="35092" y="1548056"/>
                  <a:pt x="26399" y="1530895"/>
                  <a:pt x="19311" y="1513174"/>
                </a:cubicBezTo>
                <a:cubicBezTo>
                  <a:pt x="2131" y="1255478"/>
                  <a:pt x="1873" y="1326474"/>
                  <a:pt x="19311" y="960281"/>
                </a:cubicBezTo>
                <a:cubicBezTo>
                  <a:pt x="20171" y="942230"/>
                  <a:pt x="26399" y="924839"/>
                  <a:pt x="29943" y="907118"/>
                </a:cubicBezTo>
                <a:cubicBezTo>
                  <a:pt x="26399" y="797248"/>
                  <a:pt x="24540" y="687311"/>
                  <a:pt x="19311" y="577509"/>
                </a:cubicBezTo>
                <a:cubicBezTo>
                  <a:pt x="11958" y="423102"/>
                  <a:pt x="-7103" y="464697"/>
                  <a:pt x="19311" y="279798"/>
                </a:cubicBezTo>
                <a:cubicBezTo>
                  <a:pt x="21553" y="264107"/>
                  <a:pt x="31784" y="250455"/>
                  <a:pt x="40576" y="237267"/>
                </a:cubicBezTo>
                <a:cubicBezTo>
                  <a:pt x="85320" y="170150"/>
                  <a:pt x="91966" y="207142"/>
                  <a:pt x="125636" y="194737"/>
                </a:cubicBezTo>
                <a:close/>
              </a:path>
            </a:pathLst>
          </a:custGeom>
          <a:solidFill>
            <a:srgbClr val="41C7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80265974-0874-405B-9C58-5683F9ECA965}"/>
              </a:ext>
            </a:extLst>
          </p:cNvPr>
          <p:cNvSpPr/>
          <p:nvPr/>
        </p:nvSpPr>
        <p:spPr>
          <a:xfrm>
            <a:off x="-1" y="-106326"/>
            <a:ext cx="12269973" cy="3979757"/>
          </a:xfrm>
          <a:custGeom>
            <a:avLst/>
            <a:gdLst>
              <a:gd name="connsiteX0" fmla="*/ 63796 w 12397563"/>
              <a:gd name="connsiteY0" fmla="*/ 127591 h 3979757"/>
              <a:gd name="connsiteX1" fmla="*/ 53163 w 12397563"/>
              <a:gd name="connsiteY1" fmla="*/ 308345 h 3979757"/>
              <a:gd name="connsiteX2" fmla="*/ 21265 w 12397563"/>
              <a:gd name="connsiteY2" fmla="*/ 988828 h 3979757"/>
              <a:gd name="connsiteX3" fmla="*/ 10633 w 12397563"/>
              <a:gd name="connsiteY3" fmla="*/ 1031359 h 3979757"/>
              <a:gd name="connsiteX4" fmla="*/ 21265 w 12397563"/>
              <a:gd name="connsiteY4" fmla="*/ 1105786 h 3979757"/>
              <a:gd name="connsiteX5" fmla="*/ 42531 w 12397563"/>
              <a:gd name="connsiteY5" fmla="*/ 1148317 h 3979757"/>
              <a:gd name="connsiteX6" fmla="*/ 53163 w 12397563"/>
              <a:gd name="connsiteY6" fmla="*/ 1190847 h 3979757"/>
              <a:gd name="connsiteX7" fmla="*/ 42531 w 12397563"/>
              <a:gd name="connsiteY7" fmla="*/ 1329070 h 3979757"/>
              <a:gd name="connsiteX8" fmla="*/ 31898 w 12397563"/>
              <a:gd name="connsiteY8" fmla="*/ 1382233 h 3979757"/>
              <a:gd name="connsiteX9" fmla="*/ 42531 w 12397563"/>
              <a:gd name="connsiteY9" fmla="*/ 1573619 h 3979757"/>
              <a:gd name="connsiteX10" fmla="*/ 21265 w 12397563"/>
              <a:gd name="connsiteY10" fmla="*/ 1765005 h 3979757"/>
              <a:gd name="connsiteX11" fmla="*/ 10633 w 12397563"/>
              <a:gd name="connsiteY11" fmla="*/ 1818168 h 3979757"/>
              <a:gd name="connsiteX12" fmla="*/ 0 w 12397563"/>
              <a:gd name="connsiteY12" fmla="*/ 2073349 h 3979757"/>
              <a:gd name="connsiteX13" fmla="*/ 10633 w 12397563"/>
              <a:gd name="connsiteY13" fmla="*/ 2402959 h 3979757"/>
              <a:gd name="connsiteX14" fmla="*/ 31898 w 12397563"/>
              <a:gd name="connsiteY14" fmla="*/ 2477386 h 3979757"/>
              <a:gd name="connsiteX15" fmla="*/ 42531 w 12397563"/>
              <a:gd name="connsiteY15" fmla="*/ 2573079 h 3979757"/>
              <a:gd name="connsiteX16" fmla="*/ 53163 w 12397563"/>
              <a:gd name="connsiteY16" fmla="*/ 2658140 h 3979757"/>
              <a:gd name="connsiteX17" fmla="*/ 63796 w 12397563"/>
              <a:gd name="connsiteY17" fmla="*/ 2955852 h 3979757"/>
              <a:gd name="connsiteX18" fmla="*/ 74428 w 12397563"/>
              <a:gd name="connsiteY18" fmla="*/ 3030279 h 3979757"/>
              <a:gd name="connsiteX19" fmla="*/ 85061 w 12397563"/>
              <a:gd name="connsiteY19" fmla="*/ 3423684 h 3979757"/>
              <a:gd name="connsiteX20" fmla="*/ 106326 w 12397563"/>
              <a:gd name="connsiteY20" fmla="*/ 3593805 h 3979757"/>
              <a:gd name="connsiteX21" fmla="*/ 127591 w 12397563"/>
              <a:gd name="connsiteY21" fmla="*/ 3891517 h 3979757"/>
              <a:gd name="connsiteX22" fmla="*/ 180754 w 12397563"/>
              <a:gd name="connsiteY22" fmla="*/ 3923414 h 3979757"/>
              <a:gd name="connsiteX23" fmla="*/ 563526 w 12397563"/>
              <a:gd name="connsiteY23" fmla="*/ 3934047 h 3979757"/>
              <a:gd name="connsiteX24" fmla="*/ 606056 w 12397563"/>
              <a:gd name="connsiteY24" fmla="*/ 3742661 h 3979757"/>
              <a:gd name="connsiteX25" fmla="*/ 616689 w 12397563"/>
              <a:gd name="connsiteY25" fmla="*/ 3700131 h 3979757"/>
              <a:gd name="connsiteX26" fmla="*/ 659219 w 12397563"/>
              <a:gd name="connsiteY26" fmla="*/ 3689498 h 3979757"/>
              <a:gd name="connsiteX27" fmla="*/ 712382 w 12397563"/>
              <a:gd name="connsiteY27" fmla="*/ 3657600 h 3979757"/>
              <a:gd name="connsiteX28" fmla="*/ 754912 w 12397563"/>
              <a:gd name="connsiteY28" fmla="*/ 3678866 h 3979757"/>
              <a:gd name="connsiteX29" fmla="*/ 808075 w 12397563"/>
              <a:gd name="connsiteY29" fmla="*/ 3700131 h 3979757"/>
              <a:gd name="connsiteX30" fmla="*/ 839972 w 12397563"/>
              <a:gd name="connsiteY30" fmla="*/ 3753293 h 3979757"/>
              <a:gd name="connsiteX31" fmla="*/ 882503 w 12397563"/>
              <a:gd name="connsiteY31" fmla="*/ 3848986 h 3979757"/>
              <a:gd name="connsiteX32" fmla="*/ 956931 w 12397563"/>
              <a:gd name="connsiteY32" fmla="*/ 3880884 h 3979757"/>
              <a:gd name="connsiteX33" fmla="*/ 999461 w 12397563"/>
              <a:gd name="connsiteY33" fmla="*/ 3923414 h 3979757"/>
              <a:gd name="connsiteX34" fmla="*/ 1041991 w 12397563"/>
              <a:gd name="connsiteY34" fmla="*/ 3944679 h 3979757"/>
              <a:gd name="connsiteX35" fmla="*/ 1010093 w 12397563"/>
              <a:gd name="connsiteY35" fmla="*/ 3774559 h 3979757"/>
              <a:gd name="connsiteX36" fmla="*/ 999461 w 12397563"/>
              <a:gd name="connsiteY36" fmla="*/ 3519377 h 3979757"/>
              <a:gd name="connsiteX37" fmla="*/ 978196 w 12397563"/>
              <a:gd name="connsiteY37" fmla="*/ 3455582 h 3979757"/>
              <a:gd name="connsiteX38" fmla="*/ 988828 w 12397563"/>
              <a:gd name="connsiteY38" fmla="*/ 3306726 h 3979757"/>
              <a:gd name="connsiteX39" fmla="*/ 999461 w 12397563"/>
              <a:gd name="connsiteY39" fmla="*/ 3274828 h 3979757"/>
              <a:gd name="connsiteX40" fmla="*/ 1063256 w 12397563"/>
              <a:gd name="connsiteY40" fmla="*/ 3296093 h 3979757"/>
              <a:gd name="connsiteX41" fmla="*/ 1084521 w 12397563"/>
              <a:gd name="connsiteY41" fmla="*/ 3338624 h 3979757"/>
              <a:gd name="connsiteX42" fmla="*/ 1116419 w 12397563"/>
              <a:gd name="connsiteY42" fmla="*/ 3381154 h 3979757"/>
              <a:gd name="connsiteX43" fmla="*/ 1169582 w 12397563"/>
              <a:gd name="connsiteY43" fmla="*/ 3476847 h 3979757"/>
              <a:gd name="connsiteX44" fmla="*/ 1212112 w 12397563"/>
              <a:gd name="connsiteY44" fmla="*/ 3540642 h 3979757"/>
              <a:gd name="connsiteX45" fmla="*/ 1222744 w 12397563"/>
              <a:gd name="connsiteY45" fmla="*/ 3572540 h 3979757"/>
              <a:gd name="connsiteX46" fmla="*/ 1244010 w 12397563"/>
              <a:gd name="connsiteY46" fmla="*/ 3615070 h 3979757"/>
              <a:gd name="connsiteX47" fmla="*/ 1254642 w 12397563"/>
              <a:gd name="connsiteY47" fmla="*/ 3646968 h 3979757"/>
              <a:gd name="connsiteX48" fmla="*/ 1297172 w 12397563"/>
              <a:gd name="connsiteY48" fmla="*/ 3700131 h 3979757"/>
              <a:gd name="connsiteX49" fmla="*/ 1318438 w 12397563"/>
              <a:gd name="connsiteY49" fmla="*/ 3732028 h 3979757"/>
              <a:gd name="connsiteX50" fmla="*/ 1350335 w 12397563"/>
              <a:gd name="connsiteY50" fmla="*/ 3753293 h 3979757"/>
              <a:gd name="connsiteX51" fmla="*/ 1371600 w 12397563"/>
              <a:gd name="connsiteY51" fmla="*/ 3774559 h 3979757"/>
              <a:gd name="connsiteX52" fmla="*/ 1414131 w 12397563"/>
              <a:gd name="connsiteY52" fmla="*/ 3753293 h 3979757"/>
              <a:gd name="connsiteX53" fmla="*/ 1424763 w 12397563"/>
              <a:gd name="connsiteY53" fmla="*/ 3700131 h 3979757"/>
              <a:gd name="connsiteX54" fmla="*/ 1414131 w 12397563"/>
              <a:gd name="connsiteY54" fmla="*/ 3540642 h 3979757"/>
              <a:gd name="connsiteX55" fmla="*/ 1424763 w 12397563"/>
              <a:gd name="connsiteY55" fmla="*/ 3498112 h 3979757"/>
              <a:gd name="connsiteX56" fmla="*/ 1467293 w 12397563"/>
              <a:gd name="connsiteY56" fmla="*/ 3466214 h 3979757"/>
              <a:gd name="connsiteX57" fmla="*/ 1531089 w 12397563"/>
              <a:gd name="connsiteY57" fmla="*/ 3434317 h 3979757"/>
              <a:gd name="connsiteX58" fmla="*/ 1573619 w 12397563"/>
              <a:gd name="connsiteY58" fmla="*/ 3476847 h 3979757"/>
              <a:gd name="connsiteX59" fmla="*/ 1658679 w 12397563"/>
              <a:gd name="connsiteY59" fmla="*/ 3540642 h 3979757"/>
              <a:gd name="connsiteX60" fmla="*/ 1669312 w 12397563"/>
              <a:gd name="connsiteY60" fmla="*/ 3583173 h 3979757"/>
              <a:gd name="connsiteX61" fmla="*/ 1690577 w 12397563"/>
              <a:gd name="connsiteY61" fmla="*/ 3732028 h 3979757"/>
              <a:gd name="connsiteX62" fmla="*/ 1701210 w 12397563"/>
              <a:gd name="connsiteY62" fmla="*/ 3774559 h 3979757"/>
              <a:gd name="connsiteX63" fmla="*/ 1722475 w 12397563"/>
              <a:gd name="connsiteY63" fmla="*/ 3806456 h 3979757"/>
              <a:gd name="connsiteX64" fmla="*/ 1743740 w 12397563"/>
              <a:gd name="connsiteY64" fmla="*/ 3902149 h 3979757"/>
              <a:gd name="connsiteX65" fmla="*/ 1754372 w 12397563"/>
              <a:gd name="connsiteY65" fmla="*/ 3944679 h 3979757"/>
              <a:gd name="connsiteX66" fmla="*/ 1807535 w 12397563"/>
              <a:gd name="connsiteY66" fmla="*/ 3976577 h 3979757"/>
              <a:gd name="connsiteX67" fmla="*/ 1892596 w 12397563"/>
              <a:gd name="connsiteY67" fmla="*/ 3965945 h 3979757"/>
              <a:gd name="connsiteX68" fmla="*/ 1935126 w 12397563"/>
              <a:gd name="connsiteY68" fmla="*/ 3955312 h 3979757"/>
              <a:gd name="connsiteX69" fmla="*/ 2466754 w 12397563"/>
              <a:gd name="connsiteY69" fmla="*/ 3944679 h 3979757"/>
              <a:gd name="connsiteX70" fmla="*/ 2541182 w 12397563"/>
              <a:gd name="connsiteY70" fmla="*/ 3912782 h 3979757"/>
              <a:gd name="connsiteX71" fmla="*/ 2594344 w 12397563"/>
              <a:gd name="connsiteY71" fmla="*/ 3870252 h 3979757"/>
              <a:gd name="connsiteX72" fmla="*/ 2604977 w 12397563"/>
              <a:gd name="connsiteY72" fmla="*/ 3827721 h 3979757"/>
              <a:gd name="connsiteX73" fmla="*/ 2647507 w 12397563"/>
              <a:gd name="connsiteY73" fmla="*/ 3753293 h 3979757"/>
              <a:gd name="connsiteX74" fmla="*/ 2711303 w 12397563"/>
              <a:gd name="connsiteY74" fmla="*/ 3678866 h 3979757"/>
              <a:gd name="connsiteX75" fmla="*/ 2753833 w 12397563"/>
              <a:gd name="connsiteY75" fmla="*/ 3646968 h 3979757"/>
              <a:gd name="connsiteX76" fmla="*/ 2806996 w 12397563"/>
              <a:gd name="connsiteY76" fmla="*/ 3561907 h 3979757"/>
              <a:gd name="connsiteX77" fmla="*/ 2817628 w 12397563"/>
              <a:gd name="connsiteY77" fmla="*/ 3530010 h 3979757"/>
              <a:gd name="connsiteX78" fmla="*/ 2913321 w 12397563"/>
              <a:gd name="connsiteY78" fmla="*/ 3530010 h 3979757"/>
              <a:gd name="connsiteX79" fmla="*/ 2923954 w 12397563"/>
              <a:gd name="connsiteY79" fmla="*/ 3572540 h 3979757"/>
              <a:gd name="connsiteX80" fmla="*/ 2977117 w 12397563"/>
              <a:gd name="connsiteY80" fmla="*/ 3710763 h 3979757"/>
              <a:gd name="connsiteX81" fmla="*/ 2998382 w 12397563"/>
              <a:gd name="connsiteY81" fmla="*/ 3753293 h 3979757"/>
              <a:gd name="connsiteX82" fmla="*/ 3040912 w 12397563"/>
              <a:gd name="connsiteY82" fmla="*/ 3806456 h 3979757"/>
              <a:gd name="connsiteX83" fmla="*/ 3104707 w 12397563"/>
              <a:gd name="connsiteY83" fmla="*/ 3870252 h 3979757"/>
              <a:gd name="connsiteX84" fmla="*/ 3200400 w 12397563"/>
              <a:gd name="connsiteY84" fmla="*/ 3891517 h 3979757"/>
              <a:gd name="connsiteX85" fmla="*/ 3444949 w 12397563"/>
              <a:gd name="connsiteY85" fmla="*/ 3944679 h 3979757"/>
              <a:gd name="connsiteX86" fmla="*/ 3476847 w 12397563"/>
              <a:gd name="connsiteY86" fmla="*/ 3912782 h 3979757"/>
              <a:gd name="connsiteX87" fmla="*/ 3561907 w 12397563"/>
              <a:gd name="connsiteY87" fmla="*/ 3891517 h 3979757"/>
              <a:gd name="connsiteX88" fmla="*/ 3742661 w 12397563"/>
              <a:gd name="connsiteY88" fmla="*/ 3848986 h 3979757"/>
              <a:gd name="connsiteX89" fmla="*/ 3774558 w 12397563"/>
              <a:gd name="connsiteY89" fmla="*/ 3817089 h 3979757"/>
              <a:gd name="connsiteX90" fmla="*/ 3785191 w 12397563"/>
              <a:gd name="connsiteY90" fmla="*/ 3785191 h 3979757"/>
              <a:gd name="connsiteX91" fmla="*/ 3795824 w 12397563"/>
              <a:gd name="connsiteY91" fmla="*/ 3615070 h 3979757"/>
              <a:gd name="connsiteX92" fmla="*/ 3806456 w 12397563"/>
              <a:gd name="connsiteY92" fmla="*/ 3583173 h 3979757"/>
              <a:gd name="connsiteX93" fmla="*/ 3838354 w 12397563"/>
              <a:gd name="connsiteY93" fmla="*/ 3487479 h 3979757"/>
              <a:gd name="connsiteX94" fmla="*/ 3848986 w 12397563"/>
              <a:gd name="connsiteY94" fmla="*/ 3423684 h 3979757"/>
              <a:gd name="connsiteX95" fmla="*/ 3880884 w 12397563"/>
              <a:gd name="connsiteY95" fmla="*/ 3381154 h 3979757"/>
              <a:gd name="connsiteX96" fmla="*/ 3891517 w 12397563"/>
              <a:gd name="connsiteY96" fmla="*/ 3296093 h 3979757"/>
              <a:gd name="connsiteX97" fmla="*/ 3923414 w 12397563"/>
              <a:gd name="connsiteY97" fmla="*/ 3157870 h 3979757"/>
              <a:gd name="connsiteX98" fmla="*/ 3965944 w 12397563"/>
              <a:gd name="connsiteY98" fmla="*/ 3072810 h 3979757"/>
              <a:gd name="connsiteX99" fmla="*/ 3976577 w 12397563"/>
              <a:gd name="connsiteY99" fmla="*/ 3040912 h 3979757"/>
              <a:gd name="connsiteX100" fmla="*/ 4040372 w 12397563"/>
              <a:gd name="connsiteY100" fmla="*/ 3019647 h 3979757"/>
              <a:gd name="connsiteX101" fmla="*/ 4072270 w 12397563"/>
              <a:gd name="connsiteY101" fmla="*/ 3040912 h 3979757"/>
              <a:gd name="connsiteX102" fmla="*/ 4114800 w 12397563"/>
              <a:gd name="connsiteY102" fmla="*/ 3062177 h 3979757"/>
              <a:gd name="connsiteX103" fmla="*/ 4146698 w 12397563"/>
              <a:gd name="connsiteY103" fmla="*/ 3157870 h 3979757"/>
              <a:gd name="connsiteX104" fmla="*/ 4167963 w 12397563"/>
              <a:gd name="connsiteY104" fmla="*/ 3221666 h 3979757"/>
              <a:gd name="connsiteX105" fmla="*/ 4189228 w 12397563"/>
              <a:gd name="connsiteY105" fmla="*/ 3285461 h 3979757"/>
              <a:gd name="connsiteX106" fmla="*/ 4199861 w 12397563"/>
              <a:gd name="connsiteY106" fmla="*/ 3317359 h 3979757"/>
              <a:gd name="connsiteX107" fmla="*/ 4210493 w 12397563"/>
              <a:gd name="connsiteY107" fmla="*/ 3349256 h 3979757"/>
              <a:gd name="connsiteX108" fmla="*/ 4242391 w 12397563"/>
              <a:gd name="connsiteY108" fmla="*/ 3381154 h 3979757"/>
              <a:gd name="connsiteX109" fmla="*/ 4253024 w 12397563"/>
              <a:gd name="connsiteY109" fmla="*/ 3434317 h 3979757"/>
              <a:gd name="connsiteX110" fmla="*/ 4284921 w 12397563"/>
              <a:gd name="connsiteY110" fmla="*/ 3444949 h 3979757"/>
              <a:gd name="connsiteX111" fmla="*/ 4295554 w 12397563"/>
              <a:gd name="connsiteY111" fmla="*/ 3487479 h 3979757"/>
              <a:gd name="connsiteX112" fmla="*/ 4306186 w 12397563"/>
              <a:gd name="connsiteY112" fmla="*/ 3519377 h 3979757"/>
              <a:gd name="connsiteX113" fmla="*/ 4316819 w 12397563"/>
              <a:gd name="connsiteY113" fmla="*/ 3444949 h 3979757"/>
              <a:gd name="connsiteX114" fmla="*/ 4327451 w 12397563"/>
              <a:gd name="connsiteY114" fmla="*/ 3391786 h 3979757"/>
              <a:gd name="connsiteX115" fmla="*/ 4518838 w 12397563"/>
              <a:gd name="connsiteY115" fmla="*/ 3338624 h 3979757"/>
              <a:gd name="connsiteX116" fmla="*/ 4476307 w 12397563"/>
              <a:gd name="connsiteY116" fmla="*/ 3359889 h 3979757"/>
              <a:gd name="connsiteX117" fmla="*/ 4508205 w 12397563"/>
              <a:gd name="connsiteY117" fmla="*/ 3466214 h 3979757"/>
              <a:gd name="connsiteX118" fmla="*/ 4518838 w 12397563"/>
              <a:gd name="connsiteY118" fmla="*/ 3519377 h 3979757"/>
              <a:gd name="connsiteX119" fmla="*/ 4529470 w 12397563"/>
              <a:gd name="connsiteY119" fmla="*/ 3583173 h 3979757"/>
              <a:gd name="connsiteX120" fmla="*/ 4550735 w 12397563"/>
              <a:gd name="connsiteY120" fmla="*/ 3646968 h 3979757"/>
              <a:gd name="connsiteX121" fmla="*/ 4572000 w 12397563"/>
              <a:gd name="connsiteY121" fmla="*/ 3785191 h 3979757"/>
              <a:gd name="connsiteX122" fmla="*/ 4593265 w 12397563"/>
              <a:gd name="connsiteY122" fmla="*/ 3817089 h 3979757"/>
              <a:gd name="connsiteX123" fmla="*/ 4614531 w 12397563"/>
              <a:gd name="connsiteY123" fmla="*/ 3870252 h 3979757"/>
              <a:gd name="connsiteX124" fmla="*/ 4625163 w 12397563"/>
              <a:gd name="connsiteY124" fmla="*/ 3902149 h 3979757"/>
              <a:gd name="connsiteX125" fmla="*/ 4657061 w 12397563"/>
              <a:gd name="connsiteY125" fmla="*/ 3923414 h 3979757"/>
              <a:gd name="connsiteX126" fmla="*/ 4688958 w 12397563"/>
              <a:gd name="connsiteY126" fmla="*/ 3965945 h 3979757"/>
              <a:gd name="connsiteX127" fmla="*/ 5050465 w 12397563"/>
              <a:gd name="connsiteY127" fmla="*/ 3965945 h 3979757"/>
              <a:gd name="connsiteX128" fmla="*/ 5220586 w 12397563"/>
              <a:gd name="connsiteY128" fmla="*/ 3944679 h 3979757"/>
              <a:gd name="connsiteX129" fmla="*/ 5263117 w 12397563"/>
              <a:gd name="connsiteY129" fmla="*/ 3934047 h 3979757"/>
              <a:gd name="connsiteX130" fmla="*/ 5401340 w 12397563"/>
              <a:gd name="connsiteY130" fmla="*/ 3902149 h 3979757"/>
              <a:gd name="connsiteX131" fmla="*/ 5475768 w 12397563"/>
              <a:gd name="connsiteY131" fmla="*/ 3848986 h 3979757"/>
              <a:gd name="connsiteX132" fmla="*/ 5486400 w 12397563"/>
              <a:gd name="connsiteY132" fmla="*/ 3817089 h 3979757"/>
              <a:gd name="connsiteX133" fmla="*/ 5507665 w 12397563"/>
              <a:gd name="connsiteY133" fmla="*/ 3785191 h 3979757"/>
              <a:gd name="connsiteX134" fmla="*/ 5528931 w 12397563"/>
              <a:gd name="connsiteY134" fmla="*/ 3721396 h 3979757"/>
              <a:gd name="connsiteX135" fmla="*/ 5592726 w 12397563"/>
              <a:gd name="connsiteY135" fmla="*/ 3646968 h 3979757"/>
              <a:gd name="connsiteX136" fmla="*/ 5635256 w 12397563"/>
              <a:gd name="connsiteY136" fmla="*/ 3636335 h 3979757"/>
              <a:gd name="connsiteX137" fmla="*/ 5667154 w 12397563"/>
              <a:gd name="connsiteY137" fmla="*/ 3646968 h 3979757"/>
              <a:gd name="connsiteX138" fmla="*/ 5720317 w 12397563"/>
              <a:gd name="connsiteY138" fmla="*/ 3593805 h 3979757"/>
              <a:gd name="connsiteX139" fmla="*/ 5826642 w 12397563"/>
              <a:gd name="connsiteY139" fmla="*/ 3604438 h 3979757"/>
              <a:gd name="connsiteX140" fmla="*/ 5837275 w 12397563"/>
              <a:gd name="connsiteY140" fmla="*/ 3636335 h 3979757"/>
              <a:gd name="connsiteX141" fmla="*/ 5879805 w 12397563"/>
              <a:gd name="connsiteY141" fmla="*/ 3657600 h 3979757"/>
              <a:gd name="connsiteX142" fmla="*/ 5922335 w 12397563"/>
              <a:gd name="connsiteY142" fmla="*/ 3689498 h 3979757"/>
              <a:gd name="connsiteX143" fmla="*/ 6018028 w 12397563"/>
              <a:gd name="connsiteY143" fmla="*/ 3732028 h 3979757"/>
              <a:gd name="connsiteX144" fmla="*/ 6092456 w 12397563"/>
              <a:gd name="connsiteY144" fmla="*/ 3763926 h 3979757"/>
              <a:gd name="connsiteX145" fmla="*/ 6113721 w 12397563"/>
              <a:gd name="connsiteY145" fmla="*/ 3795824 h 3979757"/>
              <a:gd name="connsiteX146" fmla="*/ 6283842 w 12397563"/>
              <a:gd name="connsiteY146" fmla="*/ 3838354 h 3979757"/>
              <a:gd name="connsiteX147" fmla="*/ 6347638 w 12397563"/>
              <a:gd name="connsiteY147" fmla="*/ 3848986 h 3979757"/>
              <a:gd name="connsiteX148" fmla="*/ 6432698 w 12397563"/>
              <a:gd name="connsiteY148" fmla="*/ 3859619 h 3979757"/>
              <a:gd name="connsiteX149" fmla="*/ 6464596 w 12397563"/>
              <a:gd name="connsiteY149" fmla="*/ 3848986 h 3979757"/>
              <a:gd name="connsiteX150" fmla="*/ 6517758 w 12397563"/>
              <a:gd name="connsiteY150" fmla="*/ 3838354 h 3979757"/>
              <a:gd name="connsiteX151" fmla="*/ 6549656 w 12397563"/>
              <a:gd name="connsiteY151" fmla="*/ 3817089 h 3979757"/>
              <a:gd name="connsiteX152" fmla="*/ 6560289 w 12397563"/>
              <a:gd name="connsiteY152" fmla="*/ 3785191 h 3979757"/>
              <a:gd name="connsiteX153" fmla="*/ 6581554 w 12397563"/>
              <a:gd name="connsiteY153" fmla="*/ 3742661 h 3979757"/>
              <a:gd name="connsiteX154" fmla="*/ 6613451 w 12397563"/>
              <a:gd name="connsiteY154" fmla="*/ 3530010 h 3979757"/>
              <a:gd name="connsiteX155" fmla="*/ 6645349 w 12397563"/>
              <a:gd name="connsiteY155" fmla="*/ 3508745 h 3979757"/>
              <a:gd name="connsiteX156" fmla="*/ 6698512 w 12397563"/>
              <a:gd name="connsiteY156" fmla="*/ 3487479 h 3979757"/>
              <a:gd name="connsiteX157" fmla="*/ 6709144 w 12397563"/>
              <a:gd name="connsiteY157" fmla="*/ 3455582 h 3979757"/>
              <a:gd name="connsiteX158" fmla="*/ 6719777 w 12397563"/>
              <a:gd name="connsiteY158" fmla="*/ 3253563 h 3979757"/>
              <a:gd name="connsiteX159" fmla="*/ 6794205 w 12397563"/>
              <a:gd name="connsiteY159" fmla="*/ 3200400 h 3979757"/>
              <a:gd name="connsiteX160" fmla="*/ 6826103 w 12397563"/>
              <a:gd name="connsiteY160" fmla="*/ 3168503 h 3979757"/>
              <a:gd name="connsiteX161" fmla="*/ 6858000 w 12397563"/>
              <a:gd name="connsiteY161" fmla="*/ 3179135 h 3979757"/>
              <a:gd name="connsiteX162" fmla="*/ 6889898 w 12397563"/>
              <a:gd name="connsiteY162" fmla="*/ 3264196 h 3979757"/>
              <a:gd name="connsiteX163" fmla="*/ 6889898 w 12397563"/>
              <a:gd name="connsiteY163" fmla="*/ 3657600 h 3979757"/>
              <a:gd name="connsiteX164" fmla="*/ 6921796 w 12397563"/>
              <a:gd name="connsiteY164" fmla="*/ 3806456 h 3979757"/>
              <a:gd name="connsiteX165" fmla="*/ 7028121 w 12397563"/>
              <a:gd name="connsiteY165" fmla="*/ 3785191 h 3979757"/>
              <a:gd name="connsiteX166" fmla="*/ 7038754 w 12397563"/>
              <a:gd name="connsiteY166" fmla="*/ 3742661 h 3979757"/>
              <a:gd name="connsiteX167" fmla="*/ 7060019 w 12397563"/>
              <a:gd name="connsiteY167" fmla="*/ 3657600 h 3979757"/>
              <a:gd name="connsiteX168" fmla="*/ 7134447 w 12397563"/>
              <a:gd name="connsiteY168" fmla="*/ 3583173 h 3979757"/>
              <a:gd name="connsiteX169" fmla="*/ 7155712 w 12397563"/>
              <a:gd name="connsiteY169" fmla="*/ 3561907 h 3979757"/>
              <a:gd name="connsiteX170" fmla="*/ 7176977 w 12397563"/>
              <a:gd name="connsiteY170" fmla="*/ 3402419 h 3979757"/>
              <a:gd name="connsiteX171" fmla="*/ 7219507 w 12397563"/>
              <a:gd name="connsiteY171" fmla="*/ 3285461 h 3979757"/>
              <a:gd name="connsiteX172" fmla="*/ 7240772 w 12397563"/>
              <a:gd name="connsiteY172" fmla="*/ 3242931 h 3979757"/>
              <a:gd name="connsiteX173" fmla="*/ 7262038 w 12397563"/>
              <a:gd name="connsiteY173" fmla="*/ 3157870 h 3979757"/>
              <a:gd name="connsiteX174" fmla="*/ 7283303 w 12397563"/>
              <a:gd name="connsiteY174" fmla="*/ 3125973 h 3979757"/>
              <a:gd name="connsiteX175" fmla="*/ 7304568 w 12397563"/>
              <a:gd name="connsiteY175" fmla="*/ 3051545 h 3979757"/>
              <a:gd name="connsiteX176" fmla="*/ 7325833 w 12397563"/>
              <a:gd name="connsiteY176" fmla="*/ 3030279 h 3979757"/>
              <a:gd name="connsiteX177" fmla="*/ 7368363 w 12397563"/>
              <a:gd name="connsiteY177" fmla="*/ 2966484 h 3979757"/>
              <a:gd name="connsiteX178" fmla="*/ 7389628 w 12397563"/>
              <a:gd name="connsiteY178" fmla="*/ 2923954 h 3979757"/>
              <a:gd name="connsiteX179" fmla="*/ 7432158 w 12397563"/>
              <a:gd name="connsiteY179" fmla="*/ 2828261 h 3979757"/>
              <a:gd name="connsiteX180" fmla="*/ 7464056 w 12397563"/>
              <a:gd name="connsiteY180" fmla="*/ 2806996 h 3979757"/>
              <a:gd name="connsiteX181" fmla="*/ 7474689 w 12397563"/>
              <a:gd name="connsiteY181" fmla="*/ 2775098 h 3979757"/>
              <a:gd name="connsiteX182" fmla="*/ 7559749 w 12397563"/>
              <a:gd name="connsiteY182" fmla="*/ 2838893 h 3979757"/>
              <a:gd name="connsiteX183" fmla="*/ 7570382 w 12397563"/>
              <a:gd name="connsiteY183" fmla="*/ 2934586 h 3979757"/>
              <a:gd name="connsiteX184" fmla="*/ 7591647 w 12397563"/>
              <a:gd name="connsiteY184" fmla="*/ 3083442 h 3979757"/>
              <a:gd name="connsiteX185" fmla="*/ 7612912 w 12397563"/>
              <a:gd name="connsiteY185" fmla="*/ 3115340 h 3979757"/>
              <a:gd name="connsiteX186" fmla="*/ 7655442 w 12397563"/>
              <a:gd name="connsiteY186" fmla="*/ 3253563 h 3979757"/>
              <a:gd name="connsiteX187" fmla="*/ 7697972 w 12397563"/>
              <a:gd name="connsiteY187" fmla="*/ 3147238 h 3979757"/>
              <a:gd name="connsiteX188" fmla="*/ 7740503 w 12397563"/>
              <a:gd name="connsiteY188" fmla="*/ 3072810 h 3979757"/>
              <a:gd name="connsiteX189" fmla="*/ 7772400 w 12397563"/>
              <a:gd name="connsiteY189" fmla="*/ 3040912 h 3979757"/>
              <a:gd name="connsiteX190" fmla="*/ 7793665 w 12397563"/>
              <a:gd name="connsiteY190" fmla="*/ 2987749 h 3979757"/>
              <a:gd name="connsiteX191" fmla="*/ 7889358 w 12397563"/>
              <a:gd name="connsiteY191" fmla="*/ 2892056 h 3979757"/>
              <a:gd name="connsiteX192" fmla="*/ 7942521 w 12397563"/>
              <a:gd name="connsiteY192" fmla="*/ 2881424 h 3979757"/>
              <a:gd name="connsiteX193" fmla="*/ 7953154 w 12397563"/>
              <a:gd name="connsiteY193" fmla="*/ 2817628 h 3979757"/>
              <a:gd name="connsiteX194" fmla="*/ 7995684 w 12397563"/>
              <a:gd name="connsiteY194" fmla="*/ 2828261 h 3979757"/>
              <a:gd name="connsiteX195" fmla="*/ 8059479 w 12397563"/>
              <a:gd name="connsiteY195" fmla="*/ 2838893 h 3979757"/>
              <a:gd name="connsiteX196" fmla="*/ 8070112 w 12397563"/>
              <a:gd name="connsiteY196" fmla="*/ 2881424 h 3979757"/>
              <a:gd name="connsiteX197" fmla="*/ 8048847 w 12397563"/>
              <a:gd name="connsiteY197" fmla="*/ 3083442 h 3979757"/>
              <a:gd name="connsiteX198" fmla="*/ 8038214 w 12397563"/>
              <a:gd name="connsiteY198" fmla="*/ 3115340 h 3979757"/>
              <a:gd name="connsiteX199" fmla="*/ 8016949 w 12397563"/>
              <a:gd name="connsiteY199" fmla="*/ 3200400 h 3979757"/>
              <a:gd name="connsiteX200" fmla="*/ 8006317 w 12397563"/>
              <a:gd name="connsiteY200" fmla="*/ 3391786 h 3979757"/>
              <a:gd name="connsiteX201" fmla="*/ 8027582 w 12397563"/>
              <a:gd name="connsiteY201" fmla="*/ 3561907 h 3979757"/>
              <a:gd name="connsiteX202" fmla="*/ 8080744 w 12397563"/>
              <a:gd name="connsiteY202" fmla="*/ 3732028 h 3979757"/>
              <a:gd name="connsiteX203" fmla="*/ 8112642 w 12397563"/>
              <a:gd name="connsiteY203" fmla="*/ 3742661 h 3979757"/>
              <a:gd name="connsiteX204" fmla="*/ 8941982 w 12397563"/>
              <a:gd name="connsiteY204" fmla="*/ 3827721 h 3979757"/>
              <a:gd name="connsiteX205" fmla="*/ 9048307 w 12397563"/>
              <a:gd name="connsiteY205" fmla="*/ 3838354 h 3979757"/>
              <a:gd name="connsiteX206" fmla="*/ 9728791 w 12397563"/>
              <a:gd name="connsiteY206" fmla="*/ 3859619 h 3979757"/>
              <a:gd name="connsiteX207" fmla="*/ 10696354 w 12397563"/>
              <a:gd name="connsiteY207" fmla="*/ 3848986 h 3979757"/>
              <a:gd name="connsiteX208" fmla="*/ 10728251 w 12397563"/>
              <a:gd name="connsiteY208" fmla="*/ 3838354 h 3979757"/>
              <a:gd name="connsiteX209" fmla="*/ 10738884 w 12397563"/>
              <a:gd name="connsiteY209" fmla="*/ 3774559 h 3979757"/>
              <a:gd name="connsiteX210" fmla="*/ 10760149 w 12397563"/>
              <a:gd name="connsiteY210" fmla="*/ 3668233 h 3979757"/>
              <a:gd name="connsiteX211" fmla="*/ 10770782 w 12397563"/>
              <a:gd name="connsiteY211" fmla="*/ 3625703 h 3979757"/>
              <a:gd name="connsiteX212" fmla="*/ 10792047 w 12397563"/>
              <a:gd name="connsiteY212" fmla="*/ 3561907 h 3979757"/>
              <a:gd name="connsiteX213" fmla="*/ 10802679 w 12397563"/>
              <a:gd name="connsiteY213" fmla="*/ 3413052 h 3979757"/>
              <a:gd name="connsiteX214" fmla="*/ 10855842 w 12397563"/>
              <a:gd name="connsiteY214" fmla="*/ 3285461 h 3979757"/>
              <a:gd name="connsiteX215" fmla="*/ 10877107 w 12397563"/>
              <a:gd name="connsiteY215" fmla="*/ 3221666 h 3979757"/>
              <a:gd name="connsiteX216" fmla="*/ 10898372 w 12397563"/>
              <a:gd name="connsiteY216" fmla="*/ 3136605 h 3979757"/>
              <a:gd name="connsiteX217" fmla="*/ 10909005 w 12397563"/>
              <a:gd name="connsiteY217" fmla="*/ 3030279 h 3979757"/>
              <a:gd name="connsiteX218" fmla="*/ 10930270 w 12397563"/>
              <a:gd name="connsiteY218" fmla="*/ 2966484 h 3979757"/>
              <a:gd name="connsiteX219" fmla="*/ 10962168 w 12397563"/>
              <a:gd name="connsiteY219" fmla="*/ 2881424 h 3979757"/>
              <a:gd name="connsiteX220" fmla="*/ 11004698 w 12397563"/>
              <a:gd name="connsiteY220" fmla="*/ 2700670 h 3979757"/>
              <a:gd name="connsiteX221" fmla="*/ 11036596 w 12397563"/>
              <a:gd name="connsiteY221" fmla="*/ 2636875 h 3979757"/>
              <a:gd name="connsiteX222" fmla="*/ 11079126 w 12397563"/>
              <a:gd name="connsiteY222" fmla="*/ 2562447 h 3979757"/>
              <a:gd name="connsiteX223" fmla="*/ 11111024 w 12397563"/>
              <a:gd name="connsiteY223" fmla="*/ 2551814 h 3979757"/>
              <a:gd name="connsiteX224" fmla="*/ 11142921 w 12397563"/>
              <a:gd name="connsiteY224" fmla="*/ 2583712 h 3979757"/>
              <a:gd name="connsiteX225" fmla="*/ 11153554 w 12397563"/>
              <a:gd name="connsiteY225" fmla="*/ 2615610 h 3979757"/>
              <a:gd name="connsiteX226" fmla="*/ 11174819 w 12397563"/>
              <a:gd name="connsiteY226" fmla="*/ 2658140 h 3979757"/>
              <a:gd name="connsiteX227" fmla="*/ 11206717 w 12397563"/>
              <a:gd name="connsiteY227" fmla="*/ 2764466 h 3979757"/>
              <a:gd name="connsiteX228" fmla="*/ 11249247 w 12397563"/>
              <a:gd name="connsiteY228" fmla="*/ 2881424 h 3979757"/>
              <a:gd name="connsiteX229" fmla="*/ 11270512 w 12397563"/>
              <a:gd name="connsiteY229" fmla="*/ 3030279 h 3979757"/>
              <a:gd name="connsiteX230" fmla="*/ 11291777 w 12397563"/>
              <a:gd name="connsiteY230" fmla="*/ 3083442 h 3979757"/>
              <a:gd name="connsiteX231" fmla="*/ 11313042 w 12397563"/>
              <a:gd name="connsiteY231" fmla="*/ 3147238 h 3979757"/>
              <a:gd name="connsiteX232" fmla="*/ 11323675 w 12397563"/>
              <a:gd name="connsiteY232" fmla="*/ 3179135 h 3979757"/>
              <a:gd name="connsiteX233" fmla="*/ 11355572 w 12397563"/>
              <a:gd name="connsiteY233" fmla="*/ 3211033 h 3979757"/>
              <a:gd name="connsiteX234" fmla="*/ 11366205 w 12397563"/>
              <a:gd name="connsiteY234" fmla="*/ 3264196 h 3979757"/>
              <a:gd name="connsiteX235" fmla="*/ 11398103 w 12397563"/>
              <a:gd name="connsiteY235" fmla="*/ 3296093 h 3979757"/>
              <a:gd name="connsiteX236" fmla="*/ 11419368 w 12397563"/>
              <a:gd name="connsiteY236" fmla="*/ 3338624 h 3979757"/>
              <a:gd name="connsiteX237" fmla="*/ 11440633 w 12397563"/>
              <a:gd name="connsiteY237" fmla="*/ 3423684 h 3979757"/>
              <a:gd name="connsiteX238" fmla="*/ 11504428 w 12397563"/>
              <a:gd name="connsiteY238" fmla="*/ 3530010 h 3979757"/>
              <a:gd name="connsiteX239" fmla="*/ 11525693 w 12397563"/>
              <a:gd name="connsiteY239" fmla="*/ 3572540 h 3979757"/>
              <a:gd name="connsiteX240" fmla="*/ 11557591 w 12397563"/>
              <a:gd name="connsiteY240" fmla="*/ 3615070 h 3979757"/>
              <a:gd name="connsiteX241" fmla="*/ 11578856 w 12397563"/>
              <a:gd name="connsiteY241" fmla="*/ 3668233 h 3979757"/>
              <a:gd name="connsiteX242" fmla="*/ 11663917 w 12397563"/>
              <a:gd name="connsiteY242" fmla="*/ 3774559 h 3979757"/>
              <a:gd name="connsiteX243" fmla="*/ 11897833 w 12397563"/>
              <a:gd name="connsiteY243" fmla="*/ 3795824 h 3979757"/>
              <a:gd name="connsiteX244" fmla="*/ 11929731 w 12397563"/>
              <a:gd name="connsiteY244" fmla="*/ 3817089 h 3979757"/>
              <a:gd name="connsiteX245" fmla="*/ 12291238 w 12397563"/>
              <a:gd name="connsiteY245" fmla="*/ 3817089 h 3979757"/>
              <a:gd name="connsiteX246" fmla="*/ 12323135 w 12397563"/>
              <a:gd name="connsiteY246" fmla="*/ 3785191 h 3979757"/>
              <a:gd name="connsiteX247" fmla="*/ 12301870 w 12397563"/>
              <a:gd name="connsiteY247" fmla="*/ 3604438 h 3979757"/>
              <a:gd name="connsiteX248" fmla="*/ 12280605 w 12397563"/>
              <a:gd name="connsiteY248" fmla="*/ 3551275 h 3979757"/>
              <a:gd name="connsiteX249" fmla="*/ 12259340 w 12397563"/>
              <a:gd name="connsiteY249" fmla="*/ 3466214 h 3979757"/>
              <a:gd name="connsiteX250" fmla="*/ 12259340 w 12397563"/>
              <a:gd name="connsiteY250" fmla="*/ 3274828 h 3979757"/>
              <a:gd name="connsiteX251" fmla="*/ 12269972 w 12397563"/>
              <a:gd name="connsiteY251" fmla="*/ 3211033 h 3979757"/>
              <a:gd name="connsiteX252" fmla="*/ 12291238 w 12397563"/>
              <a:gd name="connsiteY252" fmla="*/ 3179135 h 3979757"/>
              <a:gd name="connsiteX253" fmla="*/ 12323135 w 12397563"/>
              <a:gd name="connsiteY253" fmla="*/ 3125973 h 3979757"/>
              <a:gd name="connsiteX254" fmla="*/ 12333768 w 12397563"/>
              <a:gd name="connsiteY254" fmla="*/ 2817628 h 3979757"/>
              <a:gd name="connsiteX255" fmla="*/ 12344400 w 12397563"/>
              <a:gd name="connsiteY255" fmla="*/ 2743200 h 3979757"/>
              <a:gd name="connsiteX256" fmla="*/ 12365665 w 12397563"/>
              <a:gd name="connsiteY256" fmla="*/ 2562447 h 3979757"/>
              <a:gd name="connsiteX257" fmla="*/ 12376298 w 12397563"/>
              <a:gd name="connsiteY257" fmla="*/ 2413591 h 3979757"/>
              <a:gd name="connsiteX258" fmla="*/ 12386931 w 12397563"/>
              <a:gd name="connsiteY258" fmla="*/ 2360428 h 3979757"/>
              <a:gd name="connsiteX259" fmla="*/ 12397563 w 12397563"/>
              <a:gd name="connsiteY259" fmla="*/ 2190307 h 3979757"/>
              <a:gd name="connsiteX260" fmla="*/ 12376298 w 12397563"/>
              <a:gd name="connsiteY260" fmla="*/ 2062717 h 3979757"/>
              <a:gd name="connsiteX261" fmla="*/ 12365665 w 12397563"/>
              <a:gd name="connsiteY261" fmla="*/ 2030819 h 3979757"/>
              <a:gd name="connsiteX262" fmla="*/ 12355033 w 12397563"/>
              <a:gd name="connsiteY262" fmla="*/ 1945759 h 3979757"/>
              <a:gd name="connsiteX263" fmla="*/ 12376298 w 12397563"/>
              <a:gd name="connsiteY263" fmla="*/ 1541721 h 3979757"/>
              <a:gd name="connsiteX264" fmla="*/ 12386931 w 12397563"/>
              <a:gd name="connsiteY264" fmla="*/ 1509824 h 3979757"/>
              <a:gd name="connsiteX265" fmla="*/ 12397563 w 12397563"/>
              <a:gd name="connsiteY265" fmla="*/ 1084521 h 3979757"/>
              <a:gd name="connsiteX266" fmla="*/ 12386931 w 12397563"/>
              <a:gd name="connsiteY266" fmla="*/ 914400 h 3979757"/>
              <a:gd name="connsiteX267" fmla="*/ 12376298 w 12397563"/>
              <a:gd name="connsiteY267" fmla="*/ 563526 h 3979757"/>
              <a:gd name="connsiteX268" fmla="*/ 12355033 w 12397563"/>
              <a:gd name="connsiteY268" fmla="*/ 414670 h 3979757"/>
              <a:gd name="connsiteX269" fmla="*/ 12333768 w 12397563"/>
              <a:gd name="connsiteY269" fmla="*/ 63796 h 3979757"/>
              <a:gd name="connsiteX270" fmla="*/ 12291238 w 12397563"/>
              <a:gd name="connsiteY270" fmla="*/ 0 h 3979757"/>
              <a:gd name="connsiteX271" fmla="*/ 11685182 w 12397563"/>
              <a:gd name="connsiteY271" fmla="*/ 21266 h 3979757"/>
              <a:gd name="connsiteX272" fmla="*/ 11089758 w 12397563"/>
              <a:gd name="connsiteY272" fmla="*/ 31898 h 3979757"/>
              <a:gd name="connsiteX273" fmla="*/ 10983433 w 12397563"/>
              <a:gd name="connsiteY273" fmla="*/ 42531 h 3979757"/>
              <a:gd name="connsiteX274" fmla="*/ 10069033 w 12397563"/>
              <a:gd name="connsiteY274" fmla="*/ 53163 h 3979757"/>
              <a:gd name="connsiteX275" fmla="*/ 9750056 w 12397563"/>
              <a:gd name="connsiteY275" fmla="*/ 74428 h 3979757"/>
              <a:gd name="connsiteX276" fmla="*/ 9675628 w 12397563"/>
              <a:gd name="connsiteY276" fmla="*/ 85061 h 3979757"/>
              <a:gd name="connsiteX277" fmla="*/ 9526772 w 12397563"/>
              <a:gd name="connsiteY277" fmla="*/ 95693 h 3979757"/>
              <a:gd name="connsiteX278" fmla="*/ 9452344 w 12397563"/>
              <a:gd name="connsiteY278" fmla="*/ 106326 h 3979757"/>
              <a:gd name="connsiteX279" fmla="*/ 8739963 w 12397563"/>
              <a:gd name="connsiteY279" fmla="*/ 42531 h 3979757"/>
              <a:gd name="connsiteX280" fmla="*/ 7846828 w 12397563"/>
              <a:gd name="connsiteY280" fmla="*/ 85061 h 3979757"/>
              <a:gd name="connsiteX281" fmla="*/ 7729870 w 12397563"/>
              <a:gd name="connsiteY281" fmla="*/ 95693 h 3979757"/>
              <a:gd name="connsiteX282" fmla="*/ 7581014 w 12397563"/>
              <a:gd name="connsiteY282" fmla="*/ 106326 h 3979757"/>
              <a:gd name="connsiteX283" fmla="*/ 7325833 w 12397563"/>
              <a:gd name="connsiteY283" fmla="*/ 116959 h 3979757"/>
              <a:gd name="connsiteX284" fmla="*/ 6124354 w 12397563"/>
              <a:gd name="connsiteY284" fmla="*/ 116959 h 3979757"/>
              <a:gd name="connsiteX285" fmla="*/ 4954772 w 12397563"/>
              <a:gd name="connsiteY285" fmla="*/ 74428 h 3979757"/>
              <a:gd name="connsiteX286" fmla="*/ 4455042 w 12397563"/>
              <a:gd name="connsiteY286" fmla="*/ 42531 h 3979757"/>
              <a:gd name="connsiteX287" fmla="*/ 3604438 w 12397563"/>
              <a:gd name="connsiteY287" fmla="*/ 21266 h 3979757"/>
              <a:gd name="connsiteX288" fmla="*/ 3232298 w 12397563"/>
              <a:gd name="connsiteY288" fmla="*/ 10633 h 3979757"/>
              <a:gd name="connsiteX289" fmla="*/ 2796363 w 12397563"/>
              <a:gd name="connsiteY289" fmla="*/ 21266 h 3979757"/>
              <a:gd name="connsiteX290" fmla="*/ 2169042 w 12397563"/>
              <a:gd name="connsiteY290" fmla="*/ 53163 h 3979757"/>
              <a:gd name="connsiteX291" fmla="*/ 2094614 w 12397563"/>
              <a:gd name="connsiteY291" fmla="*/ 63796 h 3979757"/>
              <a:gd name="connsiteX292" fmla="*/ 1839433 w 12397563"/>
              <a:gd name="connsiteY292" fmla="*/ 53163 h 3979757"/>
              <a:gd name="connsiteX293" fmla="*/ 1786270 w 12397563"/>
              <a:gd name="connsiteY293" fmla="*/ 42531 h 3979757"/>
              <a:gd name="connsiteX294" fmla="*/ 1488558 w 12397563"/>
              <a:gd name="connsiteY294" fmla="*/ 63796 h 3979757"/>
              <a:gd name="connsiteX295" fmla="*/ 1222744 w 12397563"/>
              <a:gd name="connsiteY295" fmla="*/ 74428 h 3979757"/>
              <a:gd name="connsiteX296" fmla="*/ 871870 w 12397563"/>
              <a:gd name="connsiteY296" fmla="*/ 74428 h 3979757"/>
              <a:gd name="connsiteX297" fmla="*/ 489098 w 12397563"/>
              <a:gd name="connsiteY297" fmla="*/ 63796 h 3979757"/>
              <a:gd name="connsiteX298" fmla="*/ 425303 w 12397563"/>
              <a:gd name="connsiteY298" fmla="*/ 42531 h 3979757"/>
              <a:gd name="connsiteX299" fmla="*/ 106326 w 12397563"/>
              <a:gd name="connsiteY299" fmla="*/ 63796 h 3979757"/>
              <a:gd name="connsiteX300" fmla="*/ 63796 w 12397563"/>
              <a:gd name="connsiteY300" fmla="*/ 127591 h 397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12397563" h="3979757">
                <a:moveTo>
                  <a:pt x="63796" y="127591"/>
                </a:moveTo>
                <a:cubicBezTo>
                  <a:pt x="54936" y="168349"/>
                  <a:pt x="55575" y="248038"/>
                  <a:pt x="53163" y="308345"/>
                </a:cubicBezTo>
                <a:cubicBezTo>
                  <a:pt x="47950" y="438661"/>
                  <a:pt x="63954" y="775383"/>
                  <a:pt x="21265" y="988828"/>
                </a:cubicBezTo>
                <a:cubicBezTo>
                  <a:pt x="18399" y="1003157"/>
                  <a:pt x="14177" y="1017182"/>
                  <a:pt x="10633" y="1031359"/>
                </a:cubicBezTo>
                <a:cubicBezTo>
                  <a:pt x="14177" y="1056168"/>
                  <a:pt x="14671" y="1081608"/>
                  <a:pt x="21265" y="1105786"/>
                </a:cubicBezTo>
                <a:cubicBezTo>
                  <a:pt x="25436" y="1121078"/>
                  <a:pt x="36966" y="1133476"/>
                  <a:pt x="42531" y="1148317"/>
                </a:cubicBezTo>
                <a:cubicBezTo>
                  <a:pt x="47662" y="1162000"/>
                  <a:pt x="49619" y="1176670"/>
                  <a:pt x="53163" y="1190847"/>
                </a:cubicBezTo>
                <a:cubicBezTo>
                  <a:pt x="49619" y="1236921"/>
                  <a:pt x="47634" y="1283142"/>
                  <a:pt x="42531" y="1329070"/>
                </a:cubicBezTo>
                <a:cubicBezTo>
                  <a:pt x="40535" y="1347031"/>
                  <a:pt x="31898" y="1364161"/>
                  <a:pt x="31898" y="1382233"/>
                </a:cubicBezTo>
                <a:cubicBezTo>
                  <a:pt x="31898" y="1446127"/>
                  <a:pt x="38987" y="1509824"/>
                  <a:pt x="42531" y="1573619"/>
                </a:cubicBezTo>
                <a:cubicBezTo>
                  <a:pt x="35442" y="1637414"/>
                  <a:pt x="29567" y="1701356"/>
                  <a:pt x="21265" y="1765005"/>
                </a:cubicBezTo>
                <a:cubicBezTo>
                  <a:pt x="18928" y="1782925"/>
                  <a:pt x="11876" y="1800139"/>
                  <a:pt x="10633" y="1818168"/>
                </a:cubicBezTo>
                <a:cubicBezTo>
                  <a:pt x="4776" y="1903100"/>
                  <a:pt x="3544" y="1988289"/>
                  <a:pt x="0" y="2073349"/>
                </a:cubicBezTo>
                <a:cubicBezTo>
                  <a:pt x="3544" y="2183219"/>
                  <a:pt x="1981" y="2293373"/>
                  <a:pt x="10633" y="2402959"/>
                </a:cubicBezTo>
                <a:cubicBezTo>
                  <a:pt x="12664" y="2428681"/>
                  <a:pt x="27143" y="2452026"/>
                  <a:pt x="31898" y="2477386"/>
                </a:cubicBezTo>
                <a:cubicBezTo>
                  <a:pt x="37813" y="2508930"/>
                  <a:pt x="38781" y="2541205"/>
                  <a:pt x="42531" y="2573079"/>
                </a:cubicBezTo>
                <a:cubicBezTo>
                  <a:pt x="45870" y="2601458"/>
                  <a:pt x="49619" y="2629786"/>
                  <a:pt x="53163" y="2658140"/>
                </a:cubicBezTo>
                <a:cubicBezTo>
                  <a:pt x="56707" y="2757377"/>
                  <a:pt x="58131" y="2856713"/>
                  <a:pt x="63796" y="2955852"/>
                </a:cubicBezTo>
                <a:cubicBezTo>
                  <a:pt x="65226" y="2980872"/>
                  <a:pt x="73290" y="3005244"/>
                  <a:pt x="74428" y="3030279"/>
                </a:cubicBezTo>
                <a:cubicBezTo>
                  <a:pt x="80385" y="3161327"/>
                  <a:pt x="79711" y="3292610"/>
                  <a:pt x="85061" y="3423684"/>
                </a:cubicBezTo>
                <a:cubicBezTo>
                  <a:pt x="89684" y="3536949"/>
                  <a:pt x="87815" y="3519763"/>
                  <a:pt x="106326" y="3593805"/>
                </a:cubicBezTo>
                <a:cubicBezTo>
                  <a:pt x="113414" y="3693042"/>
                  <a:pt x="105677" y="3794470"/>
                  <a:pt x="127591" y="3891517"/>
                </a:cubicBezTo>
                <a:cubicBezTo>
                  <a:pt x="132143" y="3911675"/>
                  <a:pt x="160186" y="3921407"/>
                  <a:pt x="180754" y="3923414"/>
                </a:cubicBezTo>
                <a:cubicBezTo>
                  <a:pt x="307791" y="3935808"/>
                  <a:pt x="435935" y="3930503"/>
                  <a:pt x="563526" y="3934047"/>
                </a:cubicBezTo>
                <a:cubicBezTo>
                  <a:pt x="592309" y="3847693"/>
                  <a:pt x="567088" y="3927757"/>
                  <a:pt x="606056" y="3742661"/>
                </a:cubicBezTo>
                <a:cubicBezTo>
                  <a:pt x="609066" y="3728361"/>
                  <a:pt x="606356" y="3710464"/>
                  <a:pt x="616689" y="3700131"/>
                </a:cubicBezTo>
                <a:cubicBezTo>
                  <a:pt x="627022" y="3689798"/>
                  <a:pt x="645042" y="3693042"/>
                  <a:pt x="659219" y="3689498"/>
                </a:cubicBezTo>
                <a:cubicBezTo>
                  <a:pt x="676940" y="3678865"/>
                  <a:pt x="691842" y="3659882"/>
                  <a:pt x="712382" y="3657600"/>
                </a:cubicBezTo>
                <a:cubicBezTo>
                  <a:pt x="728135" y="3655850"/>
                  <a:pt x="740428" y="3672429"/>
                  <a:pt x="754912" y="3678866"/>
                </a:cubicBezTo>
                <a:cubicBezTo>
                  <a:pt x="772353" y="3686618"/>
                  <a:pt x="790354" y="3693043"/>
                  <a:pt x="808075" y="3700131"/>
                </a:cubicBezTo>
                <a:cubicBezTo>
                  <a:pt x="818707" y="3717852"/>
                  <a:pt x="831420" y="3734480"/>
                  <a:pt x="839972" y="3753293"/>
                </a:cubicBezTo>
                <a:cubicBezTo>
                  <a:pt x="857520" y="3791898"/>
                  <a:pt x="853227" y="3819710"/>
                  <a:pt x="882503" y="3848986"/>
                </a:cubicBezTo>
                <a:cubicBezTo>
                  <a:pt x="906981" y="3873464"/>
                  <a:pt x="924391" y="3872750"/>
                  <a:pt x="956931" y="3880884"/>
                </a:cubicBezTo>
                <a:cubicBezTo>
                  <a:pt x="971108" y="3895061"/>
                  <a:pt x="983422" y="3911385"/>
                  <a:pt x="999461" y="3923414"/>
                </a:cubicBezTo>
                <a:cubicBezTo>
                  <a:pt x="1012141" y="3932924"/>
                  <a:pt x="1040862" y="3960489"/>
                  <a:pt x="1041991" y="3944679"/>
                </a:cubicBezTo>
                <a:cubicBezTo>
                  <a:pt x="1046101" y="3887131"/>
                  <a:pt x="1010093" y="3774559"/>
                  <a:pt x="1010093" y="3774559"/>
                </a:cubicBezTo>
                <a:cubicBezTo>
                  <a:pt x="1006549" y="3689498"/>
                  <a:pt x="1007932" y="3604089"/>
                  <a:pt x="999461" y="3519377"/>
                </a:cubicBezTo>
                <a:cubicBezTo>
                  <a:pt x="997231" y="3497073"/>
                  <a:pt x="978196" y="3455582"/>
                  <a:pt x="978196" y="3455582"/>
                </a:cubicBezTo>
                <a:cubicBezTo>
                  <a:pt x="981740" y="3405963"/>
                  <a:pt x="983016" y="3356130"/>
                  <a:pt x="988828" y="3306726"/>
                </a:cubicBezTo>
                <a:cubicBezTo>
                  <a:pt x="990138" y="3295595"/>
                  <a:pt x="988366" y="3276413"/>
                  <a:pt x="999461" y="3274828"/>
                </a:cubicBezTo>
                <a:cubicBezTo>
                  <a:pt x="1021651" y="3271658"/>
                  <a:pt x="1041991" y="3289005"/>
                  <a:pt x="1063256" y="3296093"/>
                </a:cubicBezTo>
                <a:cubicBezTo>
                  <a:pt x="1070344" y="3310270"/>
                  <a:pt x="1076120" y="3325183"/>
                  <a:pt x="1084521" y="3338624"/>
                </a:cubicBezTo>
                <a:cubicBezTo>
                  <a:pt x="1093913" y="3353651"/>
                  <a:pt x="1107813" y="3365663"/>
                  <a:pt x="1116419" y="3381154"/>
                </a:cubicBezTo>
                <a:cubicBezTo>
                  <a:pt x="1186035" y="3506463"/>
                  <a:pt x="1087450" y="3367339"/>
                  <a:pt x="1169582" y="3476847"/>
                </a:cubicBezTo>
                <a:cubicBezTo>
                  <a:pt x="1194862" y="3552693"/>
                  <a:pt x="1159015" y="3460997"/>
                  <a:pt x="1212112" y="3540642"/>
                </a:cubicBezTo>
                <a:cubicBezTo>
                  <a:pt x="1218329" y="3549967"/>
                  <a:pt x="1218329" y="3562238"/>
                  <a:pt x="1222744" y="3572540"/>
                </a:cubicBezTo>
                <a:cubicBezTo>
                  <a:pt x="1228988" y="3587109"/>
                  <a:pt x="1237766" y="3600501"/>
                  <a:pt x="1244010" y="3615070"/>
                </a:cubicBezTo>
                <a:cubicBezTo>
                  <a:pt x="1248425" y="3625372"/>
                  <a:pt x="1248702" y="3637464"/>
                  <a:pt x="1254642" y="3646968"/>
                </a:cubicBezTo>
                <a:cubicBezTo>
                  <a:pt x="1266670" y="3666212"/>
                  <a:pt x="1283556" y="3681976"/>
                  <a:pt x="1297172" y="3700131"/>
                </a:cubicBezTo>
                <a:cubicBezTo>
                  <a:pt x="1304839" y="3710354"/>
                  <a:pt x="1309402" y="3722992"/>
                  <a:pt x="1318438" y="3732028"/>
                </a:cubicBezTo>
                <a:cubicBezTo>
                  <a:pt x="1327474" y="3741064"/>
                  <a:pt x="1340357" y="3745310"/>
                  <a:pt x="1350335" y="3753293"/>
                </a:cubicBezTo>
                <a:cubicBezTo>
                  <a:pt x="1358163" y="3759555"/>
                  <a:pt x="1364512" y="3767470"/>
                  <a:pt x="1371600" y="3774559"/>
                </a:cubicBezTo>
                <a:cubicBezTo>
                  <a:pt x="1385777" y="3767470"/>
                  <a:pt x="1404918" y="3766191"/>
                  <a:pt x="1414131" y="3753293"/>
                </a:cubicBezTo>
                <a:cubicBezTo>
                  <a:pt x="1424635" y="3738588"/>
                  <a:pt x="1424763" y="3718203"/>
                  <a:pt x="1424763" y="3700131"/>
                </a:cubicBezTo>
                <a:cubicBezTo>
                  <a:pt x="1424763" y="3646850"/>
                  <a:pt x="1417675" y="3593805"/>
                  <a:pt x="1414131" y="3540642"/>
                </a:cubicBezTo>
                <a:cubicBezTo>
                  <a:pt x="1417675" y="3526465"/>
                  <a:pt x="1416269" y="3510003"/>
                  <a:pt x="1424763" y="3498112"/>
                </a:cubicBezTo>
                <a:cubicBezTo>
                  <a:pt x="1435063" y="3483692"/>
                  <a:pt x="1452873" y="3476514"/>
                  <a:pt x="1467293" y="3466214"/>
                </a:cubicBezTo>
                <a:cubicBezTo>
                  <a:pt x="1503362" y="3440450"/>
                  <a:pt x="1491588" y="3447483"/>
                  <a:pt x="1531089" y="3434317"/>
                </a:cubicBezTo>
                <a:cubicBezTo>
                  <a:pt x="1545266" y="3448494"/>
                  <a:pt x="1558217" y="3464012"/>
                  <a:pt x="1573619" y="3476847"/>
                </a:cubicBezTo>
                <a:cubicBezTo>
                  <a:pt x="1600846" y="3499536"/>
                  <a:pt x="1634970" y="3514298"/>
                  <a:pt x="1658679" y="3540642"/>
                </a:cubicBezTo>
                <a:cubicBezTo>
                  <a:pt x="1668455" y="3551504"/>
                  <a:pt x="1665768" y="3568996"/>
                  <a:pt x="1669312" y="3583173"/>
                </a:cubicBezTo>
                <a:cubicBezTo>
                  <a:pt x="1686317" y="3770242"/>
                  <a:pt x="1666030" y="3646116"/>
                  <a:pt x="1690577" y="3732028"/>
                </a:cubicBezTo>
                <a:cubicBezTo>
                  <a:pt x="1694592" y="3746079"/>
                  <a:pt x="1695453" y="3761127"/>
                  <a:pt x="1701210" y="3774559"/>
                </a:cubicBezTo>
                <a:cubicBezTo>
                  <a:pt x="1706244" y="3786304"/>
                  <a:pt x="1715387" y="3795824"/>
                  <a:pt x="1722475" y="3806456"/>
                </a:cubicBezTo>
                <a:cubicBezTo>
                  <a:pt x="1729563" y="3838354"/>
                  <a:pt x="1736393" y="3870310"/>
                  <a:pt x="1743740" y="3902149"/>
                </a:cubicBezTo>
                <a:cubicBezTo>
                  <a:pt x="1747026" y="3916388"/>
                  <a:pt x="1744862" y="3933584"/>
                  <a:pt x="1754372" y="3944679"/>
                </a:cubicBezTo>
                <a:cubicBezTo>
                  <a:pt x="1767821" y="3960370"/>
                  <a:pt x="1789814" y="3965944"/>
                  <a:pt x="1807535" y="3976577"/>
                </a:cubicBezTo>
                <a:cubicBezTo>
                  <a:pt x="1835889" y="3973033"/>
                  <a:pt x="1864410" y="3970643"/>
                  <a:pt x="1892596" y="3965945"/>
                </a:cubicBezTo>
                <a:cubicBezTo>
                  <a:pt x="1907010" y="3963543"/>
                  <a:pt x="1920523" y="3955853"/>
                  <a:pt x="1935126" y="3955312"/>
                </a:cubicBezTo>
                <a:cubicBezTo>
                  <a:pt x="2112249" y="3948752"/>
                  <a:pt x="2289545" y="3948223"/>
                  <a:pt x="2466754" y="3944679"/>
                </a:cubicBezTo>
                <a:cubicBezTo>
                  <a:pt x="2499290" y="3936545"/>
                  <a:pt x="2516706" y="3937258"/>
                  <a:pt x="2541182" y="3912782"/>
                </a:cubicBezTo>
                <a:cubicBezTo>
                  <a:pt x="2589276" y="3864688"/>
                  <a:pt x="2532247" y="3890950"/>
                  <a:pt x="2594344" y="3870252"/>
                </a:cubicBezTo>
                <a:cubicBezTo>
                  <a:pt x="2597888" y="3856075"/>
                  <a:pt x="2599846" y="3841404"/>
                  <a:pt x="2604977" y="3827721"/>
                </a:cubicBezTo>
                <a:cubicBezTo>
                  <a:pt x="2614813" y="3801492"/>
                  <a:pt x="2631272" y="3776022"/>
                  <a:pt x="2647507" y="3753293"/>
                </a:cubicBezTo>
                <a:cubicBezTo>
                  <a:pt x="2669624" y="3722329"/>
                  <a:pt x="2682829" y="3703272"/>
                  <a:pt x="2711303" y="3678866"/>
                </a:cubicBezTo>
                <a:cubicBezTo>
                  <a:pt x="2724758" y="3667333"/>
                  <a:pt x="2739656" y="3657601"/>
                  <a:pt x="2753833" y="3646968"/>
                </a:cubicBezTo>
                <a:cubicBezTo>
                  <a:pt x="2779139" y="3571050"/>
                  <a:pt x="2756448" y="3595607"/>
                  <a:pt x="2806996" y="3561907"/>
                </a:cubicBezTo>
                <a:cubicBezTo>
                  <a:pt x="2810540" y="3551275"/>
                  <a:pt x="2808303" y="3536227"/>
                  <a:pt x="2817628" y="3530010"/>
                </a:cubicBezTo>
                <a:cubicBezTo>
                  <a:pt x="2850762" y="3507921"/>
                  <a:pt x="2881041" y="3521940"/>
                  <a:pt x="2913321" y="3530010"/>
                </a:cubicBezTo>
                <a:cubicBezTo>
                  <a:pt x="2916865" y="3544187"/>
                  <a:pt x="2919940" y="3558489"/>
                  <a:pt x="2923954" y="3572540"/>
                </a:cubicBezTo>
                <a:cubicBezTo>
                  <a:pt x="2934522" y="3609529"/>
                  <a:pt x="2971751" y="3700030"/>
                  <a:pt x="2977117" y="3710763"/>
                </a:cubicBezTo>
                <a:cubicBezTo>
                  <a:pt x="2984205" y="3724940"/>
                  <a:pt x="2989590" y="3740105"/>
                  <a:pt x="2998382" y="3753293"/>
                </a:cubicBezTo>
                <a:cubicBezTo>
                  <a:pt x="3010970" y="3772175"/>
                  <a:pt x="3027296" y="3788301"/>
                  <a:pt x="3040912" y="3806456"/>
                </a:cubicBezTo>
                <a:cubicBezTo>
                  <a:pt x="3062818" y="3835665"/>
                  <a:pt x="3064696" y="3854863"/>
                  <a:pt x="3104707" y="3870252"/>
                </a:cubicBezTo>
                <a:cubicBezTo>
                  <a:pt x="3135205" y="3881982"/>
                  <a:pt x="3168502" y="3884429"/>
                  <a:pt x="3200400" y="3891517"/>
                </a:cubicBezTo>
                <a:cubicBezTo>
                  <a:pt x="3337483" y="3982906"/>
                  <a:pt x="3257854" y="3958043"/>
                  <a:pt x="3444949" y="3944679"/>
                </a:cubicBezTo>
                <a:cubicBezTo>
                  <a:pt x="3455582" y="3934047"/>
                  <a:pt x="3464336" y="3921123"/>
                  <a:pt x="3476847" y="3912782"/>
                </a:cubicBezTo>
                <a:cubicBezTo>
                  <a:pt x="3491157" y="3903242"/>
                  <a:pt x="3553757" y="3893369"/>
                  <a:pt x="3561907" y="3891517"/>
                </a:cubicBezTo>
                <a:lnTo>
                  <a:pt x="3742661" y="3848986"/>
                </a:lnTo>
                <a:cubicBezTo>
                  <a:pt x="3753293" y="3838354"/>
                  <a:pt x="3766217" y="3829600"/>
                  <a:pt x="3774558" y="3817089"/>
                </a:cubicBezTo>
                <a:cubicBezTo>
                  <a:pt x="3780775" y="3807764"/>
                  <a:pt x="3784018" y="3796337"/>
                  <a:pt x="3785191" y="3785191"/>
                </a:cubicBezTo>
                <a:cubicBezTo>
                  <a:pt x="3791139" y="3728686"/>
                  <a:pt x="3789876" y="3671575"/>
                  <a:pt x="3795824" y="3615070"/>
                </a:cubicBezTo>
                <a:cubicBezTo>
                  <a:pt x="3796997" y="3603924"/>
                  <a:pt x="3803738" y="3594046"/>
                  <a:pt x="3806456" y="3583173"/>
                </a:cubicBezTo>
                <a:cubicBezTo>
                  <a:pt x="3827067" y="3500728"/>
                  <a:pt x="3802982" y="3558225"/>
                  <a:pt x="3838354" y="3487479"/>
                </a:cubicBezTo>
                <a:cubicBezTo>
                  <a:pt x="3841898" y="3466214"/>
                  <a:pt x="3840979" y="3443700"/>
                  <a:pt x="3848986" y="3423684"/>
                </a:cubicBezTo>
                <a:cubicBezTo>
                  <a:pt x="3855567" y="3407231"/>
                  <a:pt x="3875280" y="3397966"/>
                  <a:pt x="3880884" y="3381154"/>
                </a:cubicBezTo>
                <a:cubicBezTo>
                  <a:pt x="3889920" y="3354046"/>
                  <a:pt x="3887741" y="3324417"/>
                  <a:pt x="3891517" y="3296093"/>
                </a:cubicBezTo>
                <a:cubicBezTo>
                  <a:pt x="3902149" y="3216352"/>
                  <a:pt x="3897059" y="3230346"/>
                  <a:pt x="3923414" y="3157870"/>
                </a:cubicBezTo>
                <a:cubicBezTo>
                  <a:pt x="3972468" y="3022970"/>
                  <a:pt x="3918664" y="3167369"/>
                  <a:pt x="3965944" y="3072810"/>
                </a:cubicBezTo>
                <a:cubicBezTo>
                  <a:pt x="3970956" y="3062785"/>
                  <a:pt x="3967457" y="3047426"/>
                  <a:pt x="3976577" y="3040912"/>
                </a:cubicBezTo>
                <a:cubicBezTo>
                  <a:pt x="3994817" y="3027883"/>
                  <a:pt x="4040372" y="3019647"/>
                  <a:pt x="4040372" y="3019647"/>
                </a:cubicBezTo>
                <a:cubicBezTo>
                  <a:pt x="4051005" y="3026735"/>
                  <a:pt x="4061175" y="3034572"/>
                  <a:pt x="4072270" y="3040912"/>
                </a:cubicBezTo>
                <a:cubicBezTo>
                  <a:pt x="4086032" y="3048776"/>
                  <a:pt x="4104485" y="3050143"/>
                  <a:pt x="4114800" y="3062177"/>
                </a:cubicBezTo>
                <a:cubicBezTo>
                  <a:pt x="4131198" y="3081308"/>
                  <a:pt x="4139317" y="3133268"/>
                  <a:pt x="4146698" y="3157870"/>
                </a:cubicBezTo>
                <a:cubicBezTo>
                  <a:pt x="4153139" y="3179340"/>
                  <a:pt x="4160874" y="3200401"/>
                  <a:pt x="4167963" y="3221666"/>
                </a:cubicBezTo>
                <a:lnTo>
                  <a:pt x="4189228" y="3285461"/>
                </a:lnTo>
                <a:lnTo>
                  <a:pt x="4199861" y="3317359"/>
                </a:lnTo>
                <a:cubicBezTo>
                  <a:pt x="4203405" y="3327991"/>
                  <a:pt x="4202568" y="3341331"/>
                  <a:pt x="4210493" y="3349256"/>
                </a:cubicBezTo>
                <a:lnTo>
                  <a:pt x="4242391" y="3381154"/>
                </a:lnTo>
                <a:cubicBezTo>
                  <a:pt x="4245935" y="3398875"/>
                  <a:pt x="4242999" y="3419280"/>
                  <a:pt x="4253024" y="3434317"/>
                </a:cubicBezTo>
                <a:cubicBezTo>
                  <a:pt x="4259241" y="3443642"/>
                  <a:pt x="4277920" y="3436198"/>
                  <a:pt x="4284921" y="3444949"/>
                </a:cubicBezTo>
                <a:cubicBezTo>
                  <a:pt x="4294050" y="3456360"/>
                  <a:pt x="4291540" y="3473428"/>
                  <a:pt x="4295554" y="3487479"/>
                </a:cubicBezTo>
                <a:cubicBezTo>
                  <a:pt x="4298633" y="3498256"/>
                  <a:pt x="4302642" y="3508744"/>
                  <a:pt x="4306186" y="3519377"/>
                </a:cubicBezTo>
                <a:cubicBezTo>
                  <a:pt x="4309730" y="3494568"/>
                  <a:pt x="4312699" y="3469669"/>
                  <a:pt x="4316819" y="3444949"/>
                </a:cubicBezTo>
                <a:cubicBezTo>
                  <a:pt x="4319790" y="3427123"/>
                  <a:pt x="4314018" y="3403876"/>
                  <a:pt x="4327451" y="3391786"/>
                </a:cubicBezTo>
                <a:cubicBezTo>
                  <a:pt x="4380277" y="3344243"/>
                  <a:pt x="4454831" y="3345735"/>
                  <a:pt x="4518838" y="3338624"/>
                </a:cubicBezTo>
                <a:cubicBezTo>
                  <a:pt x="4504661" y="3345712"/>
                  <a:pt x="4481872" y="3345048"/>
                  <a:pt x="4476307" y="3359889"/>
                </a:cubicBezTo>
                <a:cubicBezTo>
                  <a:pt x="4464960" y="3390147"/>
                  <a:pt x="4495375" y="3440553"/>
                  <a:pt x="4508205" y="3466214"/>
                </a:cubicBezTo>
                <a:cubicBezTo>
                  <a:pt x="4511749" y="3483935"/>
                  <a:pt x="4515605" y="3501597"/>
                  <a:pt x="4518838" y="3519377"/>
                </a:cubicBezTo>
                <a:cubicBezTo>
                  <a:pt x="4522694" y="3540588"/>
                  <a:pt x="4524241" y="3562258"/>
                  <a:pt x="4529470" y="3583173"/>
                </a:cubicBezTo>
                <a:cubicBezTo>
                  <a:pt x="4534906" y="3604919"/>
                  <a:pt x="4550735" y="3646968"/>
                  <a:pt x="4550735" y="3646968"/>
                </a:cubicBezTo>
                <a:cubicBezTo>
                  <a:pt x="4551553" y="3652696"/>
                  <a:pt x="4568314" y="3774132"/>
                  <a:pt x="4572000" y="3785191"/>
                </a:cubicBezTo>
                <a:cubicBezTo>
                  <a:pt x="4576041" y="3797314"/>
                  <a:pt x="4587550" y="3805659"/>
                  <a:pt x="4593265" y="3817089"/>
                </a:cubicBezTo>
                <a:cubicBezTo>
                  <a:pt x="4601801" y="3834160"/>
                  <a:pt x="4607829" y="3852381"/>
                  <a:pt x="4614531" y="3870252"/>
                </a:cubicBezTo>
                <a:cubicBezTo>
                  <a:pt x="4618466" y="3880746"/>
                  <a:pt x="4618162" y="3893398"/>
                  <a:pt x="4625163" y="3902149"/>
                </a:cubicBezTo>
                <a:cubicBezTo>
                  <a:pt x="4633146" y="3912128"/>
                  <a:pt x="4646428" y="3916326"/>
                  <a:pt x="4657061" y="3923414"/>
                </a:cubicBezTo>
                <a:cubicBezTo>
                  <a:pt x="4667693" y="3937591"/>
                  <a:pt x="4671581" y="3962470"/>
                  <a:pt x="4688958" y="3965945"/>
                </a:cubicBezTo>
                <a:cubicBezTo>
                  <a:pt x="4814658" y="3991085"/>
                  <a:pt x="4927573" y="3976186"/>
                  <a:pt x="5050465" y="3965945"/>
                </a:cubicBezTo>
                <a:cubicBezTo>
                  <a:pt x="5133042" y="3938418"/>
                  <a:pt x="5042985" y="3965573"/>
                  <a:pt x="5220586" y="3944679"/>
                </a:cubicBezTo>
                <a:cubicBezTo>
                  <a:pt x="5235099" y="3942972"/>
                  <a:pt x="5248788" y="3936913"/>
                  <a:pt x="5263117" y="3934047"/>
                </a:cubicBezTo>
                <a:cubicBezTo>
                  <a:pt x="5387060" y="3909259"/>
                  <a:pt x="5264656" y="3941201"/>
                  <a:pt x="5401340" y="3902149"/>
                </a:cubicBezTo>
                <a:cubicBezTo>
                  <a:pt x="5451777" y="3801275"/>
                  <a:pt x="5383016" y="3910820"/>
                  <a:pt x="5475768" y="3848986"/>
                </a:cubicBezTo>
                <a:cubicBezTo>
                  <a:pt x="5485093" y="3842769"/>
                  <a:pt x="5481388" y="3827113"/>
                  <a:pt x="5486400" y="3817089"/>
                </a:cubicBezTo>
                <a:cubicBezTo>
                  <a:pt x="5492115" y="3805659"/>
                  <a:pt x="5502475" y="3796868"/>
                  <a:pt x="5507665" y="3785191"/>
                </a:cubicBezTo>
                <a:cubicBezTo>
                  <a:pt x="5516769" y="3764708"/>
                  <a:pt x="5516497" y="3740047"/>
                  <a:pt x="5528931" y="3721396"/>
                </a:cubicBezTo>
                <a:cubicBezTo>
                  <a:pt x="5547231" y="3693945"/>
                  <a:pt x="5563259" y="3665385"/>
                  <a:pt x="5592726" y="3646968"/>
                </a:cubicBezTo>
                <a:cubicBezTo>
                  <a:pt x="5605118" y="3639223"/>
                  <a:pt x="5621079" y="3639879"/>
                  <a:pt x="5635256" y="3636335"/>
                </a:cubicBezTo>
                <a:cubicBezTo>
                  <a:pt x="5645889" y="3639879"/>
                  <a:pt x="5657129" y="3651980"/>
                  <a:pt x="5667154" y="3646968"/>
                </a:cubicBezTo>
                <a:cubicBezTo>
                  <a:pt x="5689570" y="3635760"/>
                  <a:pt x="5720317" y="3593805"/>
                  <a:pt x="5720317" y="3593805"/>
                </a:cubicBezTo>
                <a:cubicBezTo>
                  <a:pt x="5755759" y="3597349"/>
                  <a:pt x="5793168" y="3592266"/>
                  <a:pt x="5826642" y="3604438"/>
                </a:cubicBezTo>
                <a:cubicBezTo>
                  <a:pt x="5837175" y="3608268"/>
                  <a:pt x="5829350" y="3628410"/>
                  <a:pt x="5837275" y="3636335"/>
                </a:cubicBezTo>
                <a:cubicBezTo>
                  <a:pt x="5848483" y="3647543"/>
                  <a:pt x="5866364" y="3649199"/>
                  <a:pt x="5879805" y="3657600"/>
                </a:cubicBezTo>
                <a:cubicBezTo>
                  <a:pt x="5894832" y="3666992"/>
                  <a:pt x="5907590" y="3679668"/>
                  <a:pt x="5922335" y="3689498"/>
                </a:cubicBezTo>
                <a:cubicBezTo>
                  <a:pt x="6006766" y="3745786"/>
                  <a:pt x="5942200" y="3704454"/>
                  <a:pt x="6018028" y="3732028"/>
                </a:cubicBezTo>
                <a:cubicBezTo>
                  <a:pt x="6043395" y="3741252"/>
                  <a:pt x="6067647" y="3753293"/>
                  <a:pt x="6092456" y="3763926"/>
                </a:cubicBezTo>
                <a:cubicBezTo>
                  <a:pt x="6099544" y="3774559"/>
                  <a:pt x="6103088" y="3788736"/>
                  <a:pt x="6113721" y="3795824"/>
                </a:cubicBezTo>
                <a:cubicBezTo>
                  <a:pt x="6175543" y="3837038"/>
                  <a:pt x="6211387" y="3828693"/>
                  <a:pt x="6283842" y="3838354"/>
                </a:cubicBezTo>
                <a:cubicBezTo>
                  <a:pt x="6305212" y="3841203"/>
                  <a:pt x="6326296" y="3845937"/>
                  <a:pt x="6347638" y="3848986"/>
                </a:cubicBezTo>
                <a:cubicBezTo>
                  <a:pt x="6375925" y="3853027"/>
                  <a:pt x="6404345" y="3856075"/>
                  <a:pt x="6432698" y="3859619"/>
                </a:cubicBezTo>
                <a:cubicBezTo>
                  <a:pt x="6443331" y="3856075"/>
                  <a:pt x="6453723" y="3851704"/>
                  <a:pt x="6464596" y="3848986"/>
                </a:cubicBezTo>
                <a:cubicBezTo>
                  <a:pt x="6482128" y="3844603"/>
                  <a:pt x="6500837" y="3844699"/>
                  <a:pt x="6517758" y="3838354"/>
                </a:cubicBezTo>
                <a:cubicBezTo>
                  <a:pt x="6529723" y="3833867"/>
                  <a:pt x="6539023" y="3824177"/>
                  <a:pt x="6549656" y="3817089"/>
                </a:cubicBezTo>
                <a:cubicBezTo>
                  <a:pt x="6553200" y="3806456"/>
                  <a:pt x="6555874" y="3795493"/>
                  <a:pt x="6560289" y="3785191"/>
                </a:cubicBezTo>
                <a:cubicBezTo>
                  <a:pt x="6566533" y="3770623"/>
                  <a:pt x="6578321" y="3758178"/>
                  <a:pt x="6581554" y="3742661"/>
                </a:cubicBezTo>
                <a:cubicBezTo>
                  <a:pt x="6596173" y="3672491"/>
                  <a:pt x="6594592" y="3599161"/>
                  <a:pt x="6613451" y="3530010"/>
                </a:cubicBezTo>
                <a:cubicBezTo>
                  <a:pt x="6616813" y="3517681"/>
                  <a:pt x="6633919" y="3514460"/>
                  <a:pt x="6645349" y="3508745"/>
                </a:cubicBezTo>
                <a:cubicBezTo>
                  <a:pt x="6662420" y="3500209"/>
                  <a:pt x="6680791" y="3494568"/>
                  <a:pt x="6698512" y="3487479"/>
                </a:cubicBezTo>
                <a:cubicBezTo>
                  <a:pt x="6702056" y="3476847"/>
                  <a:pt x="6708129" y="3466743"/>
                  <a:pt x="6709144" y="3455582"/>
                </a:cubicBezTo>
                <a:cubicBezTo>
                  <a:pt x="6715249" y="3388426"/>
                  <a:pt x="6707714" y="3319908"/>
                  <a:pt x="6719777" y="3253563"/>
                </a:cubicBezTo>
                <a:cubicBezTo>
                  <a:pt x="6724728" y="3226333"/>
                  <a:pt x="6778445" y="3211657"/>
                  <a:pt x="6794205" y="3200400"/>
                </a:cubicBezTo>
                <a:cubicBezTo>
                  <a:pt x="6806441" y="3191660"/>
                  <a:pt x="6815470" y="3179135"/>
                  <a:pt x="6826103" y="3168503"/>
                </a:cubicBezTo>
                <a:cubicBezTo>
                  <a:pt x="6836735" y="3172047"/>
                  <a:pt x="6850075" y="3171210"/>
                  <a:pt x="6858000" y="3179135"/>
                </a:cubicBezTo>
                <a:cubicBezTo>
                  <a:pt x="6876532" y="3197668"/>
                  <a:pt x="6883965" y="3240464"/>
                  <a:pt x="6889898" y="3264196"/>
                </a:cubicBezTo>
                <a:cubicBezTo>
                  <a:pt x="6914033" y="3529667"/>
                  <a:pt x="6889898" y="3208528"/>
                  <a:pt x="6889898" y="3657600"/>
                </a:cubicBezTo>
                <a:cubicBezTo>
                  <a:pt x="6889898" y="3769600"/>
                  <a:pt x="6882664" y="3747759"/>
                  <a:pt x="6921796" y="3806456"/>
                </a:cubicBezTo>
                <a:cubicBezTo>
                  <a:pt x="6957238" y="3799368"/>
                  <a:pt x="6996391" y="3802498"/>
                  <a:pt x="7028121" y="3785191"/>
                </a:cubicBezTo>
                <a:cubicBezTo>
                  <a:pt x="7040950" y="3778194"/>
                  <a:pt x="7035584" y="3756926"/>
                  <a:pt x="7038754" y="3742661"/>
                </a:cubicBezTo>
                <a:cubicBezTo>
                  <a:pt x="7039366" y="3739908"/>
                  <a:pt x="7051249" y="3668563"/>
                  <a:pt x="7060019" y="3657600"/>
                </a:cubicBezTo>
                <a:cubicBezTo>
                  <a:pt x="7081937" y="3630203"/>
                  <a:pt x="7109638" y="3607982"/>
                  <a:pt x="7134447" y="3583173"/>
                </a:cubicBezTo>
                <a:lnTo>
                  <a:pt x="7155712" y="3561907"/>
                </a:lnTo>
                <a:cubicBezTo>
                  <a:pt x="7160833" y="3510694"/>
                  <a:pt x="7163067" y="3453422"/>
                  <a:pt x="7176977" y="3402419"/>
                </a:cubicBezTo>
                <a:cubicBezTo>
                  <a:pt x="7185297" y="3371911"/>
                  <a:pt x="7206078" y="3315676"/>
                  <a:pt x="7219507" y="3285461"/>
                </a:cubicBezTo>
                <a:cubicBezTo>
                  <a:pt x="7225944" y="3270977"/>
                  <a:pt x="7234528" y="3257499"/>
                  <a:pt x="7240772" y="3242931"/>
                </a:cubicBezTo>
                <a:cubicBezTo>
                  <a:pt x="7280129" y="3151100"/>
                  <a:pt x="7212107" y="3291017"/>
                  <a:pt x="7262038" y="3157870"/>
                </a:cubicBezTo>
                <a:cubicBezTo>
                  <a:pt x="7266525" y="3145905"/>
                  <a:pt x="7276215" y="3136605"/>
                  <a:pt x="7283303" y="3125973"/>
                </a:cubicBezTo>
                <a:cubicBezTo>
                  <a:pt x="7285290" y="3118023"/>
                  <a:pt x="7298028" y="3062445"/>
                  <a:pt x="7304568" y="3051545"/>
                </a:cubicBezTo>
                <a:cubicBezTo>
                  <a:pt x="7309726" y="3042949"/>
                  <a:pt x="7318745" y="3037368"/>
                  <a:pt x="7325833" y="3030279"/>
                </a:cubicBezTo>
                <a:cubicBezTo>
                  <a:pt x="7348640" y="2961857"/>
                  <a:pt x="7318585" y="3036173"/>
                  <a:pt x="7368363" y="2966484"/>
                </a:cubicBezTo>
                <a:cubicBezTo>
                  <a:pt x="7377576" y="2953586"/>
                  <a:pt x="7383741" y="2938670"/>
                  <a:pt x="7389628" y="2923954"/>
                </a:cubicBezTo>
                <a:cubicBezTo>
                  <a:pt x="7403665" y="2888862"/>
                  <a:pt x="7404884" y="2855535"/>
                  <a:pt x="7432158" y="2828261"/>
                </a:cubicBezTo>
                <a:cubicBezTo>
                  <a:pt x="7441194" y="2819225"/>
                  <a:pt x="7453423" y="2814084"/>
                  <a:pt x="7464056" y="2806996"/>
                </a:cubicBezTo>
                <a:cubicBezTo>
                  <a:pt x="7467600" y="2796363"/>
                  <a:pt x="7463481" y="2775098"/>
                  <a:pt x="7474689" y="2775098"/>
                </a:cubicBezTo>
                <a:cubicBezTo>
                  <a:pt x="7524838" y="2775098"/>
                  <a:pt x="7538773" y="2807430"/>
                  <a:pt x="7559749" y="2838893"/>
                </a:cubicBezTo>
                <a:cubicBezTo>
                  <a:pt x="7563293" y="2870791"/>
                  <a:pt x="7567189" y="2902651"/>
                  <a:pt x="7570382" y="2934586"/>
                </a:cubicBezTo>
                <a:cubicBezTo>
                  <a:pt x="7573439" y="2965157"/>
                  <a:pt x="7571093" y="3042335"/>
                  <a:pt x="7591647" y="3083442"/>
                </a:cubicBezTo>
                <a:cubicBezTo>
                  <a:pt x="7597362" y="3094872"/>
                  <a:pt x="7605824" y="3104707"/>
                  <a:pt x="7612912" y="3115340"/>
                </a:cubicBezTo>
                <a:cubicBezTo>
                  <a:pt x="7638806" y="3218916"/>
                  <a:pt x="7623323" y="3173264"/>
                  <a:pt x="7655442" y="3253563"/>
                </a:cubicBezTo>
                <a:cubicBezTo>
                  <a:pt x="7715122" y="3173990"/>
                  <a:pt x="7666365" y="3252596"/>
                  <a:pt x="7697972" y="3147238"/>
                </a:cubicBezTo>
                <a:cubicBezTo>
                  <a:pt x="7702847" y="3130989"/>
                  <a:pt x="7728267" y="3087493"/>
                  <a:pt x="7740503" y="3072810"/>
                </a:cubicBezTo>
                <a:cubicBezTo>
                  <a:pt x="7750129" y="3061258"/>
                  <a:pt x="7761768" y="3051545"/>
                  <a:pt x="7772400" y="3040912"/>
                </a:cubicBezTo>
                <a:cubicBezTo>
                  <a:pt x="7779488" y="3023191"/>
                  <a:pt x="7787142" y="3005686"/>
                  <a:pt x="7793665" y="2987749"/>
                </a:cubicBezTo>
                <a:cubicBezTo>
                  <a:pt x="7823438" y="2905874"/>
                  <a:pt x="7794362" y="2923721"/>
                  <a:pt x="7889358" y="2892056"/>
                </a:cubicBezTo>
                <a:cubicBezTo>
                  <a:pt x="7906503" y="2886341"/>
                  <a:pt x="7924800" y="2884968"/>
                  <a:pt x="7942521" y="2881424"/>
                </a:cubicBezTo>
                <a:cubicBezTo>
                  <a:pt x="7946065" y="2860159"/>
                  <a:pt x="7937910" y="2832872"/>
                  <a:pt x="7953154" y="2817628"/>
                </a:cubicBezTo>
                <a:cubicBezTo>
                  <a:pt x="7963487" y="2807295"/>
                  <a:pt x="7981355" y="2825395"/>
                  <a:pt x="7995684" y="2828261"/>
                </a:cubicBezTo>
                <a:cubicBezTo>
                  <a:pt x="8016824" y="2832489"/>
                  <a:pt x="8038214" y="2835349"/>
                  <a:pt x="8059479" y="2838893"/>
                </a:cubicBezTo>
                <a:cubicBezTo>
                  <a:pt x="8063023" y="2853070"/>
                  <a:pt x="8070112" y="2866811"/>
                  <a:pt x="8070112" y="2881424"/>
                </a:cubicBezTo>
                <a:cubicBezTo>
                  <a:pt x="8070112" y="2927232"/>
                  <a:pt x="8061344" y="3027207"/>
                  <a:pt x="8048847" y="3083442"/>
                </a:cubicBezTo>
                <a:cubicBezTo>
                  <a:pt x="8046416" y="3094383"/>
                  <a:pt x="8041163" y="3104527"/>
                  <a:pt x="8038214" y="3115340"/>
                </a:cubicBezTo>
                <a:cubicBezTo>
                  <a:pt x="8030524" y="3143536"/>
                  <a:pt x="8016949" y="3200400"/>
                  <a:pt x="8016949" y="3200400"/>
                </a:cubicBezTo>
                <a:cubicBezTo>
                  <a:pt x="8013405" y="3264195"/>
                  <a:pt x="8006317" y="3327892"/>
                  <a:pt x="8006317" y="3391786"/>
                </a:cubicBezTo>
                <a:cubicBezTo>
                  <a:pt x="8006317" y="3465406"/>
                  <a:pt x="8014935" y="3498673"/>
                  <a:pt x="8027582" y="3561907"/>
                </a:cubicBezTo>
                <a:cubicBezTo>
                  <a:pt x="8030281" y="3588895"/>
                  <a:pt x="8025973" y="3713771"/>
                  <a:pt x="8080744" y="3732028"/>
                </a:cubicBezTo>
                <a:lnTo>
                  <a:pt x="8112642" y="3742661"/>
                </a:lnTo>
                <a:cubicBezTo>
                  <a:pt x="8365022" y="3995041"/>
                  <a:pt x="8151988" y="3816595"/>
                  <a:pt x="8941982" y="3827721"/>
                </a:cubicBezTo>
                <a:cubicBezTo>
                  <a:pt x="8977424" y="3831265"/>
                  <a:pt x="9012705" y="3837259"/>
                  <a:pt x="9048307" y="3838354"/>
                </a:cubicBezTo>
                <a:lnTo>
                  <a:pt x="9728791" y="3859619"/>
                </a:lnTo>
                <a:lnTo>
                  <a:pt x="10696354" y="3848986"/>
                </a:lnTo>
                <a:cubicBezTo>
                  <a:pt x="10707559" y="3848748"/>
                  <a:pt x="10722691" y="3848085"/>
                  <a:pt x="10728251" y="3838354"/>
                </a:cubicBezTo>
                <a:cubicBezTo>
                  <a:pt x="10738947" y="3819636"/>
                  <a:pt x="10734911" y="3795748"/>
                  <a:pt x="10738884" y="3774559"/>
                </a:cubicBezTo>
                <a:cubicBezTo>
                  <a:pt x="10745545" y="3739034"/>
                  <a:pt x="10752576" y="3703575"/>
                  <a:pt x="10760149" y="3668233"/>
                </a:cubicBezTo>
                <a:cubicBezTo>
                  <a:pt x="10763211" y="3653944"/>
                  <a:pt x="10766583" y="3639700"/>
                  <a:pt x="10770782" y="3625703"/>
                </a:cubicBezTo>
                <a:cubicBezTo>
                  <a:pt x="10777223" y="3604233"/>
                  <a:pt x="10792047" y="3561907"/>
                  <a:pt x="10792047" y="3561907"/>
                </a:cubicBezTo>
                <a:cubicBezTo>
                  <a:pt x="10795591" y="3512289"/>
                  <a:pt x="10791493" y="3461523"/>
                  <a:pt x="10802679" y="3413052"/>
                </a:cubicBezTo>
                <a:cubicBezTo>
                  <a:pt x="10813039" y="3368157"/>
                  <a:pt x="10841272" y="3329171"/>
                  <a:pt x="10855842" y="3285461"/>
                </a:cubicBezTo>
                <a:cubicBezTo>
                  <a:pt x="10862930" y="3264196"/>
                  <a:pt x="10871209" y="3243291"/>
                  <a:pt x="10877107" y="3221666"/>
                </a:cubicBezTo>
                <a:cubicBezTo>
                  <a:pt x="10915606" y="3080503"/>
                  <a:pt x="10866107" y="3233407"/>
                  <a:pt x="10898372" y="3136605"/>
                </a:cubicBezTo>
                <a:cubicBezTo>
                  <a:pt x="10901916" y="3101163"/>
                  <a:pt x="10902441" y="3065288"/>
                  <a:pt x="10909005" y="3030279"/>
                </a:cubicBezTo>
                <a:cubicBezTo>
                  <a:pt x="10913136" y="3008248"/>
                  <a:pt x="10921945" y="2987296"/>
                  <a:pt x="10930270" y="2966484"/>
                </a:cubicBezTo>
                <a:cubicBezTo>
                  <a:pt x="10936769" y="2950236"/>
                  <a:pt x="10956614" y="2903640"/>
                  <a:pt x="10962168" y="2881424"/>
                </a:cubicBezTo>
                <a:cubicBezTo>
                  <a:pt x="10985672" y="2787407"/>
                  <a:pt x="10958046" y="2840617"/>
                  <a:pt x="11004698" y="2700670"/>
                </a:cubicBezTo>
                <a:cubicBezTo>
                  <a:pt x="11024193" y="2642188"/>
                  <a:pt x="11003617" y="2694588"/>
                  <a:pt x="11036596" y="2636875"/>
                </a:cubicBezTo>
                <a:cubicBezTo>
                  <a:pt x="11043205" y="2625309"/>
                  <a:pt x="11065493" y="2573354"/>
                  <a:pt x="11079126" y="2562447"/>
                </a:cubicBezTo>
                <a:cubicBezTo>
                  <a:pt x="11087878" y="2555445"/>
                  <a:pt x="11100391" y="2555358"/>
                  <a:pt x="11111024" y="2551814"/>
                </a:cubicBezTo>
                <a:cubicBezTo>
                  <a:pt x="11121656" y="2562447"/>
                  <a:pt x="11134580" y="2571201"/>
                  <a:pt x="11142921" y="2583712"/>
                </a:cubicBezTo>
                <a:cubicBezTo>
                  <a:pt x="11149138" y="2593038"/>
                  <a:pt x="11149139" y="2605308"/>
                  <a:pt x="11153554" y="2615610"/>
                </a:cubicBezTo>
                <a:cubicBezTo>
                  <a:pt x="11159798" y="2630178"/>
                  <a:pt x="11167731" y="2643963"/>
                  <a:pt x="11174819" y="2658140"/>
                </a:cubicBezTo>
                <a:cubicBezTo>
                  <a:pt x="11186067" y="2703135"/>
                  <a:pt x="11188224" y="2716384"/>
                  <a:pt x="11206717" y="2764466"/>
                </a:cubicBezTo>
                <a:cubicBezTo>
                  <a:pt x="11251542" y="2881010"/>
                  <a:pt x="11228185" y="2797177"/>
                  <a:pt x="11249247" y="2881424"/>
                </a:cubicBezTo>
                <a:cubicBezTo>
                  <a:pt x="11254624" y="2935195"/>
                  <a:pt x="11253992" y="2980721"/>
                  <a:pt x="11270512" y="3030279"/>
                </a:cubicBezTo>
                <a:cubicBezTo>
                  <a:pt x="11276548" y="3048386"/>
                  <a:pt x="11285255" y="3065505"/>
                  <a:pt x="11291777" y="3083442"/>
                </a:cubicBezTo>
                <a:cubicBezTo>
                  <a:pt x="11299437" y="3104508"/>
                  <a:pt x="11305953" y="3125973"/>
                  <a:pt x="11313042" y="3147238"/>
                </a:cubicBezTo>
                <a:cubicBezTo>
                  <a:pt x="11316586" y="3157870"/>
                  <a:pt x="11315750" y="3171210"/>
                  <a:pt x="11323675" y="3179135"/>
                </a:cubicBezTo>
                <a:lnTo>
                  <a:pt x="11355572" y="3211033"/>
                </a:lnTo>
                <a:cubicBezTo>
                  <a:pt x="11359116" y="3228754"/>
                  <a:pt x="11358123" y="3248032"/>
                  <a:pt x="11366205" y="3264196"/>
                </a:cubicBezTo>
                <a:cubicBezTo>
                  <a:pt x="11372930" y="3277645"/>
                  <a:pt x="11389363" y="3283857"/>
                  <a:pt x="11398103" y="3296093"/>
                </a:cubicBezTo>
                <a:cubicBezTo>
                  <a:pt x="11407316" y="3308991"/>
                  <a:pt x="11412280" y="3324447"/>
                  <a:pt x="11419368" y="3338624"/>
                </a:cubicBezTo>
                <a:cubicBezTo>
                  <a:pt x="11425609" y="3369832"/>
                  <a:pt x="11428371" y="3395074"/>
                  <a:pt x="11440633" y="3423684"/>
                </a:cubicBezTo>
                <a:cubicBezTo>
                  <a:pt x="11488376" y="3535083"/>
                  <a:pt x="11428841" y="3378837"/>
                  <a:pt x="11504428" y="3530010"/>
                </a:cubicBezTo>
                <a:cubicBezTo>
                  <a:pt x="11511516" y="3544187"/>
                  <a:pt x="11517292" y="3559099"/>
                  <a:pt x="11525693" y="3572540"/>
                </a:cubicBezTo>
                <a:cubicBezTo>
                  <a:pt x="11535085" y="3587567"/>
                  <a:pt x="11548985" y="3599579"/>
                  <a:pt x="11557591" y="3615070"/>
                </a:cubicBezTo>
                <a:cubicBezTo>
                  <a:pt x="11566860" y="3631754"/>
                  <a:pt x="11570320" y="3651162"/>
                  <a:pt x="11578856" y="3668233"/>
                </a:cubicBezTo>
                <a:cubicBezTo>
                  <a:pt x="11590513" y="3691547"/>
                  <a:pt x="11636323" y="3769040"/>
                  <a:pt x="11663917" y="3774559"/>
                </a:cubicBezTo>
                <a:cubicBezTo>
                  <a:pt x="11776263" y="3797027"/>
                  <a:pt x="11699039" y="3784130"/>
                  <a:pt x="11897833" y="3795824"/>
                </a:cubicBezTo>
                <a:cubicBezTo>
                  <a:pt x="11908466" y="3802912"/>
                  <a:pt x="11918301" y="3811374"/>
                  <a:pt x="11929731" y="3817089"/>
                </a:cubicBezTo>
                <a:cubicBezTo>
                  <a:pt x="12052395" y="3878421"/>
                  <a:pt x="12105039" y="3829930"/>
                  <a:pt x="12291238" y="3817089"/>
                </a:cubicBezTo>
                <a:cubicBezTo>
                  <a:pt x="12301870" y="3806456"/>
                  <a:pt x="12321148" y="3800096"/>
                  <a:pt x="12323135" y="3785191"/>
                </a:cubicBezTo>
                <a:cubicBezTo>
                  <a:pt x="12325939" y="3764164"/>
                  <a:pt x="12314549" y="3646699"/>
                  <a:pt x="12301870" y="3604438"/>
                </a:cubicBezTo>
                <a:cubicBezTo>
                  <a:pt x="12296386" y="3586157"/>
                  <a:pt x="12286218" y="3569517"/>
                  <a:pt x="12280605" y="3551275"/>
                </a:cubicBezTo>
                <a:cubicBezTo>
                  <a:pt x="12272010" y="3523341"/>
                  <a:pt x="12259340" y="3466214"/>
                  <a:pt x="12259340" y="3466214"/>
                </a:cubicBezTo>
                <a:cubicBezTo>
                  <a:pt x="12247159" y="3332231"/>
                  <a:pt x="12242709" y="3382931"/>
                  <a:pt x="12259340" y="3274828"/>
                </a:cubicBezTo>
                <a:cubicBezTo>
                  <a:pt x="12262618" y="3253520"/>
                  <a:pt x="12263155" y="3231485"/>
                  <a:pt x="12269972" y="3211033"/>
                </a:cubicBezTo>
                <a:cubicBezTo>
                  <a:pt x="12274013" y="3198910"/>
                  <a:pt x="12284465" y="3189972"/>
                  <a:pt x="12291238" y="3179135"/>
                </a:cubicBezTo>
                <a:cubicBezTo>
                  <a:pt x="12302191" y="3161611"/>
                  <a:pt x="12312503" y="3143694"/>
                  <a:pt x="12323135" y="3125973"/>
                </a:cubicBezTo>
                <a:cubicBezTo>
                  <a:pt x="12326679" y="3023191"/>
                  <a:pt x="12328063" y="2920312"/>
                  <a:pt x="12333768" y="2817628"/>
                </a:cubicBezTo>
                <a:cubicBezTo>
                  <a:pt x="12335158" y="2792605"/>
                  <a:pt x="12341906" y="2768137"/>
                  <a:pt x="12344400" y="2743200"/>
                </a:cubicBezTo>
                <a:cubicBezTo>
                  <a:pt x="12362030" y="2566903"/>
                  <a:pt x="12341968" y="2657241"/>
                  <a:pt x="12365665" y="2562447"/>
                </a:cubicBezTo>
                <a:cubicBezTo>
                  <a:pt x="12369209" y="2512828"/>
                  <a:pt x="12371090" y="2463063"/>
                  <a:pt x="12376298" y="2413591"/>
                </a:cubicBezTo>
                <a:cubicBezTo>
                  <a:pt x="12378190" y="2395618"/>
                  <a:pt x="12385218" y="2378419"/>
                  <a:pt x="12386931" y="2360428"/>
                </a:cubicBezTo>
                <a:cubicBezTo>
                  <a:pt x="12392318" y="2303866"/>
                  <a:pt x="12394019" y="2247014"/>
                  <a:pt x="12397563" y="2190307"/>
                </a:cubicBezTo>
                <a:cubicBezTo>
                  <a:pt x="12390475" y="2147777"/>
                  <a:pt x="12384754" y="2104996"/>
                  <a:pt x="12376298" y="2062717"/>
                </a:cubicBezTo>
                <a:cubicBezTo>
                  <a:pt x="12374100" y="2051727"/>
                  <a:pt x="12367670" y="2041846"/>
                  <a:pt x="12365665" y="2030819"/>
                </a:cubicBezTo>
                <a:cubicBezTo>
                  <a:pt x="12360554" y="2002706"/>
                  <a:pt x="12358577" y="1974112"/>
                  <a:pt x="12355033" y="1945759"/>
                </a:cubicBezTo>
                <a:cubicBezTo>
                  <a:pt x="12362121" y="1811080"/>
                  <a:pt x="12366456" y="1676227"/>
                  <a:pt x="12376298" y="1541721"/>
                </a:cubicBezTo>
                <a:cubicBezTo>
                  <a:pt x="12377116" y="1530543"/>
                  <a:pt x="12386410" y="1521019"/>
                  <a:pt x="12386931" y="1509824"/>
                </a:cubicBezTo>
                <a:cubicBezTo>
                  <a:pt x="12393520" y="1368165"/>
                  <a:pt x="12394019" y="1226289"/>
                  <a:pt x="12397563" y="1084521"/>
                </a:cubicBezTo>
                <a:cubicBezTo>
                  <a:pt x="12394019" y="1027814"/>
                  <a:pt x="12389248" y="971170"/>
                  <a:pt x="12386931" y="914400"/>
                </a:cubicBezTo>
                <a:cubicBezTo>
                  <a:pt x="12382159" y="797486"/>
                  <a:pt x="12381999" y="680399"/>
                  <a:pt x="12376298" y="563526"/>
                </a:cubicBezTo>
                <a:cubicBezTo>
                  <a:pt x="12374463" y="525911"/>
                  <a:pt x="12361707" y="454714"/>
                  <a:pt x="12355033" y="414670"/>
                </a:cubicBezTo>
                <a:cubicBezTo>
                  <a:pt x="12347945" y="297712"/>
                  <a:pt x="12356748" y="178693"/>
                  <a:pt x="12333768" y="63796"/>
                </a:cubicBezTo>
                <a:cubicBezTo>
                  <a:pt x="12320937" y="-357"/>
                  <a:pt x="12340279" y="16348"/>
                  <a:pt x="12291238" y="0"/>
                </a:cubicBezTo>
                <a:lnTo>
                  <a:pt x="11685182" y="21266"/>
                </a:lnTo>
                <a:lnTo>
                  <a:pt x="11089758" y="31898"/>
                </a:lnTo>
                <a:cubicBezTo>
                  <a:pt x="11054156" y="32977"/>
                  <a:pt x="11019044" y="41789"/>
                  <a:pt x="10983433" y="42531"/>
                </a:cubicBezTo>
                <a:lnTo>
                  <a:pt x="10069033" y="53163"/>
                </a:lnTo>
                <a:lnTo>
                  <a:pt x="9750056" y="74428"/>
                </a:lnTo>
                <a:cubicBezTo>
                  <a:pt x="9725108" y="76804"/>
                  <a:pt x="9700576" y="82685"/>
                  <a:pt x="9675628" y="85061"/>
                </a:cubicBezTo>
                <a:cubicBezTo>
                  <a:pt x="9626107" y="89777"/>
                  <a:pt x="9576391" y="92149"/>
                  <a:pt x="9526772" y="95693"/>
                </a:cubicBezTo>
                <a:cubicBezTo>
                  <a:pt x="9501963" y="99237"/>
                  <a:pt x="9477363" y="107776"/>
                  <a:pt x="9452344" y="106326"/>
                </a:cubicBezTo>
                <a:cubicBezTo>
                  <a:pt x="8883240" y="73335"/>
                  <a:pt x="9000434" y="94622"/>
                  <a:pt x="8739963" y="42531"/>
                </a:cubicBezTo>
                <a:lnTo>
                  <a:pt x="7846828" y="85061"/>
                </a:lnTo>
                <a:cubicBezTo>
                  <a:pt x="7807735" y="87118"/>
                  <a:pt x="7768892" y="92571"/>
                  <a:pt x="7729870" y="95693"/>
                </a:cubicBezTo>
                <a:lnTo>
                  <a:pt x="7581014" y="106326"/>
                </a:lnTo>
                <a:cubicBezTo>
                  <a:pt x="7495998" y="110801"/>
                  <a:pt x="7410893" y="113415"/>
                  <a:pt x="7325833" y="116959"/>
                </a:cubicBezTo>
                <a:cubicBezTo>
                  <a:pt x="6858526" y="159439"/>
                  <a:pt x="7158523" y="136110"/>
                  <a:pt x="6124354" y="116959"/>
                </a:cubicBezTo>
                <a:cubicBezTo>
                  <a:pt x="5871414" y="112275"/>
                  <a:pt x="5230330" y="85450"/>
                  <a:pt x="4954772" y="74428"/>
                </a:cubicBezTo>
                <a:cubicBezTo>
                  <a:pt x="4680164" y="46967"/>
                  <a:pt x="4768511" y="51320"/>
                  <a:pt x="4455042" y="42531"/>
                </a:cubicBezTo>
                <a:lnTo>
                  <a:pt x="3604438" y="21266"/>
                </a:lnTo>
                <a:lnTo>
                  <a:pt x="3232298" y="10633"/>
                </a:lnTo>
                <a:lnTo>
                  <a:pt x="2796363" y="21266"/>
                </a:lnTo>
                <a:cubicBezTo>
                  <a:pt x="2484806" y="29686"/>
                  <a:pt x="2458137" y="26881"/>
                  <a:pt x="2169042" y="53163"/>
                </a:cubicBezTo>
                <a:cubicBezTo>
                  <a:pt x="2144084" y="55432"/>
                  <a:pt x="2119423" y="60252"/>
                  <a:pt x="2094614" y="63796"/>
                </a:cubicBezTo>
                <a:cubicBezTo>
                  <a:pt x="2009554" y="60252"/>
                  <a:pt x="1924365" y="59020"/>
                  <a:pt x="1839433" y="53163"/>
                </a:cubicBezTo>
                <a:cubicBezTo>
                  <a:pt x="1821404" y="51920"/>
                  <a:pt x="1804334" y="41984"/>
                  <a:pt x="1786270" y="42531"/>
                </a:cubicBezTo>
                <a:cubicBezTo>
                  <a:pt x="1686825" y="45545"/>
                  <a:pt x="1587889" y="58174"/>
                  <a:pt x="1488558" y="63796"/>
                </a:cubicBezTo>
                <a:cubicBezTo>
                  <a:pt x="1400024" y="68807"/>
                  <a:pt x="1311349" y="70884"/>
                  <a:pt x="1222744" y="74428"/>
                </a:cubicBezTo>
                <a:cubicBezTo>
                  <a:pt x="1062640" y="101113"/>
                  <a:pt x="1188725" y="84487"/>
                  <a:pt x="871870" y="74428"/>
                </a:cubicBezTo>
                <a:lnTo>
                  <a:pt x="489098" y="63796"/>
                </a:lnTo>
                <a:cubicBezTo>
                  <a:pt x="467833" y="56708"/>
                  <a:pt x="447707" y="43231"/>
                  <a:pt x="425303" y="42531"/>
                </a:cubicBezTo>
                <a:cubicBezTo>
                  <a:pt x="206390" y="35690"/>
                  <a:pt x="226889" y="33654"/>
                  <a:pt x="106326" y="63796"/>
                </a:cubicBezTo>
                <a:cubicBezTo>
                  <a:pt x="80315" y="128824"/>
                  <a:pt x="72656" y="86833"/>
                  <a:pt x="63796" y="127591"/>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colorful hand print with text&#10;&#10;Description automatically generated">
            <a:extLst>
              <a:ext uri="{FF2B5EF4-FFF2-40B4-BE49-F238E27FC236}">
                <a16:creationId xmlns:a16="http://schemas.microsoft.com/office/drawing/2014/main" id="{E41C4B59-9ECA-8200-6246-B4DE925A7A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6" name="TextBox 5">
            <a:extLst>
              <a:ext uri="{FF2B5EF4-FFF2-40B4-BE49-F238E27FC236}">
                <a16:creationId xmlns:a16="http://schemas.microsoft.com/office/drawing/2014/main" id="{817E833B-F725-7A5F-7FE6-F42CC2128E54}"/>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5B8099D7-2B4A-3014-9A86-0657F0F23130}"/>
              </a:ext>
            </a:extLst>
          </p:cNvPr>
          <p:cNvSpPr txBox="1"/>
          <p:nvPr/>
        </p:nvSpPr>
        <p:spPr>
          <a:xfrm>
            <a:off x="5780028" y="124351"/>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Further</a:t>
            </a:r>
            <a:r>
              <a:rPr lang="en-GB" sz="4000" b="1" dirty="0">
                <a:solidFill>
                  <a:srgbClr val="5C6858"/>
                </a:solidFill>
                <a:latin typeface="Gill Sans MT" panose="020B0502020104020203" pitchFamily="34" charset="0"/>
              </a:rPr>
              <a:t> </a:t>
            </a:r>
            <a:r>
              <a:rPr lang="en-GB" sz="4000" b="1" dirty="0">
                <a:solidFill>
                  <a:srgbClr val="4472C4"/>
                </a:solidFill>
                <a:latin typeface="Gill Sans MT" panose="020B0502020104020203" pitchFamily="34" charset="0"/>
              </a:rPr>
              <a:t>Information</a:t>
            </a:r>
          </a:p>
        </p:txBody>
      </p:sp>
      <p:sp>
        <p:nvSpPr>
          <p:cNvPr id="13" name="TextBox 12">
            <a:extLst>
              <a:ext uri="{FF2B5EF4-FFF2-40B4-BE49-F238E27FC236}">
                <a16:creationId xmlns:a16="http://schemas.microsoft.com/office/drawing/2014/main" id="{17CA1A54-7491-E7EB-1C15-E3956A3694F1}"/>
              </a:ext>
            </a:extLst>
          </p:cNvPr>
          <p:cNvSpPr txBox="1"/>
          <p:nvPr/>
        </p:nvSpPr>
        <p:spPr>
          <a:xfrm>
            <a:off x="718456" y="1122362"/>
            <a:ext cx="10985863" cy="4484071"/>
          </a:xfrm>
          <a:prstGeom prst="rect">
            <a:avLst/>
          </a:prstGeom>
          <a:noFill/>
        </p:spPr>
        <p:txBody>
          <a:bodyPr wrap="square">
            <a:spAutoFit/>
          </a:bodyPr>
          <a:lstStyle/>
          <a:p>
            <a:pPr marL="342900" indent="-342900">
              <a:buFont typeface="Arial" panose="020B0604020202020204" pitchFamily="34" charset="0"/>
              <a:buChar char="•"/>
            </a:pPr>
            <a:r>
              <a:rPr lang="en-GB" sz="2200" b="1" dirty="0">
                <a:latin typeface="Century Gothic" panose="020B0502020202020204" pitchFamily="34" charset="0"/>
                <a:hlinkClick r:id="rId6"/>
              </a:rPr>
              <a:t>WSCP Annual Report (online)</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7"/>
              </a:rPr>
              <a:t>Annual Report on-a-page</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8"/>
              </a:rPr>
              <a:t>WSCP Business Plan 2024-26 </a:t>
            </a:r>
            <a:endParaRPr lang="en-GB" sz="2200" b="1" dirty="0">
              <a:latin typeface="Century Gothic" panose="020B0502020202020204" pitchFamily="34" charset="0"/>
            </a:endParaRPr>
          </a:p>
          <a:p>
            <a:pPr marL="342900" indent="-342900">
              <a:buFont typeface="Arial" panose="020B0604020202020204" pitchFamily="34" charset="0"/>
              <a:buChar char="•"/>
            </a:pPr>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9"/>
              </a:rPr>
              <a:t>WSCP Progress Against Priorities</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10"/>
              </a:rPr>
              <a:t>WSCP Case Reviews</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11"/>
              </a:rPr>
              <a:t>WSCP Multi-agency Training</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12"/>
              </a:rPr>
              <a:t>WSCP Learning from Audits</a:t>
            </a:r>
            <a:r>
              <a:rPr lang="en-GB" sz="2200" dirty="0"/>
              <a:t> </a:t>
            </a:r>
          </a:p>
        </p:txBody>
      </p:sp>
      <p:pic>
        <p:nvPicPr>
          <p:cNvPr id="12" name="Picture 11">
            <a:hlinkClick r:id="rId13"/>
            <a:extLst>
              <a:ext uri="{FF2B5EF4-FFF2-40B4-BE49-F238E27FC236}">
                <a16:creationId xmlns:a16="http://schemas.microsoft.com/office/drawing/2014/main" id="{61A408E5-560E-24DC-47BD-80891F5CA2A5}"/>
              </a:ext>
            </a:extLst>
          </p:cNvPr>
          <p:cNvPicPr>
            <a:picLocks noChangeAspect="1"/>
          </p:cNvPicPr>
          <p:nvPr/>
        </p:nvPicPr>
        <p:blipFill>
          <a:blip r:embed="rId14"/>
          <a:stretch>
            <a:fillRect/>
          </a:stretch>
        </p:blipFill>
        <p:spPr>
          <a:xfrm>
            <a:off x="6747981" y="1700289"/>
            <a:ext cx="4638475" cy="3261815"/>
          </a:xfrm>
          <a:prstGeom prst="rect">
            <a:avLst/>
          </a:prstGeom>
        </p:spPr>
      </p:pic>
    </p:spTree>
    <p:extLst>
      <p:ext uri="{BB962C8B-B14F-4D97-AF65-F5344CB8AC3E}">
        <p14:creationId xmlns:p14="http://schemas.microsoft.com/office/powerpoint/2010/main" val="220271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animEffect transition="in" filter="fade">
                                      <p:cBhvr>
                                        <p:cTn id="17" dur="500"/>
                                        <p:tgtEl>
                                          <p:spTgt spid="1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6" end="6"/>
                                            </p:txEl>
                                          </p:spTgt>
                                        </p:tgtEl>
                                        <p:attrNameLst>
                                          <p:attrName>style.visibility</p:attrName>
                                        </p:attrNameLst>
                                      </p:cBhvr>
                                      <p:to>
                                        <p:strVal val="visible"/>
                                      </p:to>
                                    </p:set>
                                    <p:animEffect transition="in" filter="fade">
                                      <p:cBhvr>
                                        <p:cTn id="22" dur="500"/>
                                        <p:tgtEl>
                                          <p:spTgt spid="1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xEl>
                                              <p:pRg st="8" end="8"/>
                                            </p:txEl>
                                          </p:spTgt>
                                        </p:tgtEl>
                                        <p:attrNameLst>
                                          <p:attrName>style.visibility</p:attrName>
                                        </p:attrNameLst>
                                      </p:cBhvr>
                                      <p:to>
                                        <p:strVal val="visible"/>
                                      </p:to>
                                    </p:set>
                                    <p:animEffect transition="in" filter="fade">
                                      <p:cBhvr>
                                        <p:cTn id="27" dur="500"/>
                                        <p:tgtEl>
                                          <p:spTgt spid="1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xEl>
                                              <p:pRg st="10" end="10"/>
                                            </p:txEl>
                                          </p:spTgt>
                                        </p:tgtEl>
                                        <p:attrNameLst>
                                          <p:attrName>style.visibility</p:attrName>
                                        </p:attrNameLst>
                                      </p:cBhvr>
                                      <p:to>
                                        <p:strVal val="visible"/>
                                      </p:to>
                                    </p:set>
                                    <p:animEffect transition="in" filter="fade">
                                      <p:cBhvr>
                                        <p:cTn id="32" dur="500"/>
                                        <p:tgtEl>
                                          <p:spTgt spid="1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xEl>
                                              <p:pRg st="12" end="12"/>
                                            </p:txEl>
                                          </p:spTgt>
                                        </p:tgtEl>
                                        <p:attrNameLst>
                                          <p:attrName>style.visibility</p:attrName>
                                        </p:attrNameLst>
                                      </p:cBhvr>
                                      <p:to>
                                        <p:strVal val="visible"/>
                                      </p:to>
                                    </p:set>
                                    <p:animEffect transition="in" filter="fade">
                                      <p:cBhvr>
                                        <p:cTn id="37" dur="500"/>
                                        <p:tgtEl>
                                          <p:spTgt spid="13">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ee the source image">
            <a:extLst>
              <a:ext uri="{FF2B5EF4-FFF2-40B4-BE49-F238E27FC236}">
                <a16:creationId xmlns:a16="http://schemas.microsoft.com/office/drawing/2014/main" id="{3D3C7947-3718-40DF-8682-3C16720A92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50768E0C-4ED3-420B-8D87-9430410F25E3}"/>
              </a:ext>
            </a:extLst>
          </p:cNvPr>
          <p:cNvGrpSpPr/>
          <p:nvPr/>
        </p:nvGrpSpPr>
        <p:grpSpPr>
          <a:xfrm>
            <a:off x="-24352" y="45720"/>
            <a:ext cx="12191999" cy="6884610"/>
            <a:chOff x="-9603" y="-26610"/>
            <a:chExt cx="12202339" cy="6884610"/>
          </a:xfrm>
        </p:grpSpPr>
        <p:grpSp>
          <p:nvGrpSpPr>
            <p:cNvPr id="4" name="Group 3">
              <a:extLst>
                <a:ext uri="{FF2B5EF4-FFF2-40B4-BE49-F238E27FC236}">
                  <a16:creationId xmlns:a16="http://schemas.microsoft.com/office/drawing/2014/main" id="{95B5A47D-C2DD-404C-928A-6B81D731B158}"/>
                </a:ext>
              </a:extLst>
            </p:cNvPr>
            <p:cNvGrpSpPr/>
            <p:nvPr/>
          </p:nvGrpSpPr>
          <p:grpSpPr>
            <a:xfrm>
              <a:off x="-9603" y="-26610"/>
              <a:ext cx="12191999" cy="6884610"/>
              <a:chOff x="-9603" y="-26610"/>
              <a:chExt cx="12191999" cy="6884610"/>
            </a:xfrm>
          </p:grpSpPr>
          <p:pic>
            <p:nvPicPr>
              <p:cNvPr id="8" name="Picture 7">
                <a:extLst>
                  <a:ext uri="{FF2B5EF4-FFF2-40B4-BE49-F238E27FC236}">
                    <a16:creationId xmlns:a16="http://schemas.microsoft.com/office/drawing/2014/main" id="{D85C3B6C-65CC-4F58-A069-7030446B2BF1}"/>
                  </a:ext>
                </a:extLst>
              </p:cNvPr>
              <p:cNvPicPr>
                <a:picLocks noChangeAspect="1" noChangeArrowheads="1"/>
              </p:cNvPicPr>
              <p:nvPr/>
            </p:nvPicPr>
            <p:blipFill>
              <a:blip r:embed="rId3">
                <a:alphaModFix amt="20000"/>
                <a:duotone>
                  <a:schemeClr val="accent5">
                    <a:shade val="45000"/>
                    <a:satMod val="135000"/>
                  </a:schemeClr>
                  <a:prstClr val="white"/>
                </a:duotone>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9603" y="-26610"/>
                <a:ext cx="12191999" cy="6884610"/>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FC09808C-4455-4A7C-BA05-E8EA5176ECB7}"/>
                  </a:ext>
                </a:extLst>
              </p:cNvPr>
              <p:cNvSpPr/>
              <p:nvPr/>
            </p:nvSpPr>
            <p:spPr>
              <a:xfrm>
                <a:off x="5810595" y="2426948"/>
                <a:ext cx="442432" cy="418113"/>
              </a:xfrm>
              <a:prstGeom prst="ellipse">
                <a:avLst/>
              </a:prstGeom>
              <a:solidFill>
                <a:schemeClr val="bg1"/>
              </a:solidFill>
              <a:ln>
                <a:solidFill>
                  <a:srgbClr val="FFFF4B"/>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FF"/>
                  </a:highlight>
                </a:endParaRPr>
              </a:p>
            </p:txBody>
          </p:sp>
        </p:grpSp>
        <p:sp>
          <p:nvSpPr>
            <p:cNvPr id="5" name="Freeform: Shape 4">
              <a:extLst>
                <a:ext uri="{FF2B5EF4-FFF2-40B4-BE49-F238E27FC236}">
                  <a16:creationId xmlns:a16="http://schemas.microsoft.com/office/drawing/2014/main" id="{D0EC873B-61AF-4119-8D7E-5B42284123A3}"/>
                </a:ext>
              </a:extLst>
            </p:cNvPr>
            <p:cNvSpPr/>
            <p:nvPr/>
          </p:nvSpPr>
          <p:spPr>
            <a:xfrm>
              <a:off x="-9603" y="3673549"/>
              <a:ext cx="3573462" cy="991501"/>
            </a:xfrm>
            <a:custGeom>
              <a:avLst/>
              <a:gdLst>
                <a:gd name="connsiteX0" fmla="*/ 17462 w 3573462"/>
                <a:gd name="connsiteY0" fmla="*/ 39001 h 991501"/>
                <a:gd name="connsiteX1" fmla="*/ 42862 w 3573462"/>
                <a:gd name="connsiteY1" fmla="*/ 547001 h 991501"/>
                <a:gd name="connsiteX2" fmla="*/ 30162 w 3573462"/>
                <a:gd name="connsiteY2" fmla="*/ 801001 h 991501"/>
                <a:gd name="connsiteX3" fmla="*/ 42862 w 3573462"/>
                <a:gd name="connsiteY3" fmla="*/ 928001 h 991501"/>
                <a:gd name="connsiteX4" fmla="*/ 93662 w 3573462"/>
                <a:gd name="connsiteY4" fmla="*/ 953401 h 991501"/>
                <a:gd name="connsiteX5" fmla="*/ 233362 w 3573462"/>
                <a:gd name="connsiteY5" fmla="*/ 978801 h 991501"/>
                <a:gd name="connsiteX6" fmla="*/ 309562 w 3573462"/>
                <a:gd name="connsiteY6" fmla="*/ 991501 h 991501"/>
                <a:gd name="connsiteX7" fmla="*/ 1516062 w 3573462"/>
                <a:gd name="connsiteY7" fmla="*/ 978801 h 991501"/>
                <a:gd name="connsiteX8" fmla="*/ 1630362 w 3573462"/>
                <a:gd name="connsiteY8" fmla="*/ 953401 h 991501"/>
                <a:gd name="connsiteX9" fmla="*/ 1858962 w 3573462"/>
                <a:gd name="connsiteY9" fmla="*/ 940701 h 991501"/>
                <a:gd name="connsiteX10" fmla="*/ 1897062 w 3573462"/>
                <a:gd name="connsiteY10" fmla="*/ 889901 h 991501"/>
                <a:gd name="connsiteX11" fmla="*/ 1922462 w 3573462"/>
                <a:gd name="connsiteY11" fmla="*/ 851801 h 991501"/>
                <a:gd name="connsiteX12" fmla="*/ 2087562 w 3573462"/>
                <a:gd name="connsiteY12" fmla="*/ 839101 h 991501"/>
                <a:gd name="connsiteX13" fmla="*/ 2189162 w 3573462"/>
                <a:gd name="connsiteY13" fmla="*/ 813701 h 991501"/>
                <a:gd name="connsiteX14" fmla="*/ 2265362 w 3573462"/>
                <a:gd name="connsiteY14" fmla="*/ 801001 h 991501"/>
                <a:gd name="connsiteX15" fmla="*/ 2379662 w 3573462"/>
                <a:gd name="connsiteY15" fmla="*/ 788301 h 991501"/>
                <a:gd name="connsiteX16" fmla="*/ 2468562 w 3573462"/>
                <a:gd name="connsiteY16" fmla="*/ 775601 h 991501"/>
                <a:gd name="connsiteX17" fmla="*/ 2532062 w 3573462"/>
                <a:gd name="connsiteY17" fmla="*/ 750201 h 991501"/>
                <a:gd name="connsiteX18" fmla="*/ 2608262 w 3573462"/>
                <a:gd name="connsiteY18" fmla="*/ 737501 h 991501"/>
                <a:gd name="connsiteX19" fmla="*/ 2976562 w 3573462"/>
                <a:gd name="connsiteY19" fmla="*/ 712101 h 991501"/>
                <a:gd name="connsiteX20" fmla="*/ 3052762 w 3573462"/>
                <a:gd name="connsiteY20" fmla="*/ 699401 h 991501"/>
                <a:gd name="connsiteX21" fmla="*/ 3141662 w 3573462"/>
                <a:gd name="connsiteY21" fmla="*/ 686701 h 991501"/>
                <a:gd name="connsiteX22" fmla="*/ 3179762 w 3573462"/>
                <a:gd name="connsiteY22" fmla="*/ 674001 h 991501"/>
                <a:gd name="connsiteX23" fmla="*/ 3230562 w 3573462"/>
                <a:gd name="connsiteY23" fmla="*/ 661301 h 991501"/>
                <a:gd name="connsiteX24" fmla="*/ 3268662 w 3573462"/>
                <a:gd name="connsiteY24" fmla="*/ 648601 h 991501"/>
                <a:gd name="connsiteX25" fmla="*/ 3471862 w 3573462"/>
                <a:gd name="connsiteY25" fmla="*/ 623201 h 991501"/>
                <a:gd name="connsiteX26" fmla="*/ 3522662 w 3573462"/>
                <a:gd name="connsiteY26" fmla="*/ 597801 h 991501"/>
                <a:gd name="connsiteX27" fmla="*/ 3535362 w 3573462"/>
                <a:gd name="connsiteY27" fmla="*/ 559701 h 991501"/>
                <a:gd name="connsiteX28" fmla="*/ 3573462 w 3573462"/>
                <a:gd name="connsiteY28" fmla="*/ 508901 h 991501"/>
                <a:gd name="connsiteX29" fmla="*/ 3535362 w 3573462"/>
                <a:gd name="connsiteY29" fmla="*/ 483501 h 991501"/>
                <a:gd name="connsiteX30" fmla="*/ 3446462 w 3573462"/>
                <a:gd name="connsiteY30" fmla="*/ 445401 h 991501"/>
                <a:gd name="connsiteX31" fmla="*/ 3408362 w 3573462"/>
                <a:gd name="connsiteY31" fmla="*/ 420001 h 991501"/>
                <a:gd name="connsiteX32" fmla="*/ 3344862 w 3573462"/>
                <a:gd name="connsiteY32" fmla="*/ 407301 h 991501"/>
                <a:gd name="connsiteX33" fmla="*/ 2824162 w 3573462"/>
                <a:gd name="connsiteY33" fmla="*/ 394601 h 991501"/>
                <a:gd name="connsiteX34" fmla="*/ 2722562 w 3573462"/>
                <a:gd name="connsiteY34" fmla="*/ 381901 h 991501"/>
                <a:gd name="connsiteX35" fmla="*/ 2671762 w 3573462"/>
                <a:gd name="connsiteY35" fmla="*/ 369201 h 991501"/>
                <a:gd name="connsiteX36" fmla="*/ 2595562 w 3573462"/>
                <a:gd name="connsiteY36" fmla="*/ 356501 h 991501"/>
                <a:gd name="connsiteX37" fmla="*/ 2544762 w 3573462"/>
                <a:gd name="connsiteY37" fmla="*/ 343801 h 991501"/>
                <a:gd name="connsiteX38" fmla="*/ 2506662 w 3573462"/>
                <a:gd name="connsiteY38" fmla="*/ 331101 h 991501"/>
                <a:gd name="connsiteX39" fmla="*/ 2024062 w 3573462"/>
                <a:gd name="connsiteY39" fmla="*/ 318401 h 991501"/>
                <a:gd name="connsiteX40" fmla="*/ 1947862 w 3573462"/>
                <a:gd name="connsiteY40" fmla="*/ 305701 h 991501"/>
                <a:gd name="connsiteX41" fmla="*/ 1808162 w 3573462"/>
                <a:gd name="connsiteY41" fmla="*/ 293001 h 991501"/>
                <a:gd name="connsiteX42" fmla="*/ 1706562 w 3573462"/>
                <a:gd name="connsiteY42" fmla="*/ 280301 h 991501"/>
                <a:gd name="connsiteX43" fmla="*/ 1617662 w 3573462"/>
                <a:gd name="connsiteY43" fmla="*/ 254901 h 991501"/>
                <a:gd name="connsiteX44" fmla="*/ 1414462 w 3573462"/>
                <a:gd name="connsiteY44" fmla="*/ 242201 h 991501"/>
                <a:gd name="connsiteX45" fmla="*/ 1274762 w 3573462"/>
                <a:gd name="connsiteY45" fmla="*/ 191401 h 991501"/>
                <a:gd name="connsiteX46" fmla="*/ 1160462 w 3573462"/>
                <a:gd name="connsiteY46" fmla="*/ 166001 h 991501"/>
                <a:gd name="connsiteX47" fmla="*/ 1020762 w 3573462"/>
                <a:gd name="connsiteY47" fmla="*/ 127901 h 991501"/>
                <a:gd name="connsiteX48" fmla="*/ 779462 w 3573462"/>
                <a:gd name="connsiteY48" fmla="*/ 115201 h 991501"/>
                <a:gd name="connsiteX49" fmla="*/ 576262 w 3573462"/>
                <a:gd name="connsiteY49" fmla="*/ 89801 h 991501"/>
                <a:gd name="connsiteX50" fmla="*/ 461962 w 3573462"/>
                <a:gd name="connsiteY50" fmla="*/ 51701 h 991501"/>
                <a:gd name="connsiteX51" fmla="*/ 423862 w 3573462"/>
                <a:gd name="connsiteY51" fmla="*/ 39001 h 991501"/>
                <a:gd name="connsiteX52" fmla="*/ 347662 w 3573462"/>
                <a:gd name="connsiteY52" fmla="*/ 26301 h 991501"/>
                <a:gd name="connsiteX53" fmla="*/ 17462 w 3573462"/>
                <a:gd name="connsiteY53" fmla="*/ 39001 h 99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573462" h="991501">
                  <a:moveTo>
                    <a:pt x="17462" y="39001"/>
                  </a:moveTo>
                  <a:cubicBezTo>
                    <a:pt x="-33338" y="125784"/>
                    <a:pt x="42862" y="340601"/>
                    <a:pt x="42862" y="547001"/>
                  </a:cubicBezTo>
                  <a:cubicBezTo>
                    <a:pt x="42862" y="631773"/>
                    <a:pt x="34395" y="716334"/>
                    <a:pt x="30162" y="801001"/>
                  </a:cubicBezTo>
                  <a:cubicBezTo>
                    <a:pt x="34395" y="843334"/>
                    <a:pt x="26499" y="888729"/>
                    <a:pt x="42862" y="928001"/>
                  </a:cubicBezTo>
                  <a:cubicBezTo>
                    <a:pt x="50144" y="945477"/>
                    <a:pt x="76261" y="945943"/>
                    <a:pt x="93662" y="953401"/>
                  </a:cubicBezTo>
                  <a:cubicBezTo>
                    <a:pt x="143464" y="974745"/>
                    <a:pt x="171194" y="969920"/>
                    <a:pt x="233362" y="978801"/>
                  </a:cubicBezTo>
                  <a:cubicBezTo>
                    <a:pt x="258854" y="982443"/>
                    <a:pt x="284162" y="987268"/>
                    <a:pt x="309562" y="991501"/>
                  </a:cubicBezTo>
                  <a:lnTo>
                    <a:pt x="1516062" y="978801"/>
                  </a:lnTo>
                  <a:cubicBezTo>
                    <a:pt x="1811030" y="972960"/>
                    <a:pt x="1460966" y="969534"/>
                    <a:pt x="1630362" y="953401"/>
                  </a:cubicBezTo>
                  <a:cubicBezTo>
                    <a:pt x="1706336" y="946165"/>
                    <a:pt x="1782762" y="944934"/>
                    <a:pt x="1858962" y="940701"/>
                  </a:cubicBezTo>
                  <a:cubicBezTo>
                    <a:pt x="1871662" y="923768"/>
                    <a:pt x="1884759" y="907125"/>
                    <a:pt x="1897062" y="889901"/>
                  </a:cubicBezTo>
                  <a:cubicBezTo>
                    <a:pt x="1905934" y="877481"/>
                    <a:pt x="1907714" y="855734"/>
                    <a:pt x="1922462" y="851801"/>
                  </a:cubicBezTo>
                  <a:cubicBezTo>
                    <a:pt x="1975794" y="837579"/>
                    <a:pt x="2032529" y="843334"/>
                    <a:pt x="2087562" y="839101"/>
                  </a:cubicBezTo>
                  <a:cubicBezTo>
                    <a:pt x="2121429" y="830634"/>
                    <a:pt x="2154728" y="819440"/>
                    <a:pt x="2189162" y="813701"/>
                  </a:cubicBezTo>
                  <a:cubicBezTo>
                    <a:pt x="2214562" y="809468"/>
                    <a:pt x="2239838" y="804404"/>
                    <a:pt x="2265362" y="801001"/>
                  </a:cubicBezTo>
                  <a:cubicBezTo>
                    <a:pt x="2303360" y="795935"/>
                    <a:pt x="2341624" y="793056"/>
                    <a:pt x="2379662" y="788301"/>
                  </a:cubicBezTo>
                  <a:cubicBezTo>
                    <a:pt x="2409365" y="784588"/>
                    <a:pt x="2438929" y="779834"/>
                    <a:pt x="2468562" y="775601"/>
                  </a:cubicBezTo>
                  <a:cubicBezTo>
                    <a:pt x="2489729" y="767134"/>
                    <a:pt x="2510068" y="756199"/>
                    <a:pt x="2532062" y="750201"/>
                  </a:cubicBezTo>
                  <a:cubicBezTo>
                    <a:pt x="2556905" y="743426"/>
                    <a:pt x="2582927" y="742107"/>
                    <a:pt x="2608262" y="737501"/>
                  </a:cubicBezTo>
                  <a:cubicBezTo>
                    <a:pt x="2792649" y="703976"/>
                    <a:pt x="2550449" y="729856"/>
                    <a:pt x="2976562" y="712101"/>
                  </a:cubicBezTo>
                  <a:lnTo>
                    <a:pt x="3052762" y="699401"/>
                  </a:lnTo>
                  <a:cubicBezTo>
                    <a:pt x="3082348" y="694849"/>
                    <a:pt x="3112309" y="692572"/>
                    <a:pt x="3141662" y="686701"/>
                  </a:cubicBezTo>
                  <a:cubicBezTo>
                    <a:pt x="3154789" y="684076"/>
                    <a:pt x="3166890" y="677679"/>
                    <a:pt x="3179762" y="674001"/>
                  </a:cubicBezTo>
                  <a:cubicBezTo>
                    <a:pt x="3196545" y="669206"/>
                    <a:pt x="3213779" y="666096"/>
                    <a:pt x="3230562" y="661301"/>
                  </a:cubicBezTo>
                  <a:cubicBezTo>
                    <a:pt x="3243434" y="657623"/>
                    <a:pt x="3255535" y="651226"/>
                    <a:pt x="3268662" y="648601"/>
                  </a:cubicBezTo>
                  <a:cubicBezTo>
                    <a:pt x="3313965" y="639540"/>
                    <a:pt x="3432241" y="627603"/>
                    <a:pt x="3471862" y="623201"/>
                  </a:cubicBezTo>
                  <a:cubicBezTo>
                    <a:pt x="3488795" y="614734"/>
                    <a:pt x="3509275" y="611188"/>
                    <a:pt x="3522662" y="597801"/>
                  </a:cubicBezTo>
                  <a:cubicBezTo>
                    <a:pt x="3532128" y="588335"/>
                    <a:pt x="3528720" y="571324"/>
                    <a:pt x="3535362" y="559701"/>
                  </a:cubicBezTo>
                  <a:cubicBezTo>
                    <a:pt x="3545864" y="541323"/>
                    <a:pt x="3560762" y="525834"/>
                    <a:pt x="3573462" y="508901"/>
                  </a:cubicBezTo>
                  <a:cubicBezTo>
                    <a:pt x="3560762" y="500434"/>
                    <a:pt x="3549014" y="490327"/>
                    <a:pt x="3535362" y="483501"/>
                  </a:cubicBezTo>
                  <a:cubicBezTo>
                    <a:pt x="3392881" y="412261"/>
                    <a:pt x="3631452" y="551110"/>
                    <a:pt x="3446462" y="445401"/>
                  </a:cubicBezTo>
                  <a:cubicBezTo>
                    <a:pt x="3433210" y="437828"/>
                    <a:pt x="3422654" y="425360"/>
                    <a:pt x="3408362" y="420001"/>
                  </a:cubicBezTo>
                  <a:cubicBezTo>
                    <a:pt x="3388151" y="412422"/>
                    <a:pt x="3366427" y="408239"/>
                    <a:pt x="3344862" y="407301"/>
                  </a:cubicBezTo>
                  <a:cubicBezTo>
                    <a:pt x="3171408" y="399760"/>
                    <a:pt x="2997729" y="398834"/>
                    <a:pt x="2824162" y="394601"/>
                  </a:cubicBezTo>
                  <a:cubicBezTo>
                    <a:pt x="2790295" y="390368"/>
                    <a:pt x="2756228" y="387512"/>
                    <a:pt x="2722562" y="381901"/>
                  </a:cubicBezTo>
                  <a:cubicBezTo>
                    <a:pt x="2705345" y="379032"/>
                    <a:pt x="2688878" y="372624"/>
                    <a:pt x="2671762" y="369201"/>
                  </a:cubicBezTo>
                  <a:cubicBezTo>
                    <a:pt x="2646512" y="364151"/>
                    <a:pt x="2620812" y="361551"/>
                    <a:pt x="2595562" y="356501"/>
                  </a:cubicBezTo>
                  <a:cubicBezTo>
                    <a:pt x="2578446" y="353078"/>
                    <a:pt x="2561545" y="348596"/>
                    <a:pt x="2544762" y="343801"/>
                  </a:cubicBezTo>
                  <a:cubicBezTo>
                    <a:pt x="2531890" y="340123"/>
                    <a:pt x="2520033" y="331753"/>
                    <a:pt x="2506662" y="331101"/>
                  </a:cubicBezTo>
                  <a:cubicBezTo>
                    <a:pt x="2345931" y="323260"/>
                    <a:pt x="2184929" y="322634"/>
                    <a:pt x="2024062" y="318401"/>
                  </a:cubicBezTo>
                  <a:cubicBezTo>
                    <a:pt x="1998662" y="314168"/>
                    <a:pt x="1973436" y="308710"/>
                    <a:pt x="1947862" y="305701"/>
                  </a:cubicBezTo>
                  <a:cubicBezTo>
                    <a:pt x="1901424" y="300238"/>
                    <a:pt x="1854664" y="297896"/>
                    <a:pt x="1808162" y="293001"/>
                  </a:cubicBezTo>
                  <a:cubicBezTo>
                    <a:pt x="1774219" y="289428"/>
                    <a:pt x="1740429" y="284534"/>
                    <a:pt x="1706562" y="280301"/>
                  </a:cubicBezTo>
                  <a:cubicBezTo>
                    <a:pt x="1683353" y="272565"/>
                    <a:pt x="1640443" y="257179"/>
                    <a:pt x="1617662" y="254901"/>
                  </a:cubicBezTo>
                  <a:cubicBezTo>
                    <a:pt x="1550133" y="248148"/>
                    <a:pt x="1482195" y="246434"/>
                    <a:pt x="1414462" y="242201"/>
                  </a:cubicBezTo>
                  <a:cubicBezTo>
                    <a:pt x="1353869" y="217964"/>
                    <a:pt x="1339980" y="210966"/>
                    <a:pt x="1274762" y="191401"/>
                  </a:cubicBezTo>
                  <a:cubicBezTo>
                    <a:pt x="1160716" y="157187"/>
                    <a:pt x="1293395" y="202255"/>
                    <a:pt x="1160462" y="166001"/>
                  </a:cubicBezTo>
                  <a:cubicBezTo>
                    <a:pt x="1101424" y="149900"/>
                    <a:pt x="1080170" y="132852"/>
                    <a:pt x="1020762" y="127901"/>
                  </a:cubicBezTo>
                  <a:cubicBezTo>
                    <a:pt x="940496" y="121212"/>
                    <a:pt x="859816" y="120743"/>
                    <a:pt x="779462" y="115201"/>
                  </a:cubicBezTo>
                  <a:cubicBezTo>
                    <a:pt x="675320" y="108019"/>
                    <a:pt x="665085" y="104605"/>
                    <a:pt x="576262" y="89801"/>
                  </a:cubicBezTo>
                  <a:cubicBezTo>
                    <a:pt x="466795" y="46014"/>
                    <a:pt x="557665" y="79045"/>
                    <a:pt x="461962" y="51701"/>
                  </a:cubicBezTo>
                  <a:cubicBezTo>
                    <a:pt x="449090" y="48023"/>
                    <a:pt x="436930" y="41905"/>
                    <a:pt x="423862" y="39001"/>
                  </a:cubicBezTo>
                  <a:cubicBezTo>
                    <a:pt x="398725" y="33415"/>
                    <a:pt x="373062" y="30534"/>
                    <a:pt x="347662" y="26301"/>
                  </a:cubicBezTo>
                  <a:cubicBezTo>
                    <a:pt x="36880" y="39250"/>
                    <a:pt x="68262" y="-47782"/>
                    <a:pt x="17462" y="39001"/>
                  </a:cubicBez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20000"/>
                    <a:lumOff val="80000"/>
                  </a:schemeClr>
                </a:solidFill>
              </a:endParaRPr>
            </a:p>
          </p:txBody>
        </p:sp>
        <p:sp>
          <p:nvSpPr>
            <p:cNvPr id="6" name="Freeform: Shape 5">
              <a:extLst>
                <a:ext uri="{FF2B5EF4-FFF2-40B4-BE49-F238E27FC236}">
                  <a16:creationId xmlns:a16="http://schemas.microsoft.com/office/drawing/2014/main" id="{D2E9D70E-EDE2-4B8C-A30D-CE9F48E66D7E}"/>
                </a:ext>
              </a:extLst>
            </p:cNvPr>
            <p:cNvSpPr/>
            <p:nvPr/>
          </p:nvSpPr>
          <p:spPr>
            <a:xfrm>
              <a:off x="9099546" y="4164496"/>
              <a:ext cx="3092454" cy="178904"/>
            </a:xfrm>
            <a:custGeom>
              <a:avLst/>
              <a:gdLst>
                <a:gd name="connsiteX0" fmla="*/ 3092454 w 3092454"/>
                <a:gd name="connsiteY0" fmla="*/ 49695 h 178904"/>
                <a:gd name="connsiteX1" fmla="*/ 3085828 w 3092454"/>
                <a:gd name="connsiteY1" fmla="*/ 115956 h 178904"/>
                <a:gd name="connsiteX2" fmla="*/ 3079202 w 3092454"/>
                <a:gd name="connsiteY2" fmla="*/ 178904 h 178904"/>
                <a:gd name="connsiteX3" fmla="*/ 2996376 w 3092454"/>
                <a:gd name="connsiteY3" fmla="*/ 172278 h 178904"/>
                <a:gd name="connsiteX4" fmla="*/ 2969871 w 3092454"/>
                <a:gd name="connsiteY4" fmla="*/ 162339 h 178904"/>
                <a:gd name="connsiteX5" fmla="*/ 2873793 w 3092454"/>
                <a:gd name="connsiteY5" fmla="*/ 142461 h 178904"/>
                <a:gd name="connsiteX6" fmla="*/ 2860541 w 3092454"/>
                <a:gd name="connsiteY6" fmla="*/ 139147 h 178904"/>
                <a:gd name="connsiteX7" fmla="*/ 2777715 w 3092454"/>
                <a:gd name="connsiteY7" fmla="*/ 132521 h 178904"/>
                <a:gd name="connsiteX8" fmla="*/ 2731332 w 3092454"/>
                <a:gd name="connsiteY8" fmla="*/ 129208 h 178904"/>
                <a:gd name="connsiteX9" fmla="*/ 2559054 w 3092454"/>
                <a:gd name="connsiteY9" fmla="*/ 122582 h 178904"/>
                <a:gd name="connsiteX10" fmla="*/ 2486167 w 3092454"/>
                <a:gd name="connsiteY10" fmla="*/ 119269 h 178904"/>
                <a:gd name="connsiteX11" fmla="*/ 2459663 w 3092454"/>
                <a:gd name="connsiteY11" fmla="*/ 112643 h 178904"/>
                <a:gd name="connsiteX12" fmla="*/ 2436471 w 3092454"/>
                <a:gd name="connsiteY12" fmla="*/ 109330 h 178904"/>
                <a:gd name="connsiteX13" fmla="*/ 2340393 w 3092454"/>
                <a:gd name="connsiteY13" fmla="*/ 99391 h 178904"/>
                <a:gd name="connsiteX14" fmla="*/ 2241002 w 3092454"/>
                <a:gd name="connsiteY14" fmla="*/ 92765 h 178904"/>
                <a:gd name="connsiteX15" fmla="*/ 1830184 w 3092454"/>
                <a:gd name="connsiteY15" fmla="*/ 89452 h 178904"/>
                <a:gd name="connsiteX16" fmla="*/ 1763924 w 3092454"/>
                <a:gd name="connsiteY16" fmla="*/ 86139 h 178904"/>
                <a:gd name="connsiteX17" fmla="*/ 1704289 w 3092454"/>
                <a:gd name="connsiteY17" fmla="*/ 82826 h 178904"/>
                <a:gd name="connsiteX18" fmla="*/ 1594958 w 3092454"/>
                <a:gd name="connsiteY18" fmla="*/ 79513 h 178904"/>
                <a:gd name="connsiteX19" fmla="*/ 1488941 w 3092454"/>
                <a:gd name="connsiteY19" fmla="*/ 72887 h 178904"/>
                <a:gd name="connsiteX20" fmla="*/ 1439245 w 3092454"/>
                <a:gd name="connsiteY20" fmla="*/ 62947 h 178904"/>
                <a:gd name="connsiteX21" fmla="*/ 1270280 w 3092454"/>
                <a:gd name="connsiteY21" fmla="*/ 66261 h 178904"/>
                <a:gd name="connsiteX22" fmla="*/ 1074811 w 3092454"/>
                <a:gd name="connsiteY22" fmla="*/ 62947 h 178904"/>
                <a:gd name="connsiteX23" fmla="*/ 1018489 w 3092454"/>
                <a:gd name="connsiteY23" fmla="*/ 59634 h 178904"/>
                <a:gd name="connsiteX24" fmla="*/ 856150 w 3092454"/>
                <a:gd name="connsiteY24" fmla="*/ 56321 h 178904"/>
                <a:gd name="connsiteX25" fmla="*/ 786576 w 3092454"/>
                <a:gd name="connsiteY25" fmla="*/ 53008 h 178904"/>
                <a:gd name="connsiteX26" fmla="*/ 736880 w 3092454"/>
                <a:gd name="connsiteY26" fmla="*/ 49695 h 178904"/>
                <a:gd name="connsiteX27" fmla="*/ 663993 w 3092454"/>
                <a:gd name="connsiteY27" fmla="*/ 46382 h 178904"/>
                <a:gd name="connsiteX28" fmla="*/ 379071 w 3092454"/>
                <a:gd name="connsiteY28" fmla="*/ 49695 h 178904"/>
                <a:gd name="connsiteX29" fmla="*/ 312811 w 3092454"/>
                <a:gd name="connsiteY29" fmla="*/ 46382 h 178904"/>
                <a:gd name="connsiteX30" fmla="*/ 299558 w 3092454"/>
                <a:gd name="connsiteY30" fmla="*/ 43069 h 178904"/>
                <a:gd name="connsiteX31" fmla="*/ 259802 w 3092454"/>
                <a:gd name="connsiteY31" fmla="*/ 39756 h 178904"/>
                <a:gd name="connsiteX32" fmla="*/ 226671 w 3092454"/>
                <a:gd name="connsiteY32" fmla="*/ 36443 h 178904"/>
                <a:gd name="connsiteX33" fmla="*/ 130593 w 3092454"/>
                <a:gd name="connsiteY33" fmla="*/ 33130 h 178904"/>
                <a:gd name="connsiteX34" fmla="*/ 47767 w 3092454"/>
                <a:gd name="connsiteY34" fmla="*/ 19878 h 178904"/>
                <a:gd name="connsiteX35" fmla="*/ 1384 w 3092454"/>
                <a:gd name="connsiteY35" fmla="*/ 13252 h 178904"/>
                <a:gd name="connsiteX36" fmla="*/ 24576 w 3092454"/>
                <a:gd name="connsiteY36" fmla="*/ 9939 h 178904"/>
                <a:gd name="connsiteX37" fmla="*/ 37828 w 3092454"/>
                <a:gd name="connsiteY37" fmla="*/ 6626 h 178904"/>
                <a:gd name="connsiteX38" fmla="*/ 133906 w 3092454"/>
                <a:gd name="connsiteY38" fmla="*/ 0 h 178904"/>
                <a:gd name="connsiteX39" fmla="*/ 233297 w 3092454"/>
                <a:gd name="connsiteY39" fmla="*/ 3313 h 178904"/>
                <a:gd name="connsiteX40" fmla="*/ 246550 w 3092454"/>
                <a:gd name="connsiteY40" fmla="*/ 6626 h 178904"/>
                <a:gd name="connsiteX41" fmla="*/ 597732 w 3092454"/>
                <a:gd name="connsiteY41" fmla="*/ 3313 h 178904"/>
                <a:gd name="connsiteX42" fmla="*/ 1336541 w 3092454"/>
                <a:gd name="connsiteY42" fmla="*/ 9939 h 178904"/>
                <a:gd name="connsiteX43" fmla="*/ 1502193 w 3092454"/>
                <a:gd name="connsiteY43" fmla="*/ 16565 h 178904"/>
                <a:gd name="connsiteX44" fmla="*/ 1545263 w 3092454"/>
                <a:gd name="connsiteY44" fmla="*/ 19878 h 178904"/>
                <a:gd name="connsiteX45" fmla="*/ 1684411 w 3092454"/>
                <a:gd name="connsiteY45" fmla="*/ 23191 h 178904"/>
                <a:gd name="connsiteX46" fmla="*/ 1780489 w 3092454"/>
                <a:gd name="connsiteY46" fmla="*/ 29817 h 178904"/>
                <a:gd name="connsiteX47" fmla="*/ 2062097 w 3092454"/>
                <a:gd name="connsiteY47" fmla="*/ 33130 h 178904"/>
                <a:gd name="connsiteX48" fmla="*/ 2125045 w 3092454"/>
                <a:gd name="connsiteY48" fmla="*/ 36443 h 178904"/>
                <a:gd name="connsiteX49" fmla="*/ 2217811 w 3092454"/>
                <a:gd name="connsiteY49" fmla="*/ 39756 h 178904"/>
                <a:gd name="connsiteX50" fmla="*/ 2277445 w 3092454"/>
                <a:gd name="connsiteY50" fmla="*/ 49695 h 178904"/>
                <a:gd name="connsiteX51" fmla="*/ 2366897 w 3092454"/>
                <a:gd name="connsiteY51" fmla="*/ 53008 h 178904"/>
                <a:gd name="connsiteX52" fmla="*/ 2386776 w 3092454"/>
                <a:gd name="connsiteY52" fmla="*/ 56321 h 178904"/>
                <a:gd name="connsiteX53" fmla="*/ 2403341 w 3092454"/>
                <a:gd name="connsiteY53" fmla="*/ 59634 h 178904"/>
                <a:gd name="connsiteX54" fmla="*/ 2592184 w 3092454"/>
                <a:gd name="connsiteY54" fmla="*/ 56321 h 178904"/>
                <a:gd name="connsiteX55" fmla="*/ 2731332 w 3092454"/>
                <a:gd name="connsiteY55" fmla="*/ 49695 h 178904"/>
                <a:gd name="connsiteX56" fmla="*/ 3092454 w 3092454"/>
                <a:gd name="connsiteY56" fmla="*/ 49695 h 178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92454" h="178904">
                  <a:moveTo>
                    <a:pt x="3092454" y="49695"/>
                  </a:moveTo>
                  <a:cubicBezTo>
                    <a:pt x="3090245" y="71782"/>
                    <a:pt x="3087409" y="93815"/>
                    <a:pt x="3085828" y="115956"/>
                  </a:cubicBezTo>
                  <a:cubicBezTo>
                    <a:pt x="3082114" y="167956"/>
                    <a:pt x="3085555" y="147140"/>
                    <a:pt x="3079202" y="178904"/>
                  </a:cubicBezTo>
                  <a:cubicBezTo>
                    <a:pt x="3072038" y="178506"/>
                    <a:pt x="3015637" y="177093"/>
                    <a:pt x="2996376" y="172278"/>
                  </a:cubicBezTo>
                  <a:cubicBezTo>
                    <a:pt x="2987222" y="169989"/>
                    <a:pt x="2979025" y="164627"/>
                    <a:pt x="2969871" y="162339"/>
                  </a:cubicBezTo>
                  <a:cubicBezTo>
                    <a:pt x="2888640" y="142032"/>
                    <a:pt x="2940816" y="155029"/>
                    <a:pt x="2873793" y="142461"/>
                  </a:cubicBezTo>
                  <a:cubicBezTo>
                    <a:pt x="2869318" y="141622"/>
                    <a:pt x="2865070" y="139616"/>
                    <a:pt x="2860541" y="139147"/>
                  </a:cubicBezTo>
                  <a:cubicBezTo>
                    <a:pt x="2832991" y="136297"/>
                    <a:pt x="2805341" y="134494"/>
                    <a:pt x="2777715" y="132521"/>
                  </a:cubicBezTo>
                  <a:lnTo>
                    <a:pt x="2731332" y="129208"/>
                  </a:lnTo>
                  <a:cubicBezTo>
                    <a:pt x="2660741" y="125286"/>
                    <a:pt x="2634489" y="125483"/>
                    <a:pt x="2559054" y="122582"/>
                  </a:cubicBezTo>
                  <a:lnTo>
                    <a:pt x="2486167" y="119269"/>
                  </a:lnTo>
                  <a:cubicBezTo>
                    <a:pt x="2477332" y="117060"/>
                    <a:pt x="2468593" y="114429"/>
                    <a:pt x="2459663" y="112643"/>
                  </a:cubicBezTo>
                  <a:cubicBezTo>
                    <a:pt x="2452005" y="111112"/>
                    <a:pt x="2444215" y="110340"/>
                    <a:pt x="2436471" y="109330"/>
                  </a:cubicBezTo>
                  <a:cubicBezTo>
                    <a:pt x="2376008" y="101444"/>
                    <a:pt x="2395692" y="103645"/>
                    <a:pt x="2340393" y="99391"/>
                  </a:cubicBezTo>
                  <a:cubicBezTo>
                    <a:pt x="2300791" y="89490"/>
                    <a:pt x="2322062" y="93846"/>
                    <a:pt x="2241002" y="92765"/>
                  </a:cubicBezTo>
                  <a:lnTo>
                    <a:pt x="1830184" y="89452"/>
                  </a:lnTo>
                  <a:lnTo>
                    <a:pt x="1763924" y="86139"/>
                  </a:lnTo>
                  <a:lnTo>
                    <a:pt x="1704289" y="82826"/>
                  </a:lnTo>
                  <a:lnTo>
                    <a:pt x="1594958" y="79513"/>
                  </a:lnTo>
                  <a:cubicBezTo>
                    <a:pt x="1573521" y="78656"/>
                    <a:pt x="1511974" y="74423"/>
                    <a:pt x="1488941" y="72887"/>
                  </a:cubicBezTo>
                  <a:cubicBezTo>
                    <a:pt x="1459576" y="63099"/>
                    <a:pt x="1476005" y="67033"/>
                    <a:pt x="1439245" y="62947"/>
                  </a:cubicBezTo>
                  <a:lnTo>
                    <a:pt x="1270280" y="66261"/>
                  </a:lnTo>
                  <a:cubicBezTo>
                    <a:pt x="1205114" y="66261"/>
                    <a:pt x="1139954" y="64662"/>
                    <a:pt x="1074811" y="62947"/>
                  </a:cubicBezTo>
                  <a:cubicBezTo>
                    <a:pt x="1056011" y="62452"/>
                    <a:pt x="1037287" y="60204"/>
                    <a:pt x="1018489" y="59634"/>
                  </a:cubicBezTo>
                  <a:lnTo>
                    <a:pt x="856150" y="56321"/>
                  </a:lnTo>
                  <a:lnTo>
                    <a:pt x="786576" y="53008"/>
                  </a:lnTo>
                  <a:cubicBezTo>
                    <a:pt x="769999" y="52087"/>
                    <a:pt x="753458" y="50591"/>
                    <a:pt x="736880" y="49695"/>
                  </a:cubicBezTo>
                  <a:lnTo>
                    <a:pt x="663993" y="46382"/>
                  </a:lnTo>
                  <a:lnTo>
                    <a:pt x="379071" y="49695"/>
                  </a:lnTo>
                  <a:cubicBezTo>
                    <a:pt x="356957" y="49695"/>
                    <a:pt x="334849" y="48218"/>
                    <a:pt x="312811" y="46382"/>
                  </a:cubicBezTo>
                  <a:cubicBezTo>
                    <a:pt x="308273" y="46004"/>
                    <a:pt x="304076" y="43634"/>
                    <a:pt x="299558" y="43069"/>
                  </a:cubicBezTo>
                  <a:cubicBezTo>
                    <a:pt x="286363" y="41420"/>
                    <a:pt x="273045" y="40960"/>
                    <a:pt x="259802" y="39756"/>
                  </a:cubicBezTo>
                  <a:cubicBezTo>
                    <a:pt x="248749" y="38751"/>
                    <a:pt x="237755" y="37011"/>
                    <a:pt x="226671" y="36443"/>
                  </a:cubicBezTo>
                  <a:cubicBezTo>
                    <a:pt x="194668" y="34802"/>
                    <a:pt x="162619" y="34234"/>
                    <a:pt x="130593" y="33130"/>
                  </a:cubicBezTo>
                  <a:cubicBezTo>
                    <a:pt x="83980" y="17592"/>
                    <a:pt x="111232" y="23845"/>
                    <a:pt x="47767" y="19878"/>
                  </a:cubicBezTo>
                  <a:cubicBezTo>
                    <a:pt x="32306" y="17669"/>
                    <a:pt x="15739" y="19404"/>
                    <a:pt x="1384" y="13252"/>
                  </a:cubicBezTo>
                  <a:cubicBezTo>
                    <a:pt x="-5794" y="10176"/>
                    <a:pt x="16893" y="11336"/>
                    <a:pt x="24576" y="9939"/>
                  </a:cubicBezTo>
                  <a:cubicBezTo>
                    <a:pt x="29056" y="9125"/>
                    <a:pt x="33320" y="7270"/>
                    <a:pt x="37828" y="6626"/>
                  </a:cubicBezTo>
                  <a:cubicBezTo>
                    <a:pt x="66198" y="2573"/>
                    <a:pt x="108469" y="1339"/>
                    <a:pt x="133906" y="0"/>
                  </a:cubicBezTo>
                  <a:cubicBezTo>
                    <a:pt x="167036" y="1104"/>
                    <a:pt x="200205" y="1366"/>
                    <a:pt x="233297" y="3313"/>
                  </a:cubicBezTo>
                  <a:cubicBezTo>
                    <a:pt x="237843" y="3580"/>
                    <a:pt x="241996" y="6626"/>
                    <a:pt x="246550" y="6626"/>
                  </a:cubicBezTo>
                  <a:lnTo>
                    <a:pt x="597732" y="3313"/>
                  </a:lnTo>
                  <a:lnTo>
                    <a:pt x="1336541" y="9939"/>
                  </a:lnTo>
                  <a:cubicBezTo>
                    <a:pt x="1366819" y="10388"/>
                    <a:pt x="1465096" y="14383"/>
                    <a:pt x="1502193" y="16565"/>
                  </a:cubicBezTo>
                  <a:cubicBezTo>
                    <a:pt x="1516567" y="17411"/>
                    <a:pt x="1530873" y="19355"/>
                    <a:pt x="1545263" y="19878"/>
                  </a:cubicBezTo>
                  <a:cubicBezTo>
                    <a:pt x="1591628" y="21564"/>
                    <a:pt x="1638028" y="22087"/>
                    <a:pt x="1684411" y="23191"/>
                  </a:cubicBezTo>
                  <a:cubicBezTo>
                    <a:pt x="1725676" y="30069"/>
                    <a:pt x="1711546" y="28540"/>
                    <a:pt x="1780489" y="29817"/>
                  </a:cubicBezTo>
                  <a:lnTo>
                    <a:pt x="2062097" y="33130"/>
                  </a:lnTo>
                  <a:lnTo>
                    <a:pt x="2125045" y="36443"/>
                  </a:lnTo>
                  <a:lnTo>
                    <a:pt x="2217811" y="39756"/>
                  </a:lnTo>
                  <a:cubicBezTo>
                    <a:pt x="2307157" y="44720"/>
                    <a:pt x="2170230" y="41002"/>
                    <a:pt x="2277445" y="49695"/>
                  </a:cubicBezTo>
                  <a:cubicBezTo>
                    <a:pt x="2307185" y="52106"/>
                    <a:pt x="2337080" y="51904"/>
                    <a:pt x="2366897" y="53008"/>
                  </a:cubicBezTo>
                  <a:lnTo>
                    <a:pt x="2386776" y="56321"/>
                  </a:lnTo>
                  <a:cubicBezTo>
                    <a:pt x="2392316" y="57328"/>
                    <a:pt x="2397710" y="59634"/>
                    <a:pt x="2403341" y="59634"/>
                  </a:cubicBezTo>
                  <a:cubicBezTo>
                    <a:pt x="2466298" y="59634"/>
                    <a:pt x="2529236" y="57425"/>
                    <a:pt x="2592184" y="56321"/>
                  </a:cubicBezTo>
                  <a:cubicBezTo>
                    <a:pt x="2649313" y="49974"/>
                    <a:pt x="2644550" y="49695"/>
                    <a:pt x="2731332" y="49695"/>
                  </a:cubicBezTo>
                  <a:lnTo>
                    <a:pt x="3092454" y="49695"/>
                  </a:ln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6104B52B-572A-47F9-8233-9AC25F12B7FB}"/>
                </a:ext>
              </a:extLst>
            </p:cNvPr>
            <p:cNvSpPr/>
            <p:nvPr/>
          </p:nvSpPr>
          <p:spPr>
            <a:xfrm>
              <a:off x="9793034" y="4801894"/>
              <a:ext cx="2399702" cy="672868"/>
            </a:xfrm>
            <a:custGeom>
              <a:avLst/>
              <a:gdLst>
                <a:gd name="connsiteX0" fmla="*/ 2395653 w 2399702"/>
                <a:gd name="connsiteY0" fmla="*/ 11958 h 672868"/>
                <a:gd name="connsiteX1" fmla="*/ 2395653 w 2399702"/>
                <a:gd name="connsiteY1" fmla="*/ 223993 h 672868"/>
                <a:gd name="connsiteX2" fmla="*/ 2389027 w 2399702"/>
                <a:gd name="connsiteY2" fmla="*/ 339949 h 672868"/>
                <a:gd name="connsiteX3" fmla="*/ 2385714 w 2399702"/>
                <a:gd name="connsiteY3" fmla="*/ 363141 h 672868"/>
                <a:gd name="connsiteX4" fmla="*/ 2382401 w 2399702"/>
                <a:gd name="connsiteY4" fmla="*/ 571863 h 672868"/>
                <a:gd name="connsiteX5" fmla="*/ 2379088 w 2399702"/>
                <a:gd name="connsiteY5" fmla="*/ 585115 h 672868"/>
                <a:gd name="connsiteX6" fmla="*/ 2375775 w 2399702"/>
                <a:gd name="connsiteY6" fmla="*/ 601680 h 672868"/>
                <a:gd name="connsiteX7" fmla="*/ 2375775 w 2399702"/>
                <a:gd name="connsiteY7" fmla="*/ 671254 h 672868"/>
                <a:gd name="connsiteX8" fmla="*/ 2359209 w 2399702"/>
                <a:gd name="connsiteY8" fmla="*/ 667941 h 672868"/>
                <a:gd name="connsiteX9" fmla="*/ 2332705 w 2399702"/>
                <a:gd name="connsiteY9" fmla="*/ 654689 h 672868"/>
                <a:gd name="connsiteX10" fmla="*/ 2322766 w 2399702"/>
                <a:gd name="connsiteY10" fmla="*/ 648063 h 672868"/>
                <a:gd name="connsiteX11" fmla="*/ 2309514 w 2399702"/>
                <a:gd name="connsiteY11" fmla="*/ 644749 h 672868"/>
                <a:gd name="connsiteX12" fmla="*/ 2256505 w 2399702"/>
                <a:gd name="connsiteY12" fmla="*/ 641436 h 672868"/>
                <a:gd name="connsiteX13" fmla="*/ 2133923 w 2399702"/>
                <a:gd name="connsiteY13" fmla="*/ 631497 h 672868"/>
                <a:gd name="connsiteX14" fmla="*/ 2104105 w 2399702"/>
                <a:gd name="connsiteY14" fmla="*/ 621558 h 672868"/>
                <a:gd name="connsiteX15" fmla="*/ 2084227 w 2399702"/>
                <a:gd name="connsiteY15" fmla="*/ 608306 h 672868"/>
                <a:gd name="connsiteX16" fmla="*/ 2067662 w 2399702"/>
                <a:gd name="connsiteY16" fmla="*/ 601680 h 672868"/>
                <a:gd name="connsiteX17" fmla="*/ 2057723 w 2399702"/>
                <a:gd name="connsiteY17" fmla="*/ 595054 h 672868"/>
                <a:gd name="connsiteX18" fmla="*/ 2047783 w 2399702"/>
                <a:gd name="connsiteY18" fmla="*/ 591741 h 672868"/>
                <a:gd name="connsiteX19" fmla="*/ 2024592 w 2399702"/>
                <a:gd name="connsiteY19" fmla="*/ 585115 h 672868"/>
                <a:gd name="connsiteX20" fmla="*/ 2014653 w 2399702"/>
                <a:gd name="connsiteY20" fmla="*/ 581802 h 672868"/>
                <a:gd name="connsiteX21" fmla="*/ 2001401 w 2399702"/>
                <a:gd name="connsiteY21" fmla="*/ 575176 h 672868"/>
                <a:gd name="connsiteX22" fmla="*/ 1964957 w 2399702"/>
                <a:gd name="connsiteY22" fmla="*/ 565236 h 672868"/>
                <a:gd name="connsiteX23" fmla="*/ 1925201 w 2399702"/>
                <a:gd name="connsiteY23" fmla="*/ 558610 h 672868"/>
                <a:gd name="connsiteX24" fmla="*/ 1908636 w 2399702"/>
                <a:gd name="connsiteY24" fmla="*/ 551984 h 672868"/>
                <a:gd name="connsiteX25" fmla="*/ 1885444 w 2399702"/>
                <a:gd name="connsiteY25" fmla="*/ 545358 h 672868"/>
                <a:gd name="connsiteX26" fmla="*/ 1858940 w 2399702"/>
                <a:gd name="connsiteY26" fmla="*/ 538732 h 672868"/>
                <a:gd name="connsiteX27" fmla="*/ 1825809 w 2399702"/>
                <a:gd name="connsiteY27" fmla="*/ 522167 h 672868"/>
                <a:gd name="connsiteX28" fmla="*/ 1802618 w 2399702"/>
                <a:gd name="connsiteY28" fmla="*/ 515541 h 672868"/>
                <a:gd name="connsiteX29" fmla="*/ 1792679 w 2399702"/>
                <a:gd name="connsiteY29" fmla="*/ 512228 h 672868"/>
                <a:gd name="connsiteX30" fmla="*/ 1779427 w 2399702"/>
                <a:gd name="connsiteY30" fmla="*/ 505602 h 672868"/>
                <a:gd name="connsiteX31" fmla="*/ 1746296 w 2399702"/>
                <a:gd name="connsiteY31" fmla="*/ 498976 h 672868"/>
                <a:gd name="connsiteX32" fmla="*/ 1723105 w 2399702"/>
                <a:gd name="connsiteY32" fmla="*/ 492349 h 672868"/>
                <a:gd name="connsiteX33" fmla="*/ 1699914 w 2399702"/>
                <a:gd name="connsiteY33" fmla="*/ 489036 h 672868"/>
                <a:gd name="connsiteX34" fmla="*/ 1650218 w 2399702"/>
                <a:gd name="connsiteY34" fmla="*/ 482410 h 672868"/>
                <a:gd name="connsiteX35" fmla="*/ 1620401 w 2399702"/>
                <a:gd name="connsiteY35" fmla="*/ 475784 h 672868"/>
                <a:gd name="connsiteX36" fmla="*/ 1577331 w 2399702"/>
                <a:gd name="connsiteY36" fmla="*/ 469158 h 672868"/>
                <a:gd name="connsiteX37" fmla="*/ 1557453 w 2399702"/>
                <a:gd name="connsiteY37" fmla="*/ 459219 h 672868"/>
                <a:gd name="connsiteX38" fmla="*/ 1537575 w 2399702"/>
                <a:gd name="connsiteY38" fmla="*/ 455906 h 672868"/>
                <a:gd name="connsiteX39" fmla="*/ 1524323 w 2399702"/>
                <a:gd name="connsiteY39" fmla="*/ 452593 h 672868"/>
                <a:gd name="connsiteX40" fmla="*/ 1477940 w 2399702"/>
                <a:gd name="connsiteY40" fmla="*/ 445967 h 672868"/>
                <a:gd name="connsiteX41" fmla="*/ 1408366 w 2399702"/>
                <a:gd name="connsiteY41" fmla="*/ 429402 h 672868"/>
                <a:gd name="connsiteX42" fmla="*/ 1391801 w 2399702"/>
                <a:gd name="connsiteY42" fmla="*/ 426089 h 672868"/>
                <a:gd name="connsiteX43" fmla="*/ 1338792 w 2399702"/>
                <a:gd name="connsiteY43" fmla="*/ 406210 h 672868"/>
                <a:gd name="connsiteX44" fmla="*/ 1315601 w 2399702"/>
                <a:gd name="connsiteY44" fmla="*/ 392958 h 672868"/>
                <a:gd name="connsiteX45" fmla="*/ 1292409 w 2399702"/>
                <a:gd name="connsiteY45" fmla="*/ 389645 h 672868"/>
                <a:gd name="connsiteX46" fmla="*/ 1246027 w 2399702"/>
                <a:gd name="connsiteY46" fmla="*/ 376393 h 672868"/>
                <a:gd name="connsiteX47" fmla="*/ 1212896 w 2399702"/>
                <a:gd name="connsiteY47" fmla="*/ 369767 h 672868"/>
                <a:gd name="connsiteX48" fmla="*/ 1153262 w 2399702"/>
                <a:gd name="connsiteY48" fmla="*/ 353202 h 672868"/>
                <a:gd name="connsiteX49" fmla="*/ 1103566 w 2399702"/>
                <a:gd name="connsiteY49" fmla="*/ 343263 h 672868"/>
                <a:gd name="connsiteX50" fmla="*/ 1063809 w 2399702"/>
                <a:gd name="connsiteY50" fmla="*/ 330010 h 672868"/>
                <a:gd name="connsiteX51" fmla="*/ 1020740 w 2399702"/>
                <a:gd name="connsiteY51" fmla="*/ 306819 h 672868"/>
                <a:gd name="connsiteX52" fmla="*/ 964418 w 2399702"/>
                <a:gd name="connsiteY52" fmla="*/ 280315 h 672868"/>
                <a:gd name="connsiteX53" fmla="*/ 937914 w 2399702"/>
                <a:gd name="connsiteY53" fmla="*/ 277002 h 672868"/>
                <a:gd name="connsiteX54" fmla="*/ 918036 w 2399702"/>
                <a:gd name="connsiteY54" fmla="*/ 273689 h 672868"/>
                <a:gd name="connsiteX55" fmla="*/ 851775 w 2399702"/>
                <a:gd name="connsiteY55" fmla="*/ 270376 h 672868"/>
                <a:gd name="connsiteX56" fmla="*/ 775575 w 2399702"/>
                <a:gd name="connsiteY56" fmla="*/ 263749 h 672868"/>
                <a:gd name="connsiteX57" fmla="*/ 729192 w 2399702"/>
                <a:gd name="connsiteY57" fmla="*/ 257123 h 672868"/>
                <a:gd name="connsiteX58" fmla="*/ 686123 w 2399702"/>
                <a:gd name="connsiteY58" fmla="*/ 243871 h 672868"/>
                <a:gd name="connsiteX59" fmla="*/ 639740 w 2399702"/>
                <a:gd name="connsiteY59" fmla="*/ 233932 h 672868"/>
                <a:gd name="connsiteX60" fmla="*/ 586731 w 2399702"/>
                <a:gd name="connsiteY60" fmla="*/ 220680 h 672868"/>
                <a:gd name="connsiteX61" fmla="*/ 358131 w 2399702"/>
                <a:gd name="connsiteY61" fmla="*/ 214054 h 672868"/>
                <a:gd name="connsiteX62" fmla="*/ 318375 w 2399702"/>
                <a:gd name="connsiteY62" fmla="*/ 207428 h 672868"/>
                <a:gd name="connsiteX63" fmla="*/ 298496 w 2399702"/>
                <a:gd name="connsiteY63" fmla="*/ 200802 h 672868"/>
                <a:gd name="connsiteX64" fmla="*/ 179227 w 2399702"/>
                <a:gd name="connsiteY64" fmla="*/ 194176 h 672868"/>
                <a:gd name="connsiteX65" fmla="*/ 159349 w 2399702"/>
                <a:gd name="connsiteY65" fmla="*/ 190863 h 672868"/>
                <a:gd name="connsiteX66" fmla="*/ 122905 w 2399702"/>
                <a:gd name="connsiteY66" fmla="*/ 187549 h 672868"/>
                <a:gd name="connsiteX67" fmla="*/ 93088 w 2399702"/>
                <a:gd name="connsiteY67" fmla="*/ 177610 h 672868"/>
                <a:gd name="connsiteX68" fmla="*/ 59957 w 2399702"/>
                <a:gd name="connsiteY68" fmla="*/ 174297 h 672868"/>
                <a:gd name="connsiteX69" fmla="*/ 36766 w 2399702"/>
                <a:gd name="connsiteY69" fmla="*/ 167671 h 672868"/>
                <a:gd name="connsiteX70" fmla="*/ 6949 w 2399702"/>
                <a:gd name="connsiteY70" fmla="*/ 157732 h 672868"/>
                <a:gd name="connsiteX71" fmla="*/ 3636 w 2399702"/>
                <a:gd name="connsiteY71" fmla="*/ 111349 h 672868"/>
                <a:gd name="connsiteX72" fmla="*/ 6949 w 2399702"/>
                <a:gd name="connsiteY72" fmla="*/ 101410 h 672868"/>
                <a:gd name="connsiteX73" fmla="*/ 16888 w 2399702"/>
                <a:gd name="connsiteY73" fmla="*/ 98097 h 672868"/>
                <a:gd name="connsiteX74" fmla="*/ 43392 w 2399702"/>
                <a:gd name="connsiteY74" fmla="*/ 88158 h 672868"/>
                <a:gd name="connsiteX75" fmla="*/ 56644 w 2399702"/>
                <a:gd name="connsiteY75" fmla="*/ 84845 h 672868"/>
                <a:gd name="connsiteX76" fmla="*/ 73209 w 2399702"/>
                <a:gd name="connsiteY76" fmla="*/ 81532 h 672868"/>
                <a:gd name="connsiteX77" fmla="*/ 86462 w 2399702"/>
                <a:gd name="connsiteY77" fmla="*/ 78219 h 672868"/>
                <a:gd name="connsiteX78" fmla="*/ 106340 w 2399702"/>
                <a:gd name="connsiteY78" fmla="*/ 74906 h 672868"/>
                <a:gd name="connsiteX79" fmla="*/ 179227 w 2399702"/>
                <a:gd name="connsiteY79" fmla="*/ 78219 h 672868"/>
                <a:gd name="connsiteX80" fmla="*/ 228923 w 2399702"/>
                <a:gd name="connsiteY80" fmla="*/ 88158 h 672868"/>
                <a:gd name="connsiteX81" fmla="*/ 268679 w 2399702"/>
                <a:gd name="connsiteY81" fmla="*/ 91471 h 672868"/>
                <a:gd name="connsiteX82" fmla="*/ 301809 w 2399702"/>
                <a:gd name="connsiteY82" fmla="*/ 98097 h 672868"/>
                <a:gd name="connsiteX83" fmla="*/ 338253 w 2399702"/>
                <a:gd name="connsiteY83" fmla="*/ 101410 h 672868"/>
                <a:gd name="connsiteX84" fmla="*/ 378009 w 2399702"/>
                <a:gd name="connsiteY84" fmla="*/ 108036 h 672868"/>
                <a:gd name="connsiteX85" fmla="*/ 457523 w 2399702"/>
                <a:gd name="connsiteY85" fmla="*/ 104723 h 672868"/>
                <a:gd name="connsiteX86" fmla="*/ 467462 w 2399702"/>
                <a:gd name="connsiteY86" fmla="*/ 84845 h 672868"/>
                <a:gd name="connsiteX87" fmla="*/ 500592 w 2399702"/>
                <a:gd name="connsiteY87" fmla="*/ 71593 h 672868"/>
                <a:gd name="connsiteX88" fmla="*/ 576792 w 2399702"/>
                <a:gd name="connsiteY88" fmla="*/ 64967 h 672868"/>
                <a:gd name="connsiteX89" fmla="*/ 633114 w 2399702"/>
                <a:gd name="connsiteY89" fmla="*/ 64967 h 672868"/>
                <a:gd name="connsiteX90" fmla="*/ 848462 w 2399702"/>
                <a:gd name="connsiteY90" fmla="*/ 68280 h 672868"/>
                <a:gd name="connsiteX91" fmla="*/ 858401 w 2399702"/>
                <a:gd name="connsiteY91" fmla="*/ 71593 h 672868"/>
                <a:gd name="connsiteX92" fmla="*/ 871653 w 2399702"/>
                <a:gd name="connsiteY92" fmla="*/ 74906 h 672868"/>
                <a:gd name="connsiteX93" fmla="*/ 898157 w 2399702"/>
                <a:gd name="connsiteY93" fmla="*/ 84845 h 672868"/>
                <a:gd name="connsiteX94" fmla="*/ 918036 w 2399702"/>
                <a:gd name="connsiteY94" fmla="*/ 94784 h 672868"/>
                <a:gd name="connsiteX95" fmla="*/ 934601 w 2399702"/>
                <a:gd name="connsiteY95" fmla="*/ 104723 h 672868"/>
                <a:gd name="connsiteX96" fmla="*/ 964418 w 2399702"/>
                <a:gd name="connsiteY96" fmla="*/ 111349 h 672868"/>
                <a:gd name="connsiteX97" fmla="*/ 977670 w 2399702"/>
                <a:gd name="connsiteY97" fmla="*/ 117976 h 672868"/>
                <a:gd name="connsiteX98" fmla="*/ 990923 w 2399702"/>
                <a:gd name="connsiteY98" fmla="*/ 127915 h 672868"/>
                <a:gd name="connsiteX99" fmla="*/ 1017427 w 2399702"/>
                <a:gd name="connsiteY99" fmla="*/ 134541 h 672868"/>
                <a:gd name="connsiteX100" fmla="*/ 1033992 w 2399702"/>
                <a:gd name="connsiteY100" fmla="*/ 141167 h 672868"/>
                <a:gd name="connsiteX101" fmla="*/ 1047244 w 2399702"/>
                <a:gd name="connsiteY101" fmla="*/ 147793 h 672868"/>
                <a:gd name="connsiteX102" fmla="*/ 1087001 w 2399702"/>
                <a:gd name="connsiteY102" fmla="*/ 151106 h 672868"/>
                <a:gd name="connsiteX103" fmla="*/ 1371923 w 2399702"/>
                <a:gd name="connsiteY103" fmla="*/ 151106 h 672868"/>
                <a:gd name="connsiteX104" fmla="*/ 1398427 w 2399702"/>
                <a:gd name="connsiteY104" fmla="*/ 164358 h 672868"/>
                <a:gd name="connsiteX105" fmla="*/ 1458062 w 2399702"/>
                <a:gd name="connsiteY105" fmla="*/ 174297 h 672868"/>
                <a:gd name="connsiteX106" fmla="*/ 1511070 w 2399702"/>
                <a:gd name="connsiteY106" fmla="*/ 184236 h 672868"/>
                <a:gd name="connsiteX107" fmla="*/ 1511070 w 2399702"/>
                <a:gd name="connsiteY107" fmla="*/ 154419 h 672868"/>
                <a:gd name="connsiteX108" fmla="*/ 1501131 w 2399702"/>
                <a:gd name="connsiteY108" fmla="*/ 137854 h 672868"/>
                <a:gd name="connsiteX109" fmla="*/ 1487879 w 2399702"/>
                <a:gd name="connsiteY109" fmla="*/ 127915 h 672868"/>
                <a:gd name="connsiteX110" fmla="*/ 1458062 w 2399702"/>
                <a:gd name="connsiteY110" fmla="*/ 114663 h 672868"/>
                <a:gd name="connsiteX111" fmla="*/ 1428244 w 2399702"/>
                <a:gd name="connsiteY111" fmla="*/ 91471 h 672868"/>
                <a:gd name="connsiteX112" fmla="*/ 1414992 w 2399702"/>
                <a:gd name="connsiteY112" fmla="*/ 81532 h 672868"/>
                <a:gd name="connsiteX113" fmla="*/ 1391801 w 2399702"/>
                <a:gd name="connsiteY113" fmla="*/ 74906 h 672868"/>
                <a:gd name="connsiteX114" fmla="*/ 1375236 w 2399702"/>
                <a:gd name="connsiteY114" fmla="*/ 68280 h 672868"/>
                <a:gd name="connsiteX115" fmla="*/ 1365296 w 2399702"/>
                <a:gd name="connsiteY115" fmla="*/ 64967 h 672868"/>
                <a:gd name="connsiteX116" fmla="*/ 1368609 w 2399702"/>
                <a:gd name="connsiteY116" fmla="*/ 51715 h 672868"/>
                <a:gd name="connsiteX117" fmla="*/ 1378549 w 2399702"/>
                <a:gd name="connsiteY117" fmla="*/ 45089 h 672868"/>
                <a:gd name="connsiteX118" fmla="*/ 1401740 w 2399702"/>
                <a:gd name="connsiteY118" fmla="*/ 38463 h 672868"/>
                <a:gd name="connsiteX119" fmla="*/ 1431557 w 2399702"/>
                <a:gd name="connsiteY119" fmla="*/ 28523 h 672868"/>
                <a:gd name="connsiteX120" fmla="*/ 1726418 w 2399702"/>
                <a:gd name="connsiteY120" fmla="*/ 31836 h 672868"/>
                <a:gd name="connsiteX121" fmla="*/ 1756236 w 2399702"/>
                <a:gd name="connsiteY121" fmla="*/ 35149 h 672868"/>
                <a:gd name="connsiteX122" fmla="*/ 1829123 w 2399702"/>
                <a:gd name="connsiteY122" fmla="*/ 51715 h 672868"/>
                <a:gd name="connsiteX123" fmla="*/ 1832436 w 2399702"/>
                <a:gd name="connsiteY123" fmla="*/ 74906 h 672868"/>
                <a:gd name="connsiteX124" fmla="*/ 1829123 w 2399702"/>
                <a:gd name="connsiteY124" fmla="*/ 88158 h 672868"/>
                <a:gd name="connsiteX125" fmla="*/ 1845688 w 2399702"/>
                <a:gd name="connsiteY125" fmla="*/ 94784 h 672868"/>
                <a:gd name="connsiteX126" fmla="*/ 1882131 w 2399702"/>
                <a:gd name="connsiteY126" fmla="*/ 98097 h 672868"/>
                <a:gd name="connsiteX127" fmla="*/ 1892070 w 2399702"/>
                <a:gd name="connsiteY127" fmla="*/ 101410 h 672868"/>
                <a:gd name="connsiteX128" fmla="*/ 1895383 w 2399702"/>
                <a:gd name="connsiteY128" fmla="*/ 134541 h 672868"/>
                <a:gd name="connsiteX129" fmla="*/ 1938453 w 2399702"/>
                <a:gd name="connsiteY129" fmla="*/ 141167 h 672868"/>
                <a:gd name="connsiteX130" fmla="*/ 1964957 w 2399702"/>
                <a:gd name="connsiteY130" fmla="*/ 161045 h 672868"/>
                <a:gd name="connsiteX131" fmla="*/ 1971583 w 2399702"/>
                <a:gd name="connsiteY131" fmla="*/ 170984 h 672868"/>
                <a:gd name="connsiteX132" fmla="*/ 2160427 w 2399702"/>
                <a:gd name="connsiteY132" fmla="*/ 200802 h 672868"/>
                <a:gd name="connsiteX133" fmla="*/ 2246566 w 2399702"/>
                <a:gd name="connsiteY133" fmla="*/ 194176 h 672868"/>
                <a:gd name="connsiteX134" fmla="*/ 2259818 w 2399702"/>
                <a:gd name="connsiteY134" fmla="*/ 190863 h 672868"/>
                <a:gd name="connsiteX135" fmla="*/ 2276383 w 2399702"/>
                <a:gd name="connsiteY135" fmla="*/ 187549 h 672868"/>
                <a:gd name="connsiteX136" fmla="*/ 2296262 w 2399702"/>
                <a:gd name="connsiteY136" fmla="*/ 184236 h 672868"/>
                <a:gd name="connsiteX137" fmla="*/ 2309514 w 2399702"/>
                <a:gd name="connsiteY137" fmla="*/ 180923 h 672868"/>
                <a:gd name="connsiteX138" fmla="*/ 2326079 w 2399702"/>
                <a:gd name="connsiteY138" fmla="*/ 177610 h 672868"/>
                <a:gd name="connsiteX139" fmla="*/ 2312827 w 2399702"/>
                <a:gd name="connsiteY139" fmla="*/ 161045 h 672868"/>
                <a:gd name="connsiteX140" fmla="*/ 2302888 w 2399702"/>
                <a:gd name="connsiteY140" fmla="*/ 137854 h 672868"/>
                <a:gd name="connsiteX141" fmla="*/ 2286323 w 2399702"/>
                <a:gd name="connsiteY141" fmla="*/ 131228 h 672868"/>
                <a:gd name="connsiteX142" fmla="*/ 2236627 w 2399702"/>
                <a:gd name="connsiteY142" fmla="*/ 121289 h 672868"/>
                <a:gd name="connsiteX143" fmla="*/ 2123983 w 2399702"/>
                <a:gd name="connsiteY143" fmla="*/ 108036 h 672868"/>
                <a:gd name="connsiteX144" fmla="*/ 2110731 w 2399702"/>
                <a:gd name="connsiteY144" fmla="*/ 104723 h 672868"/>
                <a:gd name="connsiteX145" fmla="*/ 2074288 w 2399702"/>
                <a:gd name="connsiteY145" fmla="*/ 101410 h 672868"/>
                <a:gd name="connsiteX146" fmla="*/ 2061036 w 2399702"/>
                <a:gd name="connsiteY146" fmla="*/ 94784 h 672868"/>
                <a:gd name="connsiteX147" fmla="*/ 2057723 w 2399702"/>
                <a:gd name="connsiteY147" fmla="*/ 81532 h 672868"/>
                <a:gd name="connsiteX148" fmla="*/ 2051096 w 2399702"/>
                <a:gd name="connsiteY148" fmla="*/ 38463 h 672868"/>
                <a:gd name="connsiteX149" fmla="*/ 2054409 w 2399702"/>
                <a:gd name="connsiteY149" fmla="*/ 25210 h 672868"/>
                <a:gd name="connsiteX150" fmla="*/ 2087540 w 2399702"/>
                <a:gd name="connsiteY150" fmla="*/ 8645 h 672868"/>
                <a:gd name="connsiteX151" fmla="*/ 2160427 w 2399702"/>
                <a:gd name="connsiteY151" fmla="*/ 11958 h 672868"/>
                <a:gd name="connsiteX152" fmla="*/ 2180305 w 2399702"/>
                <a:gd name="connsiteY152" fmla="*/ 15271 h 672868"/>
                <a:gd name="connsiteX153" fmla="*/ 2216749 w 2399702"/>
                <a:gd name="connsiteY153" fmla="*/ 18584 h 672868"/>
                <a:gd name="connsiteX154" fmla="*/ 2292949 w 2399702"/>
                <a:gd name="connsiteY154" fmla="*/ 25210 h 672868"/>
                <a:gd name="connsiteX155" fmla="*/ 2362523 w 2399702"/>
                <a:gd name="connsiteY155" fmla="*/ 25210 h 672868"/>
                <a:gd name="connsiteX156" fmla="*/ 2395653 w 2399702"/>
                <a:gd name="connsiteY156" fmla="*/ 11958 h 67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2399702" h="672868">
                  <a:moveTo>
                    <a:pt x="2395653" y="11958"/>
                  </a:moveTo>
                  <a:cubicBezTo>
                    <a:pt x="2401175" y="45088"/>
                    <a:pt x="2400929" y="105277"/>
                    <a:pt x="2395653" y="223993"/>
                  </a:cubicBezTo>
                  <a:cubicBezTo>
                    <a:pt x="2394279" y="254908"/>
                    <a:pt x="2392208" y="306553"/>
                    <a:pt x="2389027" y="339949"/>
                  </a:cubicBezTo>
                  <a:cubicBezTo>
                    <a:pt x="2388287" y="347723"/>
                    <a:pt x="2386818" y="355410"/>
                    <a:pt x="2385714" y="363141"/>
                  </a:cubicBezTo>
                  <a:cubicBezTo>
                    <a:pt x="2384610" y="432715"/>
                    <a:pt x="2384477" y="502311"/>
                    <a:pt x="2382401" y="571863"/>
                  </a:cubicBezTo>
                  <a:cubicBezTo>
                    <a:pt x="2382265" y="576414"/>
                    <a:pt x="2380076" y="580670"/>
                    <a:pt x="2379088" y="585115"/>
                  </a:cubicBezTo>
                  <a:cubicBezTo>
                    <a:pt x="2377866" y="590612"/>
                    <a:pt x="2376879" y="596158"/>
                    <a:pt x="2375775" y="601680"/>
                  </a:cubicBezTo>
                  <a:cubicBezTo>
                    <a:pt x="2376710" y="611962"/>
                    <a:pt x="2383380" y="659847"/>
                    <a:pt x="2375775" y="671254"/>
                  </a:cubicBezTo>
                  <a:cubicBezTo>
                    <a:pt x="2372651" y="675940"/>
                    <a:pt x="2364731" y="669045"/>
                    <a:pt x="2359209" y="667941"/>
                  </a:cubicBezTo>
                  <a:cubicBezTo>
                    <a:pt x="2340359" y="649091"/>
                    <a:pt x="2359789" y="664845"/>
                    <a:pt x="2332705" y="654689"/>
                  </a:cubicBezTo>
                  <a:cubicBezTo>
                    <a:pt x="2328977" y="653291"/>
                    <a:pt x="2326426" y="649632"/>
                    <a:pt x="2322766" y="648063"/>
                  </a:cubicBezTo>
                  <a:cubicBezTo>
                    <a:pt x="2318581" y="646269"/>
                    <a:pt x="2314045" y="645202"/>
                    <a:pt x="2309514" y="644749"/>
                  </a:cubicBezTo>
                  <a:cubicBezTo>
                    <a:pt x="2291898" y="642987"/>
                    <a:pt x="2274159" y="642768"/>
                    <a:pt x="2256505" y="641436"/>
                  </a:cubicBezTo>
                  <a:lnTo>
                    <a:pt x="2133923" y="631497"/>
                  </a:lnTo>
                  <a:cubicBezTo>
                    <a:pt x="2123984" y="628184"/>
                    <a:pt x="2113599" y="625988"/>
                    <a:pt x="2104105" y="621558"/>
                  </a:cubicBezTo>
                  <a:cubicBezTo>
                    <a:pt x="2096889" y="618190"/>
                    <a:pt x="2091218" y="612119"/>
                    <a:pt x="2084227" y="608306"/>
                  </a:cubicBezTo>
                  <a:cubicBezTo>
                    <a:pt x="2079006" y="605458"/>
                    <a:pt x="2072981" y="604340"/>
                    <a:pt x="2067662" y="601680"/>
                  </a:cubicBezTo>
                  <a:cubicBezTo>
                    <a:pt x="2064101" y="599899"/>
                    <a:pt x="2061284" y="596835"/>
                    <a:pt x="2057723" y="595054"/>
                  </a:cubicBezTo>
                  <a:cubicBezTo>
                    <a:pt x="2054599" y="593492"/>
                    <a:pt x="2051128" y="592745"/>
                    <a:pt x="2047783" y="591741"/>
                  </a:cubicBezTo>
                  <a:cubicBezTo>
                    <a:pt x="2040082" y="589431"/>
                    <a:pt x="2032293" y="587425"/>
                    <a:pt x="2024592" y="585115"/>
                  </a:cubicBezTo>
                  <a:cubicBezTo>
                    <a:pt x="2021247" y="584112"/>
                    <a:pt x="2017863" y="583178"/>
                    <a:pt x="2014653" y="581802"/>
                  </a:cubicBezTo>
                  <a:cubicBezTo>
                    <a:pt x="2010114" y="579857"/>
                    <a:pt x="2006086" y="576738"/>
                    <a:pt x="2001401" y="575176"/>
                  </a:cubicBezTo>
                  <a:cubicBezTo>
                    <a:pt x="1989455" y="571194"/>
                    <a:pt x="1977249" y="567968"/>
                    <a:pt x="1964957" y="565236"/>
                  </a:cubicBezTo>
                  <a:cubicBezTo>
                    <a:pt x="1950024" y="561917"/>
                    <a:pt x="1939449" y="562884"/>
                    <a:pt x="1925201" y="558610"/>
                  </a:cubicBezTo>
                  <a:cubicBezTo>
                    <a:pt x="1919505" y="556901"/>
                    <a:pt x="1914278" y="553865"/>
                    <a:pt x="1908636" y="551984"/>
                  </a:cubicBezTo>
                  <a:cubicBezTo>
                    <a:pt x="1901009" y="549442"/>
                    <a:pt x="1893213" y="547430"/>
                    <a:pt x="1885444" y="545358"/>
                  </a:cubicBezTo>
                  <a:cubicBezTo>
                    <a:pt x="1876645" y="543012"/>
                    <a:pt x="1867085" y="542804"/>
                    <a:pt x="1858940" y="538732"/>
                  </a:cubicBezTo>
                  <a:cubicBezTo>
                    <a:pt x="1847896" y="533210"/>
                    <a:pt x="1837681" y="525559"/>
                    <a:pt x="1825809" y="522167"/>
                  </a:cubicBezTo>
                  <a:lnTo>
                    <a:pt x="1802618" y="515541"/>
                  </a:lnTo>
                  <a:cubicBezTo>
                    <a:pt x="1799273" y="514538"/>
                    <a:pt x="1795889" y="513604"/>
                    <a:pt x="1792679" y="512228"/>
                  </a:cubicBezTo>
                  <a:cubicBezTo>
                    <a:pt x="1788140" y="510283"/>
                    <a:pt x="1784176" y="506959"/>
                    <a:pt x="1779427" y="505602"/>
                  </a:cubicBezTo>
                  <a:cubicBezTo>
                    <a:pt x="1768598" y="502508"/>
                    <a:pt x="1757125" y="502070"/>
                    <a:pt x="1746296" y="498976"/>
                  </a:cubicBezTo>
                  <a:cubicBezTo>
                    <a:pt x="1738566" y="496767"/>
                    <a:pt x="1730966" y="494034"/>
                    <a:pt x="1723105" y="492349"/>
                  </a:cubicBezTo>
                  <a:cubicBezTo>
                    <a:pt x="1715470" y="490713"/>
                    <a:pt x="1707632" y="490223"/>
                    <a:pt x="1699914" y="489036"/>
                  </a:cubicBezTo>
                  <a:cubicBezTo>
                    <a:pt x="1661250" y="483088"/>
                    <a:pt x="1699995" y="487941"/>
                    <a:pt x="1650218" y="482410"/>
                  </a:cubicBezTo>
                  <a:cubicBezTo>
                    <a:pt x="1639666" y="479772"/>
                    <a:pt x="1631336" y="477466"/>
                    <a:pt x="1620401" y="475784"/>
                  </a:cubicBezTo>
                  <a:cubicBezTo>
                    <a:pt x="1568251" y="467761"/>
                    <a:pt x="1615312" y="476754"/>
                    <a:pt x="1577331" y="469158"/>
                  </a:cubicBezTo>
                  <a:cubicBezTo>
                    <a:pt x="1570705" y="465845"/>
                    <a:pt x="1564481" y="461562"/>
                    <a:pt x="1557453" y="459219"/>
                  </a:cubicBezTo>
                  <a:cubicBezTo>
                    <a:pt x="1551080" y="457095"/>
                    <a:pt x="1544162" y="457223"/>
                    <a:pt x="1537575" y="455906"/>
                  </a:cubicBezTo>
                  <a:cubicBezTo>
                    <a:pt x="1533110" y="455013"/>
                    <a:pt x="1528788" y="453486"/>
                    <a:pt x="1524323" y="452593"/>
                  </a:cubicBezTo>
                  <a:cubicBezTo>
                    <a:pt x="1508402" y="449409"/>
                    <a:pt x="1494224" y="448003"/>
                    <a:pt x="1477940" y="445967"/>
                  </a:cubicBezTo>
                  <a:cubicBezTo>
                    <a:pt x="1449133" y="436365"/>
                    <a:pt x="1468784" y="442536"/>
                    <a:pt x="1408366" y="429402"/>
                  </a:cubicBezTo>
                  <a:cubicBezTo>
                    <a:pt x="1402863" y="428206"/>
                    <a:pt x="1391801" y="426089"/>
                    <a:pt x="1391801" y="426089"/>
                  </a:cubicBezTo>
                  <a:cubicBezTo>
                    <a:pt x="1347841" y="407772"/>
                    <a:pt x="1365972" y="413005"/>
                    <a:pt x="1338792" y="406210"/>
                  </a:cubicBezTo>
                  <a:cubicBezTo>
                    <a:pt x="1332564" y="402058"/>
                    <a:pt x="1322714" y="394898"/>
                    <a:pt x="1315601" y="392958"/>
                  </a:cubicBezTo>
                  <a:cubicBezTo>
                    <a:pt x="1308067" y="390903"/>
                    <a:pt x="1300140" y="390749"/>
                    <a:pt x="1292409" y="389645"/>
                  </a:cubicBezTo>
                  <a:cubicBezTo>
                    <a:pt x="1255061" y="375640"/>
                    <a:pt x="1278454" y="382473"/>
                    <a:pt x="1246027" y="376393"/>
                  </a:cubicBezTo>
                  <a:cubicBezTo>
                    <a:pt x="1234958" y="374318"/>
                    <a:pt x="1212896" y="369767"/>
                    <a:pt x="1212896" y="369767"/>
                  </a:cubicBezTo>
                  <a:cubicBezTo>
                    <a:pt x="1184759" y="358512"/>
                    <a:pt x="1196904" y="362390"/>
                    <a:pt x="1153262" y="353202"/>
                  </a:cubicBezTo>
                  <a:cubicBezTo>
                    <a:pt x="1126153" y="347495"/>
                    <a:pt x="1135677" y="352438"/>
                    <a:pt x="1103566" y="343263"/>
                  </a:cubicBezTo>
                  <a:cubicBezTo>
                    <a:pt x="1090134" y="339425"/>
                    <a:pt x="1076109" y="336633"/>
                    <a:pt x="1063809" y="330010"/>
                  </a:cubicBezTo>
                  <a:cubicBezTo>
                    <a:pt x="1049453" y="322280"/>
                    <a:pt x="1034967" y="314786"/>
                    <a:pt x="1020740" y="306819"/>
                  </a:cubicBezTo>
                  <a:cubicBezTo>
                    <a:pt x="983343" y="285877"/>
                    <a:pt x="993376" y="284770"/>
                    <a:pt x="964418" y="280315"/>
                  </a:cubicBezTo>
                  <a:cubicBezTo>
                    <a:pt x="955618" y="278961"/>
                    <a:pt x="946728" y="278261"/>
                    <a:pt x="937914" y="277002"/>
                  </a:cubicBezTo>
                  <a:cubicBezTo>
                    <a:pt x="931264" y="276052"/>
                    <a:pt x="924734" y="274204"/>
                    <a:pt x="918036" y="273689"/>
                  </a:cubicBezTo>
                  <a:cubicBezTo>
                    <a:pt x="895987" y="271993"/>
                    <a:pt x="873849" y="271714"/>
                    <a:pt x="851775" y="270376"/>
                  </a:cubicBezTo>
                  <a:cubicBezTo>
                    <a:pt x="828646" y="268974"/>
                    <a:pt x="799134" y="266367"/>
                    <a:pt x="775575" y="263749"/>
                  </a:cubicBezTo>
                  <a:cubicBezTo>
                    <a:pt x="764400" y="262507"/>
                    <a:pt x="741258" y="259709"/>
                    <a:pt x="729192" y="257123"/>
                  </a:cubicBezTo>
                  <a:cubicBezTo>
                    <a:pt x="685141" y="247683"/>
                    <a:pt x="718835" y="254775"/>
                    <a:pt x="686123" y="243871"/>
                  </a:cubicBezTo>
                  <a:cubicBezTo>
                    <a:pt x="671122" y="238871"/>
                    <a:pt x="654741" y="238932"/>
                    <a:pt x="639740" y="233932"/>
                  </a:cubicBezTo>
                  <a:cubicBezTo>
                    <a:pt x="602515" y="221524"/>
                    <a:pt x="620294" y="225475"/>
                    <a:pt x="586731" y="220680"/>
                  </a:cubicBezTo>
                  <a:cubicBezTo>
                    <a:pt x="506796" y="194035"/>
                    <a:pt x="597845" y="223274"/>
                    <a:pt x="358131" y="214054"/>
                  </a:cubicBezTo>
                  <a:cubicBezTo>
                    <a:pt x="344706" y="213538"/>
                    <a:pt x="331490" y="210342"/>
                    <a:pt x="318375" y="207428"/>
                  </a:cubicBezTo>
                  <a:cubicBezTo>
                    <a:pt x="311557" y="205913"/>
                    <a:pt x="305452" y="201434"/>
                    <a:pt x="298496" y="200802"/>
                  </a:cubicBezTo>
                  <a:cubicBezTo>
                    <a:pt x="234536" y="194987"/>
                    <a:pt x="274241" y="197977"/>
                    <a:pt x="179227" y="194176"/>
                  </a:cubicBezTo>
                  <a:cubicBezTo>
                    <a:pt x="172601" y="193072"/>
                    <a:pt x="166020" y="191648"/>
                    <a:pt x="159349" y="190863"/>
                  </a:cubicBezTo>
                  <a:cubicBezTo>
                    <a:pt x="147234" y="189438"/>
                    <a:pt x="134996" y="189161"/>
                    <a:pt x="122905" y="187549"/>
                  </a:cubicBezTo>
                  <a:cubicBezTo>
                    <a:pt x="89401" y="183081"/>
                    <a:pt x="132796" y="185551"/>
                    <a:pt x="93088" y="177610"/>
                  </a:cubicBezTo>
                  <a:cubicBezTo>
                    <a:pt x="82205" y="175433"/>
                    <a:pt x="71001" y="175401"/>
                    <a:pt x="59957" y="174297"/>
                  </a:cubicBezTo>
                  <a:cubicBezTo>
                    <a:pt x="49514" y="171686"/>
                    <a:pt x="46272" y="171236"/>
                    <a:pt x="36766" y="167671"/>
                  </a:cubicBezTo>
                  <a:cubicBezTo>
                    <a:pt x="11815" y="158314"/>
                    <a:pt x="29154" y="163283"/>
                    <a:pt x="6949" y="157732"/>
                  </a:cubicBezTo>
                  <a:cubicBezTo>
                    <a:pt x="-1528" y="132300"/>
                    <a:pt x="-1773" y="141097"/>
                    <a:pt x="3636" y="111349"/>
                  </a:cubicBezTo>
                  <a:cubicBezTo>
                    <a:pt x="4261" y="107913"/>
                    <a:pt x="4480" y="103879"/>
                    <a:pt x="6949" y="101410"/>
                  </a:cubicBezTo>
                  <a:cubicBezTo>
                    <a:pt x="9418" y="98941"/>
                    <a:pt x="13764" y="99659"/>
                    <a:pt x="16888" y="98097"/>
                  </a:cubicBezTo>
                  <a:cubicBezTo>
                    <a:pt x="41445" y="85819"/>
                    <a:pt x="8876" y="95828"/>
                    <a:pt x="43392" y="88158"/>
                  </a:cubicBezTo>
                  <a:cubicBezTo>
                    <a:pt x="47837" y="87170"/>
                    <a:pt x="52199" y="85833"/>
                    <a:pt x="56644" y="84845"/>
                  </a:cubicBezTo>
                  <a:cubicBezTo>
                    <a:pt x="62141" y="83623"/>
                    <a:pt x="67712" y="82754"/>
                    <a:pt x="73209" y="81532"/>
                  </a:cubicBezTo>
                  <a:cubicBezTo>
                    <a:pt x="77654" y="80544"/>
                    <a:pt x="81997" y="79112"/>
                    <a:pt x="86462" y="78219"/>
                  </a:cubicBezTo>
                  <a:cubicBezTo>
                    <a:pt x="93049" y="76902"/>
                    <a:pt x="99714" y="76010"/>
                    <a:pt x="106340" y="74906"/>
                  </a:cubicBezTo>
                  <a:cubicBezTo>
                    <a:pt x="130636" y="76010"/>
                    <a:pt x="154968" y="76486"/>
                    <a:pt x="179227" y="78219"/>
                  </a:cubicBezTo>
                  <a:cubicBezTo>
                    <a:pt x="196296" y="79438"/>
                    <a:pt x="212036" y="86171"/>
                    <a:pt x="228923" y="88158"/>
                  </a:cubicBezTo>
                  <a:cubicBezTo>
                    <a:pt x="242130" y="89712"/>
                    <a:pt x="255427" y="90367"/>
                    <a:pt x="268679" y="91471"/>
                  </a:cubicBezTo>
                  <a:cubicBezTo>
                    <a:pt x="282330" y="94884"/>
                    <a:pt x="286466" y="96292"/>
                    <a:pt x="301809" y="98097"/>
                  </a:cubicBezTo>
                  <a:cubicBezTo>
                    <a:pt x="313924" y="99522"/>
                    <a:pt x="326105" y="100306"/>
                    <a:pt x="338253" y="101410"/>
                  </a:cubicBezTo>
                  <a:cubicBezTo>
                    <a:pt x="352210" y="104899"/>
                    <a:pt x="362498" y="108036"/>
                    <a:pt x="378009" y="108036"/>
                  </a:cubicBezTo>
                  <a:cubicBezTo>
                    <a:pt x="404537" y="108036"/>
                    <a:pt x="431018" y="105827"/>
                    <a:pt x="457523" y="104723"/>
                  </a:cubicBezTo>
                  <a:cubicBezTo>
                    <a:pt x="459842" y="97766"/>
                    <a:pt x="461468" y="89983"/>
                    <a:pt x="467462" y="84845"/>
                  </a:cubicBezTo>
                  <a:cubicBezTo>
                    <a:pt x="478281" y="75571"/>
                    <a:pt x="486960" y="73054"/>
                    <a:pt x="500592" y="71593"/>
                  </a:cubicBezTo>
                  <a:cubicBezTo>
                    <a:pt x="525943" y="68877"/>
                    <a:pt x="576792" y="64967"/>
                    <a:pt x="576792" y="64967"/>
                  </a:cubicBezTo>
                  <a:cubicBezTo>
                    <a:pt x="606814" y="57461"/>
                    <a:pt x="576647" y="63519"/>
                    <a:pt x="633114" y="64967"/>
                  </a:cubicBezTo>
                  <a:cubicBezTo>
                    <a:pt x="704882" y="66807"/>
                    <a:pt x="776679" y="67176"/>
                    <a:pt x="848462" y="68280"/>
                  </a:cubicBezTo>
                  <a:cubicBezTo>
                    <a:pt x="851775" y="69384"/>
                    <a:pt x="855043" y="70634"/>
                    <a:pt x="858401" y="71593"/>
                  </a:cubicBezTo>
                  <a:cubicBezTo>
                    <a:pt x="862779" y="72844"/>
                    <a:pt x="867468" y="73112"/>
                    <a:pt x="871653" y="74906"/>
                  </a:cubicBezTo>
                  <a:cubicBezTo>
                    <a:pt x="901511" y="87702"/>
                    <a:pt x="856144" y="76442"/>
                    <a:pt x="898157" y="84845"/>
                  </a:cubicBezTo>
                  <a:cubicBezTo>
                    <a:pt x="926640" y="103834"/>
                    <a:pt x="890601" y="81067"/>
                    <a:pt x="918036" y="94784"/>
                  </a:cubicBezTo>
                  <a:cubicBezTo>
                    <a:pt x="923796" y="97664"/>
                    <a:pt x="928717" y="102108"/>
                    <a:pt x="934601" y="104723"/>
                  </a:cubicBezTo>
                  <a:cubicBezTo>
                    <a:pt x="938429" y="106424"/>
                    <a:pt x="961799" y="110825"/>
                    <a:pt x="964418" y="111349"/>
                  </a:cubicBezTo>
                  <a:cubicBezTo>
                    <a:pt x="968835" y="113558"/>
                    <a:pt x="973482" y="115358"/>
                    <a:pt x="977670" y="117976"/>
                  </a:cubicBezTo>
                  <a:cubicBezTo>
                    <a:pt x="982353" y="120903"/>
                    <a:pt x="986129" y="125175"/>
                    <a:pt x="990923" y="127915"/>
                  </a:cubicBezTo>
                  <a:cubicBezTo>
                    <a:pt x="997367" y="131597"/>
                    <a:pt x="1011686" y="132819"/>
                    <a:pt x="1017427" y="134541"/>
                  </a:cubicBezTo>
                  <a:cubicBezTo>
                    <a:pt x="1023123" y="136250"/>
                    <a:pt x="1028558" y="138752"/>
                    <a:pt x="1033992" y="141167"/>
                  </a:cubicBezTo>
                  <a:cubicBezTo>
                    <a:pt x="1038505" y="143173"/>
                    <a:pt x="1042390" y="146883"/>
                    <a:pt x="1047244" y="147793"/>
                  </a:cubicBezTo>
                  <a:cubicBezTo>
                    <a:pt x="1060315" y="150244"/>
                    <a:pt x="1073749" y="150002"/>
                    <a:pt x="1087001" y="151106"/>
                  </a:cubicBezTo>
                  <a:cubicBezTo>
                    <a:pt x="1175556" y="148646"/>
                    <a:pt x="1285820" y="143683"/>
                    <a:pt x="1371923" y="151106"/>
                  </a:cubicBezTo>
                  <a:cubicBezTo>
                    <a:pt x="1381764" y="151954"/>
                    <a:pt x="1388889" y="161790"/>
                    <a:pt x="1398427" y="164358"/>
                  </a:cubicBezTo>
                  <a:cubicBezTo>
                    <a:pt x="1417887" y="169597"/>
                    <a:pt x="1438511" y="169409"/>
                    <a:pt x="1458062" y="174297"/>
                  </a:cubicBezTo>
                  <a:cubicBezTo>
                    <a:pt x="1493204" y="183082"/>
                    <a:pt x="1475530" y="179793"/>
                    <a:pt x="1511070" y="184236"/>
                  </a:cubicBezTo>
                  <a:cubicBezTo>
                    <a:pt x="1529134" y="178215"/>
                    <a:pt x="1524468" y="183449"/>
                    <a:pt x="1511070" y="154419"/>
                  </a:cubicBezTo>
                  <a:cubicBezTo>
                    <a:pt x="1508372" y="148572"/>
                    <a:pt x="1505371" y="142700"/>
                    <a:pt x="1501131" y="137854"/>
                  </a:cubicBezTo>
                  <a:cubicBezTo>
                    <a:pt x="1497495" y="133699"/>
                    <a:pt x="1492561" y="130841"/>
                    <a:pt x="1487879" y="127915"/>
                  </a:cubicBezTo>
                  <a:cubicBezTo>
                    <a:pt x="1479625" y="122756"/>
                    <a:pt x="1466789" y="118154"/>
                    <a:pt x="1458062" y="114663"/>
                  </a:cubicBezTo>
                  <a:cubicBezTo>
                    <a:pt x="1436002" y="92603"/>
                    <a:pt x="1454551" y="109009"/>
                    <a:pt x="1428244" y="91471"/>
                  </a:cubicBezTo>
                  <a:cubicBezTo>
                    <a:pt x="1423650" y="88408"/>
                    <a:pt x="1420019" y="83817"/>
                    <a:pt x="1414992" y="81532"/>
                  </a:cubicBezTo>
                  <a:cubicBezTo>
                    <a:pt x="1407673" y="78205"/>
                    <a:pt x="1399428" y="77448"/>
                    <a:pt x="1391801" y="74906"/>
                  </a:cubicBezTo>
                  <a:cubicBezTo>
                    <a:pt x="1386159" y="73025"/>
                    <a:pt x="1380804" y="70368"/>
                    <a:pt x="1375236" y="68280"/>
                  </a:cubicBezTo>
                  <a:cubicBezTo>
                    <a:pt x="1371966" y="67054"/>
                    <a:pt x="1368609" y="66071"/>
                    <a:pt x="1365296" y="64967"/>
                  </a:cubicBezTo>
                  <a:cubicBezTo>
                    <a:pt x="1366400" y="60550"/>
                    <a:pt x="1366083" y="55503"/>
                    <a:pt x="1368609" y="51715"/>
                  </a:cubicBezTo>
                  <a:cubicBezTo>
                    <a:pt x="1370818" y="48402"/>
                    <a:pt x="1374987" y="46870"/>
                    <a:pt x="1378549" y="45089"/>
                  </a:cubicBezTo>
                  <a:cubicBezTo>
                    <a:pt x="1383302" y="42712"/>
                    <a:pt x="1397493" y="39525"/>
                    <a:pt x="1401740" y="38463"/>
                  </a:cubicBezTo>
                  <a:cubicBezTo>
                    <a:pt x="1412519" y="33073"/>
                    <a:pt x="1418711" y="28523"/>
                    <a:pt x="1431557" y="28523"/>
                  </a:cubicBezTo>
                  <a:cubicBezTo>
                    <a:pt x="1529850" y="28523"/>
                    <a:pt x="1628131" y="30732"/>
                    <a:pt x="1726418" y="31836"/>
                  </a:cubicBezTo>
                  <a:cubicBezTo>
                    <a:pt x="1736357" y="32940"/>
                    <a:pt x="1746391" y="33391"/>
                    <a:pt x="1756236" y="35149"/>
                  </a:cubicBezTo>
                  <a:cubicBezTo>
                    <a:pt x="1808891" y="44552"/>
                    <a:pt x="1801074" y="42366"/>
                    <a:pt x="1829123" y="51715"/>
                  </a:cubicBezTo>
                  <a:cubicBezTo>
                    <a:pt x="1830227" y="59445"/>
                    <a:pt x="1832436" y="67097"/>
                    <a:pt x="1832436" y="74906"/>
                  </a:cubicBezTo>
                  <a:cubicBezTo>
                    <a:pt x="1832436" y="79459"/>
                    <a:pt x="1826597" y="84369"/>
                    <a:pt x="1829123" y="88158"/>
                  </a:cubicBezTo>
                  <a:cubicBezTo>
                    <a:pt x="1832422" y="93106"/>
                    <a:pt x="1839843" y="93688"/>
                    <a:pt x="1845688" y="94784"/>
                  </a:cubicBezTo>
                  <a:cubicBezTo>
                    <a:pt x="1857677" y="97032"/>
                    <a:pt x="1869983" y="96993"/>
                    <a:pt x="1882131" y="98097"/>
                  </a:cubicBezTo>
                  <a:cubicBezTo>
                    <a:pt x="1885444" y="99201"/>
                    <a:pt x="1890877" y="98128"/>
                    <a:pt x="1892070" y="101410"/>
                  </a:cubicBezTo>
                  <a:cubicBezTo>
                    <a:pt x="1895863" y="111841"/>
                    <a:pt x="1886956" y="127318"/>
                    <a:pt x="1895383" y="134541"/>
                  </a:cubicBezTo>
                  <a:cubicBezTo>
                    <a:pt x="1906412" y="143994"/>
                    <a:pt x="1924096" y="138958"/>
                    <a:pt x="1938453" y="141167"/>
                  </a:cubicBezTo>
                  <a:cubicBezTo>
                    <a:pt x="2002858" y="205572"/>
                    <a:pt x="1908438" y="113946"/>
                    <a:pt x="1964957" y="161045"/>
                  </a:cubicBezTo>
                  <a:cubicBezTo>
                    <a:pt x="1968016" y="163594"/>
                    <a:pt x="1967944" y="169367"/>
                    <a:pt x="1971583" y="170984"/>
                  </a:cubicBezTo>
                  <a:cubicBezTo>
                    <a:pt x="2031334" y="197539"/>
                    <a:pt x="2096309" y="194546"/>
                    <a:pt x="2160427" y="200802"/>
                  </a:cubicBezTo>
                  <a:cubicBezTo>
                    <a:pt x="2189140" y="198593"/>
                    <a:pt x="2217911" y="197041"/>
                    <a:pt x="2246566" y="194176"/>
                  </a:cubicBezTo>
                  <a:cubicBezTo>
                    <a:pt x="2251097" y="193723"/>
                    <a:pt x="2255373" y="191851"/>
                    <a:pt x="2259818" y="190863"/>
                  </a:cubicBezTo>
                  <a:cubicBezTo>
                    <a:pt x="2265315" y="189641"/>
                    <a:pt x="2270843" y="188556"/>
                    <a:pt x="2276383" y="187549"/>
                  </a:cubicBezTo>
                  <a:cubicBezTo>
                    <a:pt x="2282992" y="186347"/>
                    <a:pt x="2289675" y="185553"/>
                    <a:pt x="2296262" y="184236"/>
                  </a:cubicBezTo>
                  <a:cubicBezTo>
                    <a:pt x="2300727" y="183343"/>
                    <a:pt x="2305069" y="181911"/>
                    <a:pt x="2309514" y="180923"/>
                  </a:cubicBezTo>
                  <a:cubicBezTo>
                    <a:pt x="2315011" y="179701"/>
                    <a:pt x="2320557" y="178714"/>
                    <a:pt x="2326079" y="177610"/>
                  </a:cubicBezTo>
                  <a:cubicBezTo>
                    <a:pt x="2315248" y="145118"/>
                    <a:pt x="2332808" y="191016"/>
                    <a:pt x="2312827" y="161045"/>
                  </a:cubicBezTo>
                  <a:cubicBezTo>
                    <a:pt x="2305400" y="149904"/>
                    <a:pt x="2314793" y="146358"/>
                    <a:pt x="2302888" y="137854"/>
                  </a:cubicBezTo>
                  <a:cubicBezTo>
                    <a:pt x="2298049" y="134397"/>
                    <a:pt x="2292007" y="132977"/>
                    <a:pt x="2286323" y="131228"/>
                  </a:cubicBezTo>
                  <a:cubicBezTo>
                    <a:pt x="2256235" y="121970"/>
                    <a:pt x="2265410" y="126523"/>
                    <a:pt x="2236627" y="121289"/>
                  </a:cubicBezTo>
                  <a:cubicBezTo>
                    <a:pt x="2156432" y="106707"/>
                    <a:pt x="2216109" y="112885"/>
                    <a:pt x="2123983" y="108036"/>
                  </a:cubicBezTo>
                  <a:cubicBezTo>
                    <a:pt x="2119566" y="106932"/>
                    <a:pt x="2115244" y="105325"/>
                    <a:pt x="2110731" y="104723"/>
                  </a:cubicBezTo>
                  <a:cubicBezTo>
                    <a:pt x="2098640" y="103111"/>
                    <a:pt x="2086249" y="103802"/>
                    <a:pt x="2074288" y="101410"/>
                  </a:cubicBezTo>
                  <a:cubicBezTo>
                    <a:pt x="2069445" y="100441"/>
                    <a:pt x="2065453" y="96993"/>
                    <a:pt x="2061036" y="94784"/>
                  </a:cubicBezTo>
                  <a:cubicBezTo>
                    <a:pt x="2059932" y="90367"/>
                    <a:pt x="2058367" y="86040"/>
                    <a:pt x="2057723" y="81532"/>
                  </a:cubicBezTo>
                  <a:cubicBezTo>
                    <a:pt x="2051316" y="36692"/>
                    <a:pt x="2058782" y="61522"/>
                    <a:pt x="2051096" y="38463"/>
                  </a:cubicBezTo>
                  <a:cubicBezTo>
                    <a:pt x="2052200" y="34045"/>
                    <a:pt x="2051677" y="28853"/>
                    <a:pt x="2054409" y="25210"/>
                  </a:cubicBezTo>
                  <a:cubicBezTo>
                    <a:pt x="2065506" y="10414"/>
                    <a:pt x="2071897" y="11774"/>
                    <a:pt x="2087540" y="8645"/>
                  </a:cubicBezTo>
                  <a:cubicBezTo>
                    <a:pt x="2111836" y="9749"/>
                    <a:pt x="2136168" y="10225"/>
                    <a:pt x="2160427" y="11958"/>
                  </a:cubicBezTo>
                  <a:cubicBezTo>
                    <a:pt x="2167127" y="12437"/>
                    <a:pt x="2173634" y="14486"/>
                    <a:pt x="2180305" y="15271"/>
                  </a:cubicBezTo>
                  <a:cubicBezTo>
                    <a:pt x="2192420" y="16696"/>
                    <a:pt x="2204626" y="17237"/>
                    <a:pt x="2216749" y="18584"/>
                  </a:cubicBezTo>
                  <a:cubicBezTo>
                    <a:pt x="2284059" y="26063"/>
                    <a:pt x="2171855" y="17642"/>
                    <a:pt x="2292949" y="25210"/>
                  </a:cubicBezTo>
                  <a:cubicBezTo>
                    <a:pt x="2323637" y="31348"/>
                    <a:pt x="2314073" y="30910"/>
                    <a:pt x="2362523" y="25210"/>
                  </a:cubicBezTo>
                  <a:cubicBezTo>
                    <a:pt x="2364074" y="25028"/>
                    <a:pt x="2390131" y="-21172"/>
                    <a:pt x="2395653" y="11958"/>
                  </a:cubicBez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Freeform: Shape 9">
            <a:extLst>
              <a:ext uri="{FF2B5EF4-FFF2-40B4-BE49-F238E27FC236}">
                <a16:creationId xmlns:a16="http://schemas.microsoft.com/office/drawing/2014/main" id="{8EB3E704-2C8D-4B6E-9ED9-80E013B1E471}"/>
              </a:ext>
            </a:extLst>
          </p:cNvPr>
          <p:cNvSpPr/>
          <p:nvPr/>
        </p:nvSpPr>
        <p:spPr>
          <a:xfrm>
            <a:off x="-24352" y="4178490"/>
            <a:ext cx="12225954" cy="2633790"/>
          </a:xfrm>
          <a:custGeom>
            <a:avLst/>
            <a:gdLst>
              <a:gd name="connsiteX0" fmla="*/ 12195017 w 12213305"/>
              <a:gd name="connsiteY0" fmla="*/ 1243902 h 2478342"/>
              <a:gd name="connsiteX1" fmla="*/ 12103577 w 12213305"/>
              <a:gd name="connsiteY1" fmla="*/ 1225614 h 2478342"/>
              <a:gd name="connsiteX2" fmla="*/ 12067001 w 12213305"/>
              <a:gd name="connsiteY2" fmla="*/ 1216470 h 2478342"/>
              <a:gd name="connsiteX3" fmla="*/ 12021281 w 12213305"/>
              <a:gd name="connsiteY3" fmla="*/ 1207326 h 2478342"/>
              <a:gd name="connsiteX4" fmla="*/ 11993849 w 12213305"/>
              <a:gd name="connsiteY4" fmla="*/ 1198182 h 2478342"/>
              <a:gd name="connsiteX5" fmla="*/ 11948129 w 12213305"/>
              <a:gd name="connsiteY5" fmla="*/ 1179894 h 2478342"/>
              <a:gd name="connsiteX6" fmla="*/ 11856689 w 12213305"/>
              <a:gd name="connsiteY6" fmla="*/ 1170750 h 2478342"/>
              <a:gd name="connsiteX7" fmla="*/ 11792681 w 12213305"/>
              <a:gd name="connsiteY7" fmla="*/ 1152462 h 2478342"/>
              <a:gd name="connsiteX8" fmla="*/ 11737817 w 12213305"/>
              <a:gd name="connsiteY8" fmla="*/ 1134174 h 2478342"/>
              <a:gd name="connsiteX9" fmla="*/ 11664665 w 12213305"/>
              <a:gd name="connsiteY9" fmla="*/ 1125030 h 2478342"/>
              <a:gd name="connsiteX10" fmla="*/ 11609801 w 12213305"/>
              <a:gd name="connsiteY10" fmla="*/ 1106742 h 2478342"/>
              <a:gd name="connsiteX11" fmla="*/ 11436065 w 12213305"/>
              <a:gd name="connsiteY11" fmla="*/ 1088454 h 2478342"/>
              <a:gd name="connsiteX12" fmla="*/ 11381201 w 12213305"/>
              <a:gd name="connsiteY12" fmla="*/ 1061022 h 2478342"/>
              <a:gd name="connsiteX13" fmla="*/ 11289761 w 12213305"/>
              <a:gd name="connsiteY13" fmla="*/ 1024446 h 2478342"/>
              <a:gd name="connsiteX14" fmla="*/ 11234897 w 12213305"/>
              <a:gd name="connsiteY14" fmla="*/ 1015302 h 2478342"/>
              <a:gd name="connsiteX15" fmla="*/ 11180033 w 12213305"/>
              <a:gd name="connsiteY15" fmla="*/ 997014 h 2478342"/>
              <a:gd name="connsiteX16" fmla="*/ 11152601 w 12213305"/>
              <a:gd name="connsiteY16" fmla="*/ 987870 h 2478342"/>
              <a:gd name="connsiteX17" fmla="*/ 11106881 w 12213305"/>
              <a:gd name="connsiteY17" fmla="*/ 978726 h 2478342"/>
              <a:gd name="connsiteX18" fmla="*/ 11033729 w 12213305"/>
              <a:gd name="connsiteY18" fmla="*/ 960438 h 2478342"/>
              <a:gd name="connsiteX19" fmla="*/ 10905713 w 12213305"/>
              <a:gd name="connsiteY19" fmla="*/ 951294 h 2478342"/>
              <a:gd name="connsiteX20" fmla="*/ 10823417 w 12213305"/>
              <a:gd name="connsiteY20" fmla="*/ 933006 h 2478342"/>
              <a:gd name="connsiteX21" fmla="*/ 10768553 w 12213305"/>
              <a:gd name="connsiteY21" fmla="*/ 914718 h 2478342"/>
              <a:gd name="connsiteX22" fmla="*/ 10741121 w 12213305"/>
              <a:gd name="connsiteY22" fmla="*/ 896430 h 2478342"/>
              <a:gd name="connsiteX23" fmla="*/ 10686257 w 12213305"/>
              <a:gd name="connsiteY23" fmla="*/ 878142 h 2478342"/>
              <a:gd name="connsiteX24" fmla="*/ 10558241 w 12213305"/>
              <a:gd name="connsiteY24" fmla="*/ 841566 h 2478342"/>
              <a:gd name="connsiteX25" fmla="*/ 10302209 w 12213305"/>
              <a:gd name="connsiteY25" fmla="*/ 814134 h 2478342"/>
              <a:gd name="connsiteX26" fmla="*/ 10137617 w 12213305"/>
              <a:gd name="connsiteY26" fmla="*/ 795846 h 2478342"/>
              <a:gd name="connsiteX27" fmla="*/ 10064465 w 12213305"/>
              <a:gd name="connsiteY27" fmla="*/ 768414 h 2478342"/>
              <a:gd name="connsiteX28" fmla="*/ 10009601 w 12213305"/>
              <a:gd name="connsiteY28" fmla="*/ 759270 h 2478342"/>
              <a:gd name="connsiteX29" fmla="*/ 9982169 w 12213305"/>
              <a:gd name="connsiteY29" fmla="*/ 750126 h 2478342"/>
              <a:gd name="connsiteX30" fmla="*/ 9817577 w 12213305"/>
              <a:gd name="connsiteY30" fmla="*/ 731838 h 2478342"/>
              <a:gd name="connsiteX31" fmla="*/ 9799289 w 12213305"/>
              <a:gd name="connsiteY31" fmla="*/ 704406 h 2478342"/>
              <a:gd name="connsiteX32" fmla="*/ 9835865 w 12213305"/>
              <a:gd name="connsiteY32" fmla="*/ 686118 h 2478342"/>
              <a:gd name="connsiteX33" fmla="*/ 9936449 w 12213305"/>
              <a:gd name="connsiteY33" fmla="*/ 667830 h 2478342"/>
              <a:gd name="connsiteX34" fmla="*/ 10073609 w 12213305"/>
              <a:gd name="connsiteY34" fmla="*/ 676974 h 2478342"/>
              <a:gd name="connsiteX35" fmla="*/ 10137617 w 12213305"/>
              <a:gd name="connsiteY35" fmla="*/ 686118 h 2478342"/>
              <a:gd name="connsiteX36" fmla="*/ 10201625 w 12213305"/>
              <a:gd name="connsiteY36" fmla="*/ 667830 h 2478342"/>
              <a:gd name="connsiteX37" fmla="*/ 10256489 w 12213305"/>
              <a:gd name="connsiteY37" fmla="*/ 603822 h 2478342"/>
              <a:gd name="connsiteX38" fmla="*/ 10283921 w 12213305"/>
              <a:gd name="connsiteY38" fmla="*/ 594678 h 2478342"/>
              <a:gd name="connsiteX39" fmla="*/ 10658825 w 12213305"/>
              <a:gd name="connsiteY39" fmla="*/ 622110 h 2478342"/>
              <a:gd name="connsiteX40" fmla="*/ 10805129 w 12213305"/>
              <a:gd name="connsiteY40" fmla="*/ 649542 h 2478342"/>
              <a:gd name="connsiteX41" fmla="*/ 10914857 w 12213305"/>
              <a:gd name="connsiteY41" fmla="*/ 676974 h 2478342"/>
              <a:gd name="connsiteX42" fmla="*/ 10951433 w 12213305"/>
              <a:gd name="connsiteY42" fmla="*/ 686118 h 2478342"/>
              <a:gd name="connsiteX43" fmla="*/ 11024585 w 12213305"/>
              <a:gd name="connsiteY43" fmla="*/ 695262 h 2478342"/>
              <a:gd name="connsiteX44" fmla="*/ 11061161 w 12213305"/>
              <a:gd name="connsiteY44" fmla="*/ 713550 h 2478342"/>
              <a:gd name="connsiteX45" fmla="*/ 11106881 w 12213305"/>
              <a:gd name="connsiteY45" fmla="*/ 740982 h 2478342"/>
              <a:gd name="connsiteX46" fmla="*/ 11161745 w 12213305"/>
              <a:gd name="connsiteY46" fmla="*/ 750126 h 2478342"/>
              <a:gd name="connsiteX47" fmla="*/ 11216609 w 12213305"/>
              <a:gd name="connsiteY47" fmla="*/ 768414 h 2478342"/>
              <a:gd name="connsiteX48" fmla="*/ 11225753 w 12213305"/>
              <a:gd name="connsiteY48" fmla="*/ 740982 h 2478342"/>
              <a:gd name="connsiteX49" fmla="*/ 11180033 w 12213305"/>
              <a:gd name="connsiteY49" fmla="*/ 686118 h 2478342"/>
              <a:gd name="connsiteX50" fmla="*/ 11161745 w 12213305"/>
              <a:gd name="connsiteY50" fmla="*/ 649542 h 2478342"/>
              <a:gd name="connsiteX51" fmla="*/ 11189177 w 12213305"/>
              <a:gd name="connsiteY51" fmla="*/ 631254 h 2478342"/>
              <a:gd name="connsiteX52" fmla="*/ 11244041 w 12213305"/>
              <a:gd name="connsiteY52" fmla="*/ 612966 h 2478342"/>
              <a:gd name="connsiteX53" fmla="*/ 11445209 w 12213305"/>
              <a:gd name="connsiteY53" fmla="*/ 585534 h 2478342"/>
              <a:gd name="connsiteX54" fmla="*/ 11582369 w 12213305"/>
              <a:gd name="connsiteY54" fmla="*/ 603822 h 2478342"/>
              <a:gd name="connsiteX55" fmla="*/ 11609801 w 12213305"/>
              <a:gd name="connsiteY55" fmla="*/ 612966 h 2478342"/>
              <a:gd name="connsiteX56" fmla="*/ 11655521 w 12213305"/>
              <a:gd name="connsiteY56" fmla="*/ 622110 h 2478342"/>
              <a:gd name="connsiteX57" fmla="*/ 11673809 w 12213305"/>
              <a:gd name="connsiteY57" fmla="*/ 658686 h 2478342"/>
              <a:gd name="connsiteX58" fmla="*/ 11701241 w 12213305"/>
              <a:gd name="connsiteY58" fmla="*/ 667830 h 2478342"/>
              <a:gd name="connsiteX59" fmla="*/ 11902409 w 12213305"/>
              <a:gd name="connsiteY59" fmla="*/ 750126 h 2478342"/>
              <a:gd name="connsiteX60" fmla="*/ 11911553 w 12213305"/>
              <a:gd name="connsiteY60" fmla="*/ 722694 h 2478342"/>
              <a:gd name="connsiteX61" fmla="*/ 11884121 w 12213305"/>
              <a:gd name="connsiteY61" fmla="*/ 704406 h 2478342"/>
              <a:gd name="connsiteX62" fmla="*/ 11838401 w 12213305"/>
              <a:gd name="connsiteY62" fmla="*/ 658686 h 2478342"/>
              <a:gd name="connsiteX63" fmla="*/ 11847545 w 12213305"/>
              <a:gd name="connsiteY63" fmla="*/ 612966 h 2478342"/>
              <a:gd name="connsiteX64" fmla="*/ 11874977 w 12213305"/>
              <a:gd name="connsiteY64" fmla="*/ 603822 h 2478342"/>
              <a:gd name="connsiteX65" fmla="*/ 11911553 w 12213305"/>
              <a:gd name="connsiteY65" fmla="*/ 585534 h 2478342"/>
              <a:gd name="connsiteX66" fmla="*/ 12002993 w 12213305"/>
              <a:gd name="connsiteY66" fmla="*/ 594678 h 2478342"/>
              <a:gd name="connsiteX67" fmla="*/ 12076145 w 12213305"/>
              <a:gd name="connsiteY67" fmla="*/ 612966 h 2478342"/>
              <a:gd name="connsiteX68" fmla="*/ 12140153 w 12213305"/>
              <a:gd name="connsiteY68" fmla="*/ 603822 h 2478342"/>
              <a:gd name="connsiteX69" fmla="*/ 12131009 w 12213305"/>
              <a:gd name="connsiteY69" fmla="*/ 247206 h 2478342"/>
              <a:gd name="connsiteX70" fmla="*/ 12112721 w 12213305"/>
              <a:gd name="connsiteY70" fmla="*/ 219774 h 2478342"/>
              <a:gd name="connsiteX71" fmla="*/ 12094433 w 12213305"/>
              <a:gd name="connsiteY71" fmla="*/ 174054 h 2478342"/>
              <a:gd name="connsiteX72" fmla="*/ 12085289 w 12213305"/>
              <a:gd name="connsiteY72" fmla="*/ 137478 h 2478342"/>
              <a:gd name="connsiteX73" fmla="*/ 12048713 w 12213305"/>
              <a:gd name="connsiteY73" fmla="*/ 119190 h 2478342"/>
              <a:gd name="connsiteX74" fmla="*/ 11975561 w 12213305"/>
              <a:gd name="connsiteY74" fmla="*/ 100902 h 2478342"/>
              <a:gd name="connsiteX75" fmla="*/ 11874977 w 12213305"/>
              <a:gd name="connsiteY75" fmla="*/ 110046 h 2478342"/>
              <a:gd name="connsiteX76" fmla="*/ 11838401 w 12213305"/>
              <a:gd name="connsiteY76" fmla="*/ 119190 h 2478342"/>
              <a:gd name="connsiteX77" fmla="*/ 11088593 w 12213305"/>
              <a:gd name="connsiteY77" fmla="*/ 110046 h 2478342"/>
              <a:gd name="connsiteX78" fmla="*/ 10988009 w 12213305"/>
              <a:gd name="connsiteY78" fmla="*/ 91758 h 2478342"/>
              <a:gd name="connsiteX79" fmla="*/ 10960577 w 12213305"/>
              <a:gd name="connsiteY79" fmla="*/ 82614 h 2478342"/>
              <a:gd name="connsiteX80" fmla="*/ 10768553 w 12213305"/>
              <a:gd name="connsiteY80" fmla="*/ 64326 h 2478342"/>
              <a:gd name="connsiteX81" fmla="*/ 10521665 w 12213305"/>
              <a:gd name="connsiteY81" fmla="*/ 46038 h 2478342"/>
              <a:gd name="connsiteX82" fmla="*/ 10128473 w 12213305"/>
              <a:gd name="connsiteY82" fmla="*/ 55182 h 2478342"/>
              <a:gd name="connsiteX83" fmla="*/ 10009601 w 12213305"/>
              <a:gd name="connsiteY83" fmla="*/ 64326 h 2478342"/>
              <a:gd name="connsiteX84" fmla="*/ 9268937 w 12213305"/>
              <a:gd name="connsiteY84" fmla="*/ 82614 h 2478342"/>
              <a:gd name="connsiteX85" fmla="*/ 8848313 w 12213305"/>
              <a:gd name="connsiteY85" fmla="*/ 73470 h 2478342"/>
              <a:gd name="connsiteX86" fmla="*/ 8766017 w 12213305"/>
              <a:gd name="connsiteY86" fmla="*/ 64326 h 2478342"/>
              <a:gd name="connsiteX87" fmla="*/ 8555705 w 12213305"/>
              <a:gd name="connsiteY87" fmla="*/ 46038 h 2478342"/>
              <a:gd name="connsiteX88" fmla="*/ 8354537 w 12213305"/>
              <a:gd name="connsiteY88" fmla="*/ 36894 h 2478342"/>
              <a:gd name="connsiteX89" fmla="*/ 7577297 w 12213305"/>
              <a:gd name="connsiteY89" fmla="*/ 46038 h 2478342"/>
              <a:gd name="connsiteX90" fmla="*/ 7385273 w 12213305"/>
              <a:gd name="connsiteY90" fmla="*/ 55182 h 2478342"/>
              <a:gd name="connsiteX91" fmla="*/ 6635465 w 12213305"/>
              <a:gd name="connsiteY91" fmla="*/ 64326 h 2478342"/>
              <a:gd name="connsiteX92" fmla="*/ 6068537 w 12213305"/>
              <a:gd name="connsiteY92" fmla="*/ 73470 h 2478342"/>
              <a:gd name="connsiteX93" fmla="*/ 5821649 w 12213305"/>
              <a:gd name="connsiteY93" fmla="*/ 91758 h 2478342"/>
              <a:gd name="connsiteX94" fmla="*/ 5794217 w 12213305"/>
              <a:gd name="connsiteY94" fmla="*/ 100902 h 2478342"/>
              <a:gd name="connsiteX95" fmla="*/ 5647913 w 12213305"/>
              <a:gd name="connsiteY95" fmla="*/ 91758 h 2478342"/>
              <a:gd name="connsiteX96" fmla="*/ 5620481 w 12213305"/>
              <a:gd name="connsiteY96" fmla="*/ 82614 h 2478342"/>
              <a:gd name="connsiteX97" fmla="*/ 5574761 w 12213305"/>
              <a:gd name="connsiteY97" fmla="*/ 64326 h 2478342"/>
              <a:gd name="connsiteX98" fmla="*/ 5327873 w 12213305"/>
              <a:gd name="connsiteY98" fmla="*/ 36894 h 2478342"/>
              <a:gd name="connsiteX99" fmla="*/ 4578065 w 12213305"/>
              <a:gd name="connsiteY99" fmla="*/ 36894 h 2478342"/>
              <a:gd name="connsiteX100" fmla="*/ 3992849 w 12213305"/>
              <a:gd name="connsiteY100" fmla="*/ 18606 h 2478342"/>
              <a:gd name="connsiteX101" fmla="*/ 3910553 w 12213305"/>
              <a:gd name="connsiteY101" fmla="*/ 9462 h 2478342"/>
              <a:gd name="connsiteX102" fmla="*/ 3837401 w 12213305"/>
              <a:gd name="connsiteY102" fmla="*/ 318 h 2478342"/>
              <a:gd name="connsiteX103" fmla="*/ 3691097 w 12213305"/>
              <a:gd name="connsiteY103" fmla="*/ 27750 h 2478342"/>
              <a:gd name="connsiteX104" fmla="*/ 3627089 w 12213305"/>
              <a:gd name="connsiteY104" fmla="*/ 55182 h 2478342"/>
              <a:gd name="connsiteX105" fmla="*/ 3416777 w 12213305"/>
              <a:gd name="connsiteY105" fmla="*/ 128334 h 2478342"/>
              <a:gd name="connsiteX106" fmla="*/ 3361913 w 12213305"/>
              <a:gd name="connsiteY106" fmla="*/ 146622 h 2478342"/>
              <a:gd name="connsiteX107" fmla="*/ 3325337 w 12213305"/>
              <a:gd name="connsiteY107" fmla="*/ 164910 h 2478342"/>
              <a:gd name="connsiteX108" fmla="*/ 3215609 w 12213305"/>
              <a:gd name="connsiteY108" fmla="*/ 192342 h 2478342"/>
              <a:gd name="connsiteX109" fmla="*/ 3096737 w 12213305"/>
              <a:gd name="connsiteY109" fmla="*/ 219774 h 2478342"/>
              <a:gd name="connsiteX110" fmla="*/ 3060161 w 12213305"/>
              <a:gd name="connsiteY110" fmla="*/ 228918 h 2478342"/>
              <a:gd name="connsiteX111" fmla="*/ 2566385 w 12213305"/>
              <a:gd name="connsiteY111" fmla="*/ 247206 h 2478342"/>
              <a:gd name="connsiteX112" fmla="*/ 2474945 w 12213305"/>
              <a:gd name="connsiteY112" fmla="*/ 274638 h 2478342"/>
              <a:gd name="connsiteX113" fmla="*/ 2374361 w 12213305"/>
              <a:gd name="connsiteY113" fmla="*/ 302070 h 2478342"/>
              <a:gd name="connsiteX114" fmla="*/ 2337785 w 12213305"/>
              <a:gd name="connsiteY114" fmla="*/ 320358 h 2478342"/>
              <a:gd name="connsiteX115" fmla="*/ 2045177 w 12213305"/>
              <a:gd name="connsiteY115" fmla="*/ 329502 h 2478342"/>
              <a:gd name="connsiteX116" fmla="*/ 2026889 w 12213305"/>
              <a:gd name="connsiteY116" fmla="*/ 356934 h 2478342"/>
              <a:gd name="connsiteX117" fmla="*/ 1908017 w 12213305"/>
              <a:gd name="connsiteY117" fmla="*/ 420942 h 2478342"/>
              <a:gd name="connsiteX118" fmla="*/ 1807433 w 12213305"/>
              <a:gd name="connsiteY118" fmla="*/ 448374 h 2478342"/>
              <a:gd name="connsiteX119" fmla="*/ 1780001 w 12213305"/>
              <a:gd name="connsiteY119" fmla="*/ 457518 h 2478342"/>
              <a:gd name="connsiteX120" fmla="*/ 1523969 w 12213305"/>
              <a:gd name="connsiteY120" fmla="*/ 466662 h 2478342"/>
              <a:gd name="connsiteX121" fmla="*/ 1395953 w 12213305"/>
              <a:gd name="connsiteY121" fmla="*/ 457518 h 2478342"/>
              <a:gd name="connsiteX122" fmla="*/ 1341089 w 12213305"/>
              <a:gd name="connsiteY122" fmla="*/ 448374 h 2478342"/>
              <a:gd name="connsiteX123" fmla="*/ 865601 w 12213305"/>
              <a:gd name="connsiteY123" fmla="*/ 457518 h 2478342"/>
              <a:gd name="connsiteX124" fmla="*/ 399257 w 12213305"/>
              <a:gd name="connsiteY124" fmla="*/ 439230 h 2478342"/>
              <a:gd name="connsiteX125" fmla="*/ 42641 w 12213305"/>
              <a:gd name="connsiteY125" fmla="*/ 457518 h 2478342"/>
              <a:gd name="connsiteX126" fmla="*/ 42641 w 12213305"/>
              <a:gd name="connsiteY126" fmla="*/ 1161606 h 2478342"/>
              <a:gd name="connsiteX127" fmla="*/ 33497 w 12213305"/>
              <a:gd name="connsiteY127" fmla="*/ 1207326 h 2478342"/>
              <a:gd name="connsiteX128" fmla="*/ 24353 w 12213305"/>
              <a:gd name="connsiteY128" fmla="*/ 1271334 h 2478342"/>
              <a:gd name="connsiteX129" fmla="*/ 24353 w 12213305"/>
              <a:gd name="connsiteY129" fmla="*/ 2112582 h 2478342"/>
              <a:gd name="connsiteX130" fmla="*/ 79217 w 12213305"/>
              <a:gd name="connsiteY130" fmla="*/ 2405190 h 2478342"/>
              <a:gd name="connsiteX131" fmla="*/ 143225 w 12213305"/>
              <a:gd name="connsiteY131" fmla="*/ 2414334 h 2478342"/>
              <a:gd name="connsiteX132" fmla="*/ 298673 w 12213305"/>
              <a:gd name="connsiteY132" fmla="*/ 2405190 h 2478342"/>
              <a:gd name="connsiteX133" fmla="*/ 1341089 w 12213305"/>
              <a:gd name="connsiteY133" fmla="*/ 2432622 h 2478342"/>
              <a:gd name="connsiteX134" fmla="*/ 3279617 w 12213305"/>
              <a:gd name="connsiteY134" fmla="*/ 2423478 h 2478342"/>
              <a:gd name="connsiteX135" fmla="*/ 3581369 w 12213305"/>
              <a:gd name="connsiteY135" fmla="*/ 2405190 h 2478342"/>
              <a:gd name="connsiteX136" fmla="*/ 4203161 w 12213305"/>
              <a:gd name="connsiteY136" fmla="*/ 2423478 h 2478342"/>
              <a:gd name="connsiteX137" fmla="*/ 4331177 w 12213305"/>
              <a:gd name="connsiteY137" fmla="*/ 2441766 h 2478342"/>
              <a:gd name="connsiteX138" fmla="*/ 4605497 w 12213305"/>
              <a:gd name="connsiteY138" fmla="*/ 2460054 h 2478342"/>
              <a:gd name="connsiteX139" fmla="*/ 4715225 w 12213305"/>
              <a:gd name="connsiteY139" fmla="*/ 2469198 h 2478342"/>
              <a:gd name="connsiteX140" fmla="*/ 5300441 w 12213305"/>
              <a:gd name="connsiteY140" fmla="*/ 2460054 h 2478342"/>
              <a:gd name="connsiteX141" fmla="*/ 5574761 w 12213305"/>
              <a:gd name="connsiteY141" fmla="*/ 2441766 h 2478342"/>
              <a:gd name="connsiteX142" fmla="*/ 5739353 w 12213305"/>
              <a:gd name="connsiteY142" fmla="*/ 2423478 h 2478342"/>
              <a:gd name="connsiteX143" fmla="*/ 5949665 w 12213305"/>
              <a:gd name="connsiteY143" fmla="*/ 2414334 h 2478342"/>
              <a:gd name="connsiteX144" fmla="*/ 6708617 w 12213305"/>
              <a:gd name="connsiteY144" fmla="*/ 2414334 h 2478342"/>
              <a:gd name="connsiteX145" fmla="*/ 7147529 w 12213305"/>
              <a:gd name="connsiteY145" fmla="*/ 2450910 h 2478342"/>
              <a:gd name="connsiteX146" fmla="*/ 7266401 w 12213305"/>
              <a:gd name="connsiteY146" fmla="*/ 2460054 h 2478342"/>
              <a:gd name="connsiteX147" fmla="*/ 7339553 w 12213305"/>
              <a:gd name="connsiteY147" fmla="*/ 2469198 h 2478342"/>
              <a:gd name="connsiteX148" fmla="*/ 7449281 w 12213305"/>
              <a:gd name="connsiteY148" fmla="*/ 2478342 h 2478342"/>
              <a:gd name="connsiteX149" fmla="*/ 7943057 w 12213305"/>
              <a:gd name="connsiteY149" fmla="*/ 2469198 h 2478342"/>
              <a:gd name="connsiteX150" fmla="*/ 7970489 w 12213305"/>
              <a:gd name="connsiteY150" fmla="*/ 2460054 h 2478342"/>
              <a:gd name="connsiteX151" fmla="*/ 8016209 w 12213305"/>
              <a:gd name="connsiteY151" fmla="*/ 2450910 h 2478342"/>
              <a:gd name="connsiteX152" fmla="*/ 8135081 w 12213305"/>
              <a:gd name="connsiteY152" fmla="*/ 2423478 h 2478342"/>
              <a:gd name="connsiteX153" fmla="*/ 8427689 w 12213305"/>
              <a:gd name="connsiteY153" fmla="*/ 2396046 h 2478342"/>
              <a:gd name="connsiteX154" fmla="*/ 8528273 w 12213305"/>
              <a:gd name="connsiteY154" fmla="*/ 2386902 h 2478342"/>
              <a:gd name="connsiteX155" fmla="*/ 8811737 w 12213305"/>
              <a:gd name="connsiteY155" fmla="*/ 2396046 h 2478342"/>
              <a:gd name="connsiteX156" fmla="*/ 8839169 w 12213305"/>
              <a:gd name="connsiteY156" fmla="*/ 2405190 h 2478342"/>
              <a:gd name="connsiteX157" fmla="*/ 9076913 w 12213305"/>
              <a:gd name="connsiteY157" fmla="*/ 2414334 h 2478342"/>
              <a:gd name="connsiteX158" fmla="*/ 9268937 w 12213305"/>
              <a:gd name="connsiteY158" fmla="*/ 2432622 h 2478342"/>
              <a:gd name="connsiteX159" fmla="*/ 9342089 w 12213305"/>
              <a:gd name="connsiteY159" fmla="*/ 2441766 h 2478342"/>
              <a:gd name="connsiteX160" fmla="*/ 9973025 w 12213305"/>
              <a:gd name="connsiteY160" fmla="*/ 2450910 h 2478342"/>
              <a:gd name="connsiteX161" fmla="*/ 10091897 w 12213305"/>
              <a:gd name="connsiteY161" fmla="*/ 2460054 h 2478342"/>
              <a:gd name="connsiteX162" fmla="*/ 10914857 w 12213305"/>
              <a:gd name="connsiteY162" fmla="*/ 2441766 h 2478342"/>
              <a:gd name="connsiteX163" fmla="*/ 12158441 w 12213305"/>
              <a:gd name="connsiteY163" fmla="*/ 2450910 h 2478342"/>
              <a:gd name="connsiteX164" fmla="*/ 12213305 w 12213305"/>
              <a:gd name="connsiteY164" fmla="*/ 2423478 h 2478342"/>
              <a:gd name="connsiteX165" fmla="*/ 12185873 w 12213305"/>
              <a:gd name="connsiteY165" fmla="*/ 2313750 h 2478342"/>
              <a:gd name="connsiteX166" fmla="*/ 12167585 w 12213305"/>
              <a:gd name="connsiteY166" fmla="*/ 2240598 h 2478342"/>
              <a:gd name="connsiteX167" fmla="*/ 12149297 w 12213305"/>
              <a:gd name="connsiteY167" fmla="*/ 1929702 h 2478342"/>
              <a:gd name="connsiteX168" fmla="*/ 12140153 w 12213305"/>
              <a:gd name="connsiteY168" fmla="*/ 1865694 h 2478342"/>
              <a:gd name="connsiteX169" fmla="*/ 12158441 w 12213305"/>
              <a:gd name="connsiteY169" fmla="*/ 1573086 h 2478342"/>
              <a:gd name="connsiteX170" fmla="*/ 12167585 w 12213305"/>
              <a:gd name="connsiteY170" fmla="*/ 1536510 h 2478342"/>
              <a:gd name="connsiteX171" fmla="*/ 12176729 w 12213305"/>
              <a:gd name="connsiteY171" fmla="*/ 1317054 h 2478342"/>
              <a:gd name="connsiteX172" fmla="*/ 12195017 w 12213305"/>
              <a:gd name="connsiteY172" fmla="*/ 1243902 h 247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12213305" h="2478342">
                <a:moveTo>
                  <a:pt x="12195017" y="1243902"/>
                </a:moveTo>
                <a:cubicBezTo>
                  <a:pt x="12182825" y="1228662"/>
                  <a:pt x="12133733" y="1233153"/>
                  <a:pt x="12103577" y="1225614"/>
                </a:cubicBezTo>
                <a:cubicBezTo>
                  <a:pt x="12091385" y="1222566"/>
                  <a:pt x="12079269" y="1219196"/>
                  <a:pt x="12067001" y="1216470"/>
                </a:cubicBezTo>
                <a:cubicBezTo>
                  <a:pt x="12051829" y="1213099"/>
                  <a:pt x="12036359" y="1211095"/>
                  <a:pt x="12021281" y="1207326"/>
                </a:cubicBezTo>
                <a:cubicBezTo>
                  <a:pt x="12011930" y="1204988"/>
                  <a:pt x="12002874" y="1201566"/>
                  <a:pt x="11993849" y="1198182"/>
                </a:cubicBezTo>
                <a:cubicBezTo>
                  <a:pt x="11978480" y="1192419"/>
                  <a:pt x="11964224" y="1183113"/>
                  <a:pt x="11948129" y="1179894"/>
                </a:cubicBezTo>
                <a:cubicBezTo>
                  <a:pt x="11918092" y="1173887"/>
                  <a:pt x="11887169" y="1173798"/>
                  <a:pt x="11856689" y="1170750"/>
                </a:cubicBezTo>
                <a:cubicBezTo>
                  <a:pt x="11835353" y="1164654"/>
                  <a:pt x="11813890" y="1158988"/>
                  <a:pt x="11792681" y="1152462"/>
                </a:cubicBezTo>
                <a:cubicBezTo>
                  <a:pt x="11774256" y="1146793"/>
                  <a:pt x="11756666" y="1138213"/>
                  <a:pt x="11737817" y="1134174"/>
                </a:cubicBezTo>
                <a:cubicBezTo>
                  <a:pt x="11713789" y="1129025"/>
                  <a:pt x="11689049" y="1128078"/>
                  <a:pt x="11664665" y="1125030"/>
                </a:cubicBezTo>
                <a:cubicBezTo>
                  <a:pt x="11646377" y="1118934"/>
                  <a:pt x="11628972" y="1108760"/>
                  <a:pt x="11609801" y="1106742"/>
                </a:cubicBezTo>
                <a:lnTo>
                  <a:pt x="11436065" y="1088454"/>
                </a:lnTo>
                <a:cubicBezTo>
                  <a:pt x="11383347" y="1053309"/>
                  <a:pt x="11434202" y="1083737"/>
                  <a:pt x="11381201" y="1061022"/>
                </a:cubicBezTo>
                <a:cubicBezTo>
                  <a:pt x="11343212" y="1044741"/>
                  <a:pt x="11335171" y="1032014"/>
                  <a:pt x="11289761" y="1024446"/>
                </a:cubicBezTo>
                <a:cubicBezTo>
                  <a:pt x="11271473" y="1021398"/>
                  <a:pt x="11252884" y="1019799"/>
                  <a:pt x="11234897" y="1015302"/>
                </a:cubicBezTo>
                <a:cubicBezTo>
                  <a:pt x="11216195" y="1010627"/>
                  <a:pt x="11198321" y="1003110"/>
                  <a:pt x="11180033" y="997014"/>
                </a:cubicBezTo>
                <a:cubicBezTo>
                  <a:pt x="11170889" y="993966"/>
                  <a:pt x="11162052" y="989760"/>
                  <a:pt x="11152601" y="987870"/>
                </a:cubicBezTo>
                <a:cubicBezTo>
                  <a:pt x="11137361" y="984822"/>
                  <a:pt x="11121959" y="982495"/>
                  <a:pt x="11106881" y="978726"/>
                </a:cubicBezTo>
                <a:cubicBezTo>
                  <a:pt x="11062817" y="967710"/>
                  <a:pt x="11091944" y="966566"/>
                  <a:pt x="11033729" y="960438"/>
                </a:cubicBezTo>
                <a:cubicBezTo>
                  <a:pt x="10991183" y="955960"/>
                  <a:pt x="10948385" y="954342"/>
                  <a:pt x="10905713" y="951294"/>
                </a:cubicBezTo>
                <a:cubicBezTo>
                  <a:pt x="10879610" y="946073"/>
                  <a:pt x="10849244" y="940754"/>
                  <a:pt x="10823417" y="933006"/>
                </a:cubicBezTo>
                <a:cubicBezTo>
                  <a:pt x="10804953" y="927467"/>
                  <a:pt x="10784593" y="925411"/>
                  <a:pt x="10768553" y="914718"/>
                </a:cubicBezTo>
                <a:cubicBezTo>
                  <a:pt x="10759409" y="908622"/>
                  <a:pt x="10751164" y="900893"/>
                  <a:pt x="10741121" y="896430"/>
                </a:cubicBezTo>
                <a:cubicBezTo>
                  <a:pt x="10723505" y="888601"/>
                  <a:pt x="10704793" y="883438"/>
                  <a:pt x="10686257" y="878142"/>
                </a:cubicBezTo>
                <a:cubicBezTo>
                  <a:pt x="10643585" y="865950"/>
                  <a:pt x="10602017" y="848862"/>
                  <a:pt x="10558241" y="841566"/>
                </a:cubicBezTo>
                <a:cubicBezTo>
                  <a:pt x="10473576" y="827455"/>
                  <a:pt x="10387553" y="823278"/>
                  <a:pt x="10302209" y="814134"/>
                </a:cubicBezTo>
                <a:cubicBezTo>
                  <a:pt x="10226082" y="788758"/>
                  <a:pt x="10309234" y="813911"/>
                  <a:pt x="10137617" y="795846"/>
                </a:cubicBezTo>
                <a:cubicBezTo>
                  <a:pt x="10079554" y="789734"/>
                  <a:pt x="10121243" y="785448"/>
                  <a:pt x="10064465" y="768414"/>
                </a:cubicBezTo>
                <a:cubicBezTo>
                  <a:pt x="10046707" y="763086"/>
                  <a:pt x="10027700" y="763292"/>
                  <a:pt x="10009601" y="759270"/>
                </a:cubicBezTo>
                <a:cubicBezTo>
                  <a:pt x="10000192" y="757179"/>
                  <a:pt x="9991711" y="751489"/>
                  <a:pt x="9982169" y="750126"/>
                </a:cubicBezTo>
                <a:cubicBezTo>
                  <a:pt x="9927522" y="742319"/>
                  <a:pt x="9817577" y="731838"/>
                  <a:pt x="9817577" y="731838"/>
                </a:cubicBezTo>
                <a:cubicBezTo>
                  <a:pt x="9811481" y="722694"/>
                  <a:pt x="9795208" y="714610"/>
                  <a:pt x="9799289" y="704406"/>
                </a:cubicBezTo>
                <a:cubicBezTo>
                  <a:pt x="9804351" y="691750"/>
                  <a:pt x="9823336" y="691488"/>
                  <a:pt x="9835865" y="686118"/>
                </a:cubicBezTo>
                <a:cubicBezTo>
                  <a:pt x="9870690" y="671193"/>
                  <a:pt x="9894321" y="673096"/>
                  <a:pt x="9936449" y="667830"/>
                </a:cubicBezTo>
                <a:cubicBezTo>
                  <a:pt x="9982169" y="670878"/>
                  <a:pt x="10027976" y="672826"/>
                  <a:pt x="10073609" y="676974"/>
                </a:cubicBezTo>
                <a:cubicBezTo>
                  <a:pt x="10095073" y="678925"/>
                  <a:pt x="10116119" y="687654"/>
                  <a:pt x="10137617" y="686118"/>
                </a:cubicBezTo>
                <a:cubicBezTo>
                  <a:pt x="10159750" y="684537"/>
                  <a:pt x="10180289" y="673926"/>
                  <a:pt x="10201625" y="667830"/>
                </a:cubicBezTo>
                <a:cubicBezTo>
                  <a:pt x="10214301" y="650928"/>
                  <a:pt x="10237385" y="616558"/>
                  <a:pt x="10256489" y="603822"/>
                </a:cubicBezTo>
                <a:cubicBezTo>
                  <a:pt x="10264509" y="598475"/>
                  <a:pt x="10274777" y="597726"/>
                  <a:pt x="10283921" y="594678"/>
                </a:cubicBezTo>
                <a:cubicBezTo>
                  <a:pt x="10500355" y="602694"/>
                  <a:pt x="10487771" y="593601"/>
                  <a:pt x="10658825" y="622110"/>
                </a:cubicBezTo>
                <a:cubicBezTo>
                  <a:pt x="10692042" y="627646"/>
                  <a:pt x="10783205" y="642234"/>
                  <a:pt x="10805129" y="649542"/>
                </a:cubicBezTo>
                <a:cubicBezTo>
                  <a:pt x="10861841" y="668446"/>
                  <a:pt x="10815510" y="654048"/>
                  <a:pt x="10914857" y="676974"/>
                </a:cubicBezTo>
                <a:cubicBezTo>
                  <a:pt x="10927102" y="679800"/>
                  <a:pt x="10939037" y="684052"/>
                  <a:pt x="10951433" y="686118"/>
                </a:cubicBezTo>
                <a:cubicBezTo>
                  <a:pt x="10975672" y="690158"/>
                  <a:pt x="11000201" y="692214"/>
                  <a:pt x="11024585" y="695262"/>
                </a:cubicBezTo>
                <a:cubicBezTo>
                  <a:pt x="11036777" y="701358"/>
                  <a:pt x="11049245" y="706930"/>
                  <a:pt x="11061161" y="713550"/>
                </a:cubicBezTo>
                <a:cubicBezTo>
                  <a:pt x="11076697" y="722181"/>
                  <a:pt x="11090178" y="734908"/>
                  <a:pt x="11106881" y="740982"/>
                </a:cubicBezTo>
                <a:cubicBezTo>
                  <a:pt x="11124305" y="747318"/>
                  <a:pt x="11143758" y="745629"/>
                  <a:pt x="11161745" y="750126"/>
                </a:cubicBezTo>
                <a:cubicBezTo>
                  <a:pt x="11180447" y="754801"/>
                  <a:pt x="11216609" y="768414"/>
                  <a:pt x="11216609" y="768414"/>
                </a:cubicBezTo>
                <a:cubicBezTo>
                  <a:pt x="11219657" y="759270"/>
                  <a:pt x="11225753" y="750621"/>
                  <a:pt x="11225753" y="740982"/>
                </a:cubicBezTo>
                <a:cubicBezTo>
                  <a:pt x="11225753" y="709565"/>
                  <a:pt x="11202242" y="702775"/>
                  <a:pt x="11180033" y="686118"/>
                </a:cubicBezTo>
                <a:cubicBezTo>
                  <a:pt x="11173937" y="673926"/>
                  <a:pt x="11159504" y="662988"/>
                  <a:pt x="11161745" y="649542"/>
                </a:cubicBezTo>
                <a:cubicBezTo>
                  <a:pt x="11163552" y="638702"/>
                  <a:pt x="11179134" y="635717"/>
                  <a:pt x="11189177" y="631254"/>
                </a:cubicBezTo>
                <a:cubicBezTo>
                  <a:pt x="11206793" y="623425"/>
                  <a:pt x="11224941" y="615571"/>
                  <a:pt x="11244041" y="612966"/>
                </a:cubicBezTo>
                <a:lnTo>
                  <a:pt x="11445209" y="585534"/>
                </a:lnTo>
                <a:cubicBezTo>
                  <a:pt x="11484829" y="589936"/>
                  <a:pt x="11541324" y="594701"/>
                  <a:pt x="11582369" y="603822"/>
                </a:cubicBezTo>
                <a:cubicBezTo>
                  <a:pt x="11591778" y="605913"/>
                  <a:pt x="11600450" y="610628"/>
                  <a:pt x="11609801" y="612966"/>
                </a:cubicBezTo>
                <a:cubicBezTo>
                  <a:pt x="11624879" y="616735"/>
                  <a:pt x="11640281" y="619062"/>
                  <a:pt x="11655521" y="622110"/>
                </a:cubicBezTo>
                <a:cubicBezTo>
                  <a:pt x="11661617" y="634302"/>
                  <a:pt x="11664170" y="649047"/>
                  <a:pt x="11673809" y="658686"/>
                </a:cubicBezTo>
                <a:cubicBezTo>
                  <a:pt x="11680625" y="665502"/>
                  <a:pt x="11692620" y="663519"/>
                  <a:pt x="11701241" y="667830"/>
                </a:cubicBezTo>
                <a:cubicBezTo>
                  <a:pt x="11852457" y="743438"/>
                  <a:pt x="11652968" y="666979"/>
                  <a:pt x="11902409" y="750126"/>
                </a:cubicBezTo>
                <a:cubicBezTo>
                  <a:pt x="11905457" y="740982"/>
                  <a:pt x="11915133" y="731643"/>
                  <a:pt x="11911553" y="722694"/>
                </a:cubicBezTo>
                <a:cubicBezTo>
                  <a:pt x="11907472" y="712490"/>
                  <a:pt x="11891156" y="712849"/>
                  <a:pt x="11884121" y="704406"/>
                </a:cubicBezTo>
                <a:cubicBezTo>
                  <a:pt x="11840662" y="652256"/>
                  <a:pt x="11893515" y="677057"/>
                  <a:pt x="11838401" y="658686"/>
                </a:cubicBezTo>
                <a:cubicBezTo>
                  <a:pt x="11841449" y="643446"/>
                  <a:pt x="11838924" y="625898"/>
                  <a:pt x="11847545" y="612966"/>
                </a:cubicBezTo>
                <a:cubicBezTo>
                  <a:pt x="11852892" y="604946"/>
                  <a:pt x="11866118" y="607619"/>
                  <a:pt x="11874977" y="603822"/>
                </a:cubicBezTo>
                <a:cubicBezTo>
                  <a:pt x="11887506" y="598452"/>
                  <a:pt x="11899361" y="591630"/>
                  <a:pt x="11911553" y="585534"/>
                </a:cubicBezTo>
                <a:cubicBezTo>
                  <a:pt x="11942033" y="588582"/>
                  <a:pt x="11972778" y="589642"/>
                  <a:pt x="12002993" y="594678"/>
                </a:cubicBezTo>
                <a:cubicBezTo>
                  <a:pt x="12027785" y="598810"/>
                  <a:pt x="12076145" y="612966"/>
                  <a:pt x="12076145" y="612966"/>
                </a:cubicBezTo>
                <a:cubicBezTo>
                  <a:pt x="12097481" y="609918"/>
                  <a:pt x="12136956" y="625136"/>
                  <a:pt x="12140153" y="603822"/>
                </a:cubicBezTo>
                <a:cubicBezTo>
                  <a:pt x="12157792" y="486227"/>
                  <a:pt x="12139481" y="365815"/>
                  <a:pt x="12131009" y="247206"/>
                </a:cubicBezTo>
                <a:cubicBezTo>
                  <a:pt x="12130226" y="236244"/>
                  <a:pt x="12117636" y="229604"/>
                  <a:pt x="12112721" y="219774"/>
                </a:cubicBezTo>
                <a:cubicBezTo>
                  <a:pt x="12105380" y="205093"/>
                  <a:pt x="12099624" y="189626"/>
                  <a:pt x="12094433" y="174054"/>
                </a:cubicBezTo>
                <a:cubicBezTo>
                  <a:pt x="12090459" y="162132"/>
                  <a:pt x="12093334" y="147132"/>
                  <a:pt x="12085289" y="137478"/>
                </a:cubicBezTo>
                <a:cubicBezTo>
                  <a:pt x="12076563" y="127006"/>
                  <a:pt x="12061645" y="123501"/>
                  <a:pt x="12048713" y="119190"/>
                </a:cubicBezTo>
                <a:cubicBezTo>
                  <a:pt x="12024868" y="111242"/>
                  <a:pt x="11975561" y="100902"/>
                  <a:pt x="11975561" y="100902"/>
                </a:cubicBezTo>
                <a:cubicBezTo>
                  <a:pt x="11942033" y="103950"/>
                  <a:pt x="11908348" y="105597"/>
                  <a:pt x="11874977" y="110046"/>
                </a:cubicBezTo>
                <a:cubicBezTo>
                  <a:pt x="11862520" y="111707"/>
                  <a:pt x="11850968" y="119190"/>
                  <a:pt x="11838401" y="119190"/>
                </a:cubicBezTo>
                <a:cubicBezTo>
                  <a:pt x="11588446" y="119190"/>
                  <a:pt x="11338529" y="113094"/>
                  <a:pt x="11088593" y="110046"/>
                </a:cubicBezTo>
                <a:cubicBezTo>
                  <a:pt x="11055065" y="103950"/>
                  <a:pt x="11021330" y="98898"/>
                  <a:pt x="10988009" y="91758"/>
                </a:cubicBezTo>
                <a:cubicBezTo>
                  <a:pt x="10978584" y="89738"/>
                  <a:pt x="10970141" y="83810"/>
                  <a:pt x="10960577" y="82614"/>
                </a:cubicBezTo>
                <a:cubicBezTo>
                  <a:pt x="10896776" y="74639"/>
                  <a:pt x="10832587" y="70147"/>
                  <a:pt x="10768553" y="64326"/>
                </a:cubicBezTo>
                <a:cubicBezTo>
                  <a:pt x="10661722" y="54614"/>
                  <a:pt x="10634822" y="53582"/>
                  <a:pt x="10521665" y="46038"/>
                </a:cubicBezTo>
                <a:lnTo>
                  <a:pt x="10128473" y="55182"/>
                </a:lnTo>
                <a:cubicBezTo>
                  <a:pt x="10088757" y="56600"/>
                  <a:pt x="10049322" y="63058"/>
                  <a:pt x="10009601" y="64326"/>
                </a:cubicBezTo>
                <a:lnTo>
                  <a:pt x="9268937" y="82614"/>
                </a:lnTo>
                <a:lnTo>
                  <a:pt x="8848313" y="73470"/>
                </a:lnTo>
                <a:cubicBezTo>
                  <a:pt x="8820730" y="72467"/>
                  <a:pt x="8793497" y="66902"/>
                  <a:pt x="8766017" y="64326"/>
                </a:cubicBezTo>
                <a:cubicBezTo>
                  <a:pt x="8695956" y="57758"/>
                  <a:pt x="8625918" y="50719"/>
                  <a:pt x="8555705" y="46038"/>
                </a:cubicBezTo>
                <a:cubicBezTo>
                  <a:pt x="8488728" y="41573"/>
                  <a:pt x="8421593" y="39942"/>
                  <a:pt x="8354537" y="36894"/>
                </a:cubicBezTo>
                <a:lnTo>
                  <a:pt x="7577297" y="46038"/>
                </a:lnTo>
                <a:cubicBezTo>
                  <a:pt x="7513228" y="47247"/>
                  <a:pt x="7449341" y="53938"/>
                  <a:pt x="7385273" y="55182"/>
                </a:cubicBezTo>
                <a:lnTo>
                  <a:pt x="6635465" y="64326"/>
                </a:lnTo>
                <a:lnTo>
                  <a:pt x="6068537" y="73470"/>
                </a:lnTo>
                <a:cubicBezTo>
                  <a:pt x="5986241" y="79566"/>
                  <a:pt x="5903761" y="83547"/>
                  <a:pt x="5821649" y="91758"/>
                </a:cubicBezTo>
                <a:cubicBezTo>
                  <a:pt x="5812058" y="92717"/>
                  <a:pt x="5803856" y="100902"/>
                  <a:pt x="5794217" y="100902"/>
                </a:cubicBezTo>
                <a:cubicBezTo>
                  <a:pt x="5745354" y="100902"/>
                  <a:pt x="5696681" y="94806"/>
                  <a:pt x="5647913" y="91758"/>
                </a:cubicBezTo>
                <a:cubicBezTo>
                  <a:pt x="5638769" y="88710"/>
                  <a:pt x="5629506" y="85998"/>
                  <a:pt x="5620481" y="82614"/>
                </a:cubicBezTo>
                <a:cubicBezTo>
                  <a:pt x="5605112" y="76851"/>
                  <a:pt x="5590621" y="68555"/>
                  <a:pt x="5574761" y="64326"/>
                </a:cubicBezTo>
                <a:cubicBezTo>
                  <a:pt x="5478079" y="38544"/>
                  <a:pt x="5438112" y="43379"/>
                  <a:pt x="5327873" y="36894"/>
                </a:cubicBezTo>
                <a:cubicBezTo>
                  <a:pt x="5039985" y="-11087"/>
                  <a:pt x="5347875" y="36894"/>
                  <a:pt x="4578065" y="36894"/>
                </a:cubicBezTo>
                <a:cubicBezTo>
                  <a:pt x="4382676" y="36894"/>
                  <a:pt x="4187902" y="27087"/>
                  <a:pt x="3992849" y="18606"/>
                </a:cubicBezTo>
                <a:lnTo>
                  <a:pt x="3910553" y="9462"/>
                </a:lnTo>
                <a:cubicBezTo>
                  <a:pt x="3886148" y="6591"/>
                  <a:pt x="3861890" y="-1723"/>
                  <a:pt x="3837401" y="318"/>
                </a:cubicBezTo>
                <a:cubicBezTo>
                  <a:pt x="3787955" y="4439"/>
                  <a:pt x="3739865" y="18606"/>
                  <a:pt x="3691097" y="27750"/>
                </a:cubicBezTo>
                <a:cubicBezTo>
                  <a:pt x="3669761" y="36894"/>
                  <a:pt x="3648824" y="47031"/>
                  <a:pt x="3627089" y="55182"/>
                </a:cubicBezTo>
                <a:cubicBezTo>
                  <a:pt x="3545383" y="85822"/>
                  <a:pt x="3491522" y="103419"/>
                  <a:pt x="3416777" y="128334"/>
                </a:cubicBezTo>
                <a:cubicBezTo>
                  <a:pt x="3398489" y="134430"/>
                  <a:pt x="3379155" y="138001"/>
                  <a:pt x="3361913" y="146622"/>
                </a:cubicBezTo>
                <a:cubicBezTo>
                  <a:pt x="3349721" y="152718"/>
                  <a:pt x="3338348" y="160844"/>
                  <a:pt x="3325337" y="164910"/>
                </a:cubicBezTo>
                <a:cubicBezTo>
                  <a:pt x="3289352" y="176155"/>
                  <a:pt x="3252270" y="183543"/>
                  <a:pt x="3215609" y="192342"/>
                </a:cubicBezTo>
                <a:lnTo>
                  <a:pt x="3096737" y="219774"/>
                </a:lnTo>
                <a:cubicBezTo>
                  <a:pt x="3084504" y="222652"/>
                  <a:pt x="3072666" y="227668"/>
                  <a:pt x="3060161" y="228918"/>
                </a:cubicBezTo>
                <a:cubicBezTo>
                  <a:pt x="2835240" y="251410"/>
                  <a:pt x="2999345" y="237366"/>
                  <a:pt x="2566385" y="247206"/>
                </a:cubicBezTo>
                <a:cubicBezTo>
                  <a:pt x="2535905" y="256350"/>
                  <a:pt x="2505606" y="266121"/>
                  <a:pt x="2474945" y="274638"/>
                </a:cubicBezTo>
                <a:cubicBezTo>
                  <a:pt x="2461695" y="278319"/>
                  <a:pt x="2399081" y="291476"/>
                  <a:pt x="2374361" y="302070"/>
                </a:cubicBezTo>
                <a:cubicBezTo>
                  <a:pt x="2361832" y="307440"/>
                  <a:pt x="2349977" y="314262"/>
                  <a:pt x="2337785" y="320358"/>
                </a:cubicBezTo>
                <a:cubicBezTo>
                  <a:pt x="2229380" y="313583"/>
                  <a:pt x="2152510" y="299687"/>
                  <a:pt x="2045177" y="329502"/>
                </a:cubicBezTo>
                <a:cubicBezTo>
                  <a:pt x="2034588" y="332443"/>
                  <a:pt x="2034660" y="349163"/>
                  <a:pt x="2026889" y="356934"/>
                </a:cubicBezTo>
                <a:cubicBezTo>
                  <a:pt x="1962190" y="421633"/>
                  <a:pt x="1981768" y="408650"/>
                  <a:pt x="1908017" y="420942"/>
                </a:cubicBezTo>
                <a:cubicBezTo>
                  <a:pt x="1842827" y="453537"/>
                  <a:pt x="1899697" y="429921"/>
                  <a:pt x="1807433" y="448374"/>
                </a:cubicBezTo>
                <a:cubicBezTo>
                  <a:pt x="1797982" y="450264"/>
                  <a:pt x="1789620" y="456897"/>
                  <a:pt x="1780001" y="457518"/>
                </a:cubicBezTo>
                <a:cubicBezTo>
                  <a:pt x="1694780" y="463016"/>
                  <a:pt x="1609313" y="463614"/>
                  <a:pt x="1523969" y="466662"/>
                </a:cubicBezTo>
                <a:cubicBezTo>
                  <a:pt x="1481297" y="463614"/>
                  <a:pt x="1438521" y="461775"/>
                  <a:pt x="1395953" y="457518"/>
                </a:cubicBezTo>
                <a:cubicBezTo>
                  <a:pt x="1377505" y="455673"/>
                  <a:pt x="1359629" y="448374"/>
                  <a:pt x="1341089" y="448374"/>
                </a:cubicBezTo>
                <a:cubicBezTo>
                  <a:pt x="1182564" y="448374"/>
                  <a:pt x="1024097" y="454470"/>
                  <a:pt x="865601" y="457518"/>
                </a:cubicBezTo>
                <a:lnTo>
                  <a:pt x="399257" y="439230"/>
                </a:lnTo>
                <a:cubicBezTo>
                  <a:pt x="280242" y="441033"/>
                  <a:pt x="161513" y="451422"/>
                  <a:pt x="42641" y="457518"/>
                </a:cubicBezTo>
                <a:cubicBezTo>
                  <a:pt x="47597" y="735032"/>
                  <a:pt x="61907" y="911152"/>
                  <a:pt x="42641" y="1161606"/>
                </a:cubicBezTo>
                <a:cubicBezTo>
                  <a:pt x="41449" y="1177102"/>
                  <a:pt x="36052" y="1191996"/>
                  <a:pt x="33497" y="1207326"/>
                </a:cubicBezTo>
                <a:cubicBezTo>
                  <a:pt x="29954" y="1228585"/>
                  <a:pt x="27401" y="1249998"/>
                  <a:pt x="24353" y="1271334"/>
                </a:cubicBezTo>
                <a:cubicBezTo>
                  <a:pt x="48737" y="2392998"/>
                  <a:pt x="24353" y="990918"/>
                  <a:pt x="24353" y="2112582"/>
                </a:cubicBezTo>
                <a:cubicBezTo>
                  <a:pt x="24353" y="2381906"/>
                  <a:pt x="-57619" y="2382384"/>
                  <a:pt x="79217" y="2405190"/>
                </a:cubicBezTo>
                <a:cubicBezTo>
                  <a:pt x="100476" y="2408733"/>
                  <a:pt x="121889" y="2411286"/>
                  <a:pt x="143225" y="2414334"/>
                </a:cubicBezTo>
                <a:cubicBezTo>
                  <a:pt x="195041" y="2411286"/>
                  <a:pt x="246770" y="2404700"/>
                  <a:pt x="298673" y="2405190"/>
                </a:cubicBezTo>
                <a:cubicBezTo>
                  <a:pt x="809076" y="2410005"/>
                  <a:pt x="948068" y="2416901"/>
                  <a:pt x="1341089" y="2432622"/>
                </a:cubicBezTo>
                <a:lnTo>
                  <a:pt x="3279617" y="2423478"/>
                </a:lnTo>
                <a:cubicBezTo>
                  <a:pt x="3480933" y="2421786"/>
                  <a:pt x="3454604" y="2423299"/>
                  <a:pt x="3581369" y="2405190"/>
                </a:cubicBezTo>
                <a:lnTo>
                  <a:pt x="4203161" y="2423478"/>
                </a:lnTo>
                <a:cubicBezTo>
                  <a:pt x="4246157" y="2426549"/>
                  <a:pt x="4288156" y="2439077"/>
                  <a:pt x="4331177" y="2441766"/>
                </a:cubicBezTo>
                <a:lnTo>
                  <a:pt x="4605497" y="2460054"/>
                </a:lnTo>
                <a:lnTo>
                  <a:pt x="4715225" y="2469198"/>
                </a:lnTo>
                <a:lnTo>
                  <a:pt x="5300441" y="2460054"/>
                </a:lnTo>
                <a:cubicBezTo>
                  <a:pt x="5392037" y="2457131"/>
                  <a:pt x="5483402" y="2448979"/>
                  <a:pt x="5574761" y="2441766"/>
                </a:cubicBezTo>
                <a:cubicBezTo>
                  <a:pt x="5738617" y="2428830"/>
                  <a:pt x="5548285" y="2435058"/>
                  <a:pt x="5739353" y="2423478"/>
                </a:cubicBezTo>
                <a:cubicBezTo>
                  <a:pt x="5809395" y="2419233"/>
                  <a:pt x="5879561" y="2417382"/>
                  <a:pt x="5949665" y="2414334"/>
                </a:cubicBezTo>
                <a:cubicBezTo>
                  <a:pt x="6255823" y="2383718"/>
                  <a:pt x="6059163" y="2399902"/>
                  <a:pt x="6708617" y="2414334"/>
                </a:cubicBezTo>
                <a:cubicBezTo>
                  <a:pt x="6857907" y="2417652"/>
                  <a:pt x="6996978" y="2439329"/>
                  <a:pt x="7147529" y="2450910"/>
                </a:cubicBezTo>
                <a:lnTo>
                  <a:pt x="7266401" y="2460054"/>
                </a:lnTo>
                <a:cubicBezTo>
                  <a:pt x="7290864" y="2462384"/>
                  <a:pt x="7315101" y="2466753"/>
                  <a:pt x="7339553" y="2469198"/>
                </a:cubicBezTo>
                <a:cubicBezTo>
                  <a:pt x="7376074" y="2472850"/>
                  <a:pt x="7412705" y="2475294"/>
                  <a:pt x="7449281" y="2478342"/>
                </a:cubicBezTo>
                <a:lnTo>
                  <a:pt x="7943057" y="2469198"/>
                </a:lnTo>
                <a:cubicBezTo>
                  <a:pt x="7952690" y="2468860"/>
                  <a:pt x="7961138" y="2462392"/>
                  <a:pt x="7970489" y="2460054"/>
                </a:cubicBezTo>
                <a:cubicBezTo>
                  <a:pt x="7985567" y="2456285"/>
                  <a:pt x="8001037" y="2454281"/>
                  <a:pt x="8016209" y="2450910"/>
                </a:cubicBezTo>
                <a:cubicBezTo>
                  <a:pt x="8055906" y="2442088"/>
                  <a:pt x="8094772" y="2428852"/>
                  <a:pt x="8135081" y="2423478"/>
                </a:cubicBezTo>
                <a:cubicBezTo>
                  <a:pt x="8232185" y="2410531"/>
                  <a:pt x="8330146" y="2405120"/>
                  <a:pt x="8427689" y="2396046"/>
                </a:cubicBezTo>
                <a:lnTo>
                  <a:pt x="8528273" y="2386902"/>
                </a:lnTo>
                <a:cubicBezTo>
                  <a:pt x="8622761" y="2389950"/>
                  <a:pt x="8717363" y="2390495"/>
                  <a:pt x="8811737" y="2396046"/>
                </a:cubicBezTo>
                <a:cubicBezTo>
                  <a:pt x="8821359" y="2396612"/>
                  <a:pt x="8829553" y="2404527"/>
                  <a:pt x="8839169" y="2405190"/>
                </a:cubicBezTo>
                <a:cubicBezTo>
                  <a:pt x="8918288" y="2410646"/>
                  <a:pt x="8997665" y="2411286"/>
                  <a:pt x="9076913" y="2414334"/>
                </a:cubicBezTo>
                <a:cubicBezTo>
                  <a:pt x="9211518" y="2433563"/>
                  <a:pt x="9063355" y="2413933"/>
                  <a:pt x="9268937" y="2432622"/>
                </a:cubicBezTo>
                <a:cubicBezTo>
                  <a:pt x="9293410" y="2434847"/>
                  <a:pt x="9317524" y="2441128"/>
                  <a:pt x="9342089" y="2441766"/>
                </a:cubicBezTo>
                <a:cubicBezTo>
                  <a:pt x="9552352" y="2447227"/>
                  <a:pt x="9762713" y="2447862"/>
                  <a:pt x="9973025" y="2450910"/>
                </a:cubicBezTo>
                <a:cubicBezTo>
                  <a:pt x="10012649" y="2453958"/>
                  <a:pt x="10052156" y="2460054"/>
                  <a:pt x="10091897" y="2460054"/>
                </a:cubicBezTo>
                <a:cubicBezTo>
                  <a:pt x="10373379" y="2460054"/>
                  <a:pt x="10636729" y="2450458"/>
                  <a:pt x="10914857" y="2441766"/>
                </a:cubicBezTo>
                <a:lnTo>
                  <a:pt x="12158441" y="2450910"/>
                </a:lnTo>
                <a:cubicBezTo>
                  <a:pt x="12219171" y="2451771"/>
                  <a:pt x="12198219" y="2483822"/>
                  <a:pt x="12213305" y="2423478"/>
                </a:cubicBezTo>
                <a:cubicBezTo>
                  <a:pt x="12204161" y="2386902"/>
                  <a:pt x="12194508" y="2350449"/>
                  <a:pt x="12185873" y="2313750"/>
                </a:cubicBezTo>
                <a:cubicBezTo>
                  <a:pt x="12168218" y="2238717"/>
                  <a:pt x="12185750" y="2295092"/>
                  <a:pt x="12167585" y="2240598"/>
                </a:cubicBezTo>
                <a:cubicBezTo>
                  <a:pt x="12162158" y="2121206"/>
                  <a:pt x="12161072" y="2041562"/>
                  <a:pt x="12149297" y="1929702"/>
                </a:cubicBezTo>
                <a:cubicBezTo>
                  <a:pt x="12147041" y="1908268"/>
                  <a:pt x="12143201" y="1887030"/>
                  <a:pt x="12140153" y="1865694"/>
                </a:cubicBezTo>
                <a:cubicBezTo>
                  <a:pt x="12146249" y="1768158"/>
                  <a:pt x="12150325" y="1670475"/>
                  <a:pt x="12158441" y="1573086"/>
                </a:cubicBezTo>
                <a:cubicBezTo>
                  <a:pt x="12159485" y="1560562"/>
                  <a:pt x="12166690" y="1549045"/>
                  <a:pt x="12167585" y="1536510"/>
                </a:cubicBezTo>
                <a:cubicBezTo>
                  <a:pt x="12172801" y="1463481"/>
                  <a:pt x="12171320" y="1390069"/>
                  <a:pt x="12176729" y="1317054"/>
                </a:cubicBezTo>
                <a:cubicBezTo>
                  <a:pt x="12187801" y="1167586"/>
                  <a:pt x="12207209" y="1259142"/>
                  <a:pt x="12195017" y="1243902"/>
                </a:cubicBezTo>
                <a:close/>
              </a:path>
            </a:pathLst>
          </a:custGeom>
          <a:solidFill>
            <a:srgbClr val="2F5597">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3A1A1A6-1BF3-4C32-B3D1-86C859DDA1C6}"/>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New Brighton Lighthouse 1827</a:t>
            </a:r>
          </a:p>
        </p:txBody>
      </p:sp>
      <p:pic>
        <p:nvPicPr>
          <p:cNvPr id="11" name="Picture 10" descr="A colorful hand print with text&#10;&#10;Description automatically generated">
            <a:extLst>
              <a:ext uri="{FF2B5EF4-FFF2-40B4-BE49-F238E27FC236}">
                <a16:creationId xmlns:a16="http://schemas.microsoft.com/office/drawing/2014/main" id="{9801D536-C66A-EAD9-3ED0-09E30FD14D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15" name="TextBox 14">
            <a:extLst>
              <a:ext uri="{FF2B5EF4-FFF2-40B4-BE49-F238E27FC236}">
                <a16:creationId xmlns:a16="http://schemas.microsoft.com/office/drawing/2014/main" id="{0944DEED-F241-B73F-2361-B9B9448AD7C9}"/>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7" name="TextBox 16">
            <a:extLst>
              <a:ext uri="{FF2B5EF4-FFF2-40B4-BE49-F238E27FC236}">
                <a16:creationId xmlns:a16="http://schemas.microsoft.com/office/drawing/2014/main" id="{66A42C6D-2508-84DE-4D0A-B3F3A7F9FD7A}"/>
              </a:ext>
            </a:extLst>
          </p:cNvPr>
          <p:cNvSpPr txBox="1"/>
          <p:nvPr/>
        </p:nvSpPr>
        <p:spPr>
          <a:xfrm>
            <a:off x="5373189" y="241108"/>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Introduction</a:t>
            </a:r>
          </a:p>
        </p:txBody>
      </p:sp>
      <p:sp>
        <p:nvSpPr>
          <p:cNvPr id="18" name="TextBox 17">
            <a:extLst>
              <a:ext uri="{FF2B5EF4-FFF2-40B4-BE49-F238E27FC236}">
                <a16:creationId xmlns:a16="http://schemas.microsoft.com/office/drawing/2014/main" id="{5ECA5E07-A7D5-A833-E865-BF0585C60A9B}"/>
              </a:ext>
            </a:extLst>
          </p:cNvPr>
          <p:cNvSpPr txBox="1"/>
          <p:nvPr/>
        </p:nvSpPr>
        <p:spPr>
          <a:xfrm>
            <a:off x="375730" y="1080998"/>
            <a:ext cx="11108699" cy="5145631"/>
          </a:xfrm>
          <a:prstGeom prst="rect">
            <a:avLst/>
          </a:prstGeom>
          <a:noFill/>
        </p:spPr>
        <p:txBody>
          <a:bodyPr wrap="square">
            <a:spAutoFit/>
          </a:bodyPr>
          <a:lstStyle/>
          <a:p>
            <a:pPr marL="571500" indent="-571500" algn="just">
              <a:spcAft>
                <a:spcPts val="1200"/>
              </a:spcAft>
              <a:buFont typeface="Arial" panose="020B0604020202020204" pitchFamily="34" charset="0"/>
              <a:buChar char="•"/>
            </a:pPr>
            <a:r>
              <a:rPr lang="en-GB" sz="2600" b="1" dirty="0">
                <a:solidFill>
                  <a:srgbClr val="686464"/>
                </a:solidFill>
                <a:latin typeface="Gill Sans MT" panose="020B0502020104020203" pitchFamily="34" charset="0"/>
              </a:rPr>
              <a:t>Safeguarding partners are required to publish an annual report. The full report is available on the WSCP website: </a:t>
            </a:r>
            <a:r>
              <a:rPr lang="en-GB" sz="2600" b="1" dirty="0">
                <a:solidFill>
                  <a:schemeClr val="bg2">
                    <a:lumMod val="50000"/>
                  </a:schemeClr>
                </a:solidFill>
                <a:latin typeface="Gill Sans MT" panose="020B0502020104020203" pitchFamily="34" charset="0"/>
                <a:hlinkClick r:id="rId6"/>
              </a:rPr>
              <a:t>Annual Report 2023-24</a:t>
            </a:r>
            <a:r>
              <a:rPr lang="en-GB" sz="2600" b="1" dirty="0">
                <a:solidFill>
                  <a:schemeClr val="bg2">
                    <a:lumMod val="50000"/>
                  </a:schemeClr>
                </a:solidFill>
                <a:latin typeface="Gill Sans MT" panose="020B0502020104020203" pitchFamily="34" charset="0"/>
              </a:rPr>
              <a:t>, </a:t>
            </a:r>
            <a:r>
              <a:rPr lang="en-GB" sz="2600" b="1" dirty="0">
                <a:solidFill>
                  <a:srgbClr val="686464"/>
                </a:solidFill>
                <a:latin typeface="Gill Sans MT" panose="020B0502020104020203" pitchFamily="34" charset="0"/>
              </a:rPr>
              <a:t>along with an easy read report on-a-page</a:t>
            </a:r>
          </a:p>
          <a:p>
            <a:pPr algn="just">
              <a:spcAft>
                <a:spcPts val="1200"/>
              </a:spcAft>
            </a:pPr>
            <a:endParaRPr lang="en-GB" sz="8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600" b="1" dirty="0">
                <a:solidFill>
                  <a:srgbClr val="686464"/>
                </a:solidFill>
                <a:latin typeface="Gill Sans MT" panose="020B0502020104020203" pitchFamily="34" charset="0"/>
              </a:rPr>
              <a:t>The report aims to provide an assessment of multi-agency activity to safeguard children and includes a  summary of WSCP activity, including case reviews, auditing, data and the delivery of training across the  partnership, as well as progress against priorities</a:t>
            </a:r>
          </a:p>
          <a:p>
            <a:pPr algn="just">
              <a:spcAft>
                <a:spcPts val="1200"/>
              </a:spcAft>
            </a:pPr>
            <a:endParaRPr lang="en-GB" sz="8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600" b="1" dirty="0">
                <a:solidFill>
                  <a:srgbClr val="686464"/>
                </a:solidFill>
                <a:latin typeface="Gill Sans MT" panose="020B0502020104020203" pitchFamily="34" charset="0"/>
              </a:rPr>
              <a:t>The report includes an independent scrutiny assessment of the functioning and effectiveness of the WSCP</a:t>
            </a:r>
          </a:p>
          <a:p>
            <a:pPr marL="571500" indent="-571500">
              <a:spcAft>
                <a:spcPts val="1200"/>
              </a:spcAft>
              <a:buFont typeface="Arial" panose="020B0604020202020204" pitchFamily="34" charset="0"/>
              <a:buChar char="•"/>
            </a:pPr>
            <a:endParaRPr lang="en-GB" sz="28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151464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xEl>
                                              <p:pRg st="2" end="2"/>
                                            </p:txEl>
                                          </p:spTgt>
                                        </p:tgtEl>
                                        <p:attrNameLst>
                                          <p:attrName>style.visibility</p:attrName>
                                        </p:attrNameLst>
                                      </p:cBhvr>
                                      <p:to>
                                        <p:strVal val="visible"/>
                                      </p:to>
                                    </p:set>
                                    <p:animEffect transition="in" filter="fade">
                                      <p:cBhvr>
                                        <p:cTn id="12" dur="500"/>
                                        <p:tgtEl>
                                          <p:spTgt spid="1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xEl>
                                              <p:pRg st="4" end="4"/>
                                            </p:txEl>
                                          </p:spTgt>
                                        </p:tgtEl>
                                        <p:attrNameLst>
                                          <p:attrName>style.visibility</p:attrName>
                                        </p:attrNameLst>
                                      </p:cBhvr>
                                      <p:to>
                                        <p:strVal val="visible"/>
                                      </p:to>
                                    </p:set>
                                    <p:animEffect transition="in" filter="fade">
                                      <p:cBhvr>
                                        <p:cTn id="17"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ee the source image">
            <a:extLst>
              <a:ext uri="{FF2B5EF4-FFF2-40B4-BE49-F238E27FC236}">
                <a16:creationId xmlns:a16="http://schemas.microsoft.com/office/drawing/2014/main" id="{952F3344-C195-489E-8A81-A27576E2F0A0}"/>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3048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TextBox 7">
            <a:extLst>
              <a:ext uri="{FF2B5EF4-FFF2-40B4-BE49-F238E27FC236}">
                <a16:creationId xmlns:a16="http://schemas.microsoft.com/office/drawing/2014/main" id="{C899251B-70E8-4C50-A9F0-1FA0FA2A71A0}"/>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Birkenhead Town Hall 1887</a:t>
            </a:r>
          </a:p>
        </p:txBody>
      </p:sp>
      <p:pic>
        <p:nvPicPr>
          <p:cNvPr id="6" name="Picture 5" descr="A colorful hand print with text&#10;&#10;Description automatically generated">
            <a:extLst>
              <a:ext uri="{FF2B5EF4-FFF2-40B4-BE49-F238E27FC236}">
                <a16:creationId xmlns:a16="http://schemas.microsoft.com/office/drawing/2014/main" id="{63CE0809-7DDE-8BE5-B482-0B42688DE9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2314" y="5710312"/>
            <a:ext cx="1805002" cy="1100660"/>
          </a:xfrm>
          <a:prstGeom prst="rect">
            <a:avLst/>
          </a:prstGeom>
        </p:spPr>
      </p:pic>
      <p:sp>
        <p:nvSpPr>
          <p:cNvPr id="9" name="TextBox 8">
            <a:extLst>
              <a:ext uri="{FF2B5EF4-FFF2-40B4-BE49-F238E27FC236}">
                <a16:creationId xmlns:a16="http://schemas.microsoft.com/office/drawing/2014/main" id="{991837FF-F941-C154-3765-A03EBA586F2A}"/>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0" name="TextBox 9">
            <a:extLst>
              <a:ext uri="{FF2B5EF4-FFF2-40B4-BE49-F238E27FC236}">
                <a16:creationId xmlns:a16="http://schemas.microsoft.com/office/drawing/2014/main" id="{D77173B5-D1AB-4691-F0A5-081D79E489F2}"/>
              </a:ext>
            </a:extLst>
          </p:cNvPr>
          <p:cNvSpPr txBox="1"/>
          <p:nvPr/>
        </p:nvSpPr>
        <p:spPr>
          <a:xfrm>
            <a:off x="5143575" y="315298"/>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Journey of the Child</a:t>
            </a:r>
          </a:p>
        </p:txBody>
      </p:sp>
      <p:sp>
        <p:nvSpPr>
          <p:cNvPr id="11" name="TextBox 10">
            <a:extLst>
              <a:ext uri="{FF2B5EF4-FFF2-40B4-BE49-F238E27FC236}">
                <a16:creationId xmlns:a16="http://schemas.microsoft.com/office/drawing/2014/main" id="{43BDDC8C-AB20-2E96-9946-4CB9E6D9B6BE}"/>
              </a:ext>
            </a:extLst>
          </p:cNvPr>
          <p:cNvSpPr txBox="1"/>
          <p:nvPr/>
        </p:nvSpPr>
        <p:spPr>
          <a:xfrm>
            <a:off x="462816" y="962854"/>
            <a:ext cx="10869213" cy="5601533"/>
          </a:xfrm>
          <a:prstGeom prst="rect">
            <a:avLst/>
          </a:prstGeom>
          <a:noFill/>
        </p:spPr>
        <p:txBody>
          <a:bodyPr wrap="square">
            <a:spAutoFit/>
          </a:bodyPr>
          <a:lstStyle/>
          <a:p>
            <a:pPr algn="just">
              <a:spcAft>
                <a:spcPts val="1200"/>
              </a:spcAft>
            </a:pPr>
            <a:endParaRPr lang="en-GB" sz="600" b="1" dirty="0">
              <a:solidFill>
                <a:srgbClr val="686464"/>
              </a:solidFill>
              <a:latin typeface="Gill Sans MT" panose="020B0502020104020203" pitchFamily="34" charset="0"/>
            </a:endParaRPr>
          </a:p>
          <a:p>
            <a:pPr algn="just">
              <a:spcAft>
                <a:spcPts val="1200"/>
              </a:spcAft>
            </a:pPr>
            <a:r>
              <a:rPr lang="en-GB" sz="2200" b="1" dirty="0">
                <a:solidFill>
                  <a:srgbClr val="686464"/>
                </a:solidFill>
                <a:latin typeface="Gill Sans MT" panose="020B0502020104020203" pitchFamily="34" charset="0"/>
              </a:rPr>
              <a:t>The report provides a view of Wirral’s children profile with the </a:t>
            </a:r>
            <a:r>
              <a:rPr lang="en-GB" sz="2200" b="1" dirty="0">
                <a:solidFill>
                  <a:srgbClr val="686464"/>
                </a:solidFill>
                <a:latin typeface="Gill Sans MT" panose="020B0502020104020203" pitchFamily="34" charset="0"/>
                <a:hlinkClick r:id="rId7"/>
              </a:rPr>
              <a:t>If Wirral had 100 children</a:t>
            </a:r>
            <a:r>
              <a:rPr lang="en-GB" sz="2200" b="1" dirty="0">
                <a:solidFill>
                  <a:srgbClr val="686464"/>
                </a:solidFill>
                <a:latin typeface="Gill Sans MT" panose="020B0502020104020203" pitchFamily="34" charset="0"/>
              </a:rPr>
              <a:t> graphic. It also presents an illustration of </a:t>
            </a:r>
            <a:r>
              <a:rPr lang="en-GB" sz="2200" b="1" dirty="0">
                <a:solidFill>
                  <a:srgbClr val="686464"/>
                </a:solidFill>
                <a:latin typeface="Gill Sans MT" panose="020B0502020104020203" pitchFamily="34" charset="0"/>
                <a:hlinkClick r:id="rId8"/>
              </a:rPr>
              <a:t>Disparity for children in Wirral</a:t>
            </a:r>
            <a:r>
              <a:rPr lang="en-GB" sz="2200" b="1" dirty="0">
                <a:solidFill>
                  <a:srgbClr val="686464"/>
                </a:solidFill>
                <a:latin typeface="Gill Sans MT" panose="020B0502020104020203" pitchFamily="34" charset="0"/>
              </a:rPr>
              <a:t>, highlighting where the greatest need is. </a:t>
            </a:r>
            <a:endParaRPr lang="en-GB" sz="1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300" b="1" dirty="0">
                <a:solidFill>
                  <a:srgbClr val="686464"/>
                </a:solidFill>
                <a:latin typeface="Gill Sans MT" panose="020B0502020104020203" pitchFamily="34" charset="0"/>
                <a:hlinkClick r:id="rId9"/>
              </a:rPr>
              <a:t>Early Help and Prevention</a:t>
            </a:r>
            <a:r>
              <a:rPr lang="en-GB" sz="2300" b="1" dirty="0">
                <a:solidFill>
                  <a:srgbClr val="686464"/>
                </a:solidFill>
                <a:latin typeface="Gill Sans MT" panose="020B0502020104020203" pitchFamily="34" charset="0"/>
              </a:rPr>
              <a:t> - demand for early help increased significantly during 2023.The early help offer in Wirral remains very strong and was praised by Ofsted. The Cradle to Career project in Birkenhead continues to support local communities and divert families away from social care. The </a:t>
            </a:r>
            <a:r>
              <a:rPr lang="en-GB" sz="2300" b="1" dirty="0">
                <a:solidFill>
                  <a:srgbClr val="686464"/>
                </a:solidFill>
                <a:latin typeface="Gill Sans MT" panose="020B0502020104020203" pitchFamily="34" charset="0"/>
                <a:hlinkClick r:id="rId10"/>
              </a:rPr>
              <a:t>Family Toolbox</a:t>
            </a:r>
            <a:r>
              <a:rPr lang="en-GB" sz="2300" b="1" dirty="0">
                <a:solidFill>
                  <a:srgbClr val="686464"/>
                </a:solidFill>
                <a:latin typeface="Gill Sans MT" panose="020B0502020104020203" pitchFamily="34" charset="0"/>
              </a:rPr>
              <a:t> also provided one-stop help to many families.</a:t>
            </a:r>
          </a:p>
          <a:p>
            <a:pPr marL="571500" indent="-571500" algn="just">
              <a:spcAft>
                <a:spcPts val="1200"/>
              </a:spcAft>
              <a:buFont typeface="Arial" panose="020B0604020202020204" pitchFamily="34" charset="0"/>
              <a:buChar char="•"/>
            </a:pPr>
            <a:r>
              <a:rPr lang="en-GB" sz="2300" b="1" dirty="0">
                <a:solidFill>
                  <a:srgbClr val="686464"/>
                </a:solidFill>
                <a:latin typeface="Gill Sans MT" panose="020B0502020104020203" pitchFamily="34" charset="0"/>
                <a:hlinkClick r:id="rId11"/>
              </a:rPr>
              <a:t>Children’s Social Care </a:t>
            </a:r>
            <a:r>
              <a:rPr lang="en-GB" sz="2300" b="1" dirty="0">
                <a:solidFill>
                  <a:srgbClr val="686464"/>
                </a:solidFill>
                <a:latin typeface="Gill Sans MT" panose="020B0502020104020203" pitchFamily="34" charset="0"/>
              </a:rPr>
              <a:t>- performance information shows there were over 24,000 contacts in 23/24 with one-third converting to referrals. In March 2024 there were 372 children subject to a child protection plan, 2819 children in need, and 777 children looked after, which has fallen since 2022.</a:t>
            </a:r>
          </a:p>
          <a:p>
            <a:pPr marL="571500" indent="-571500">
              <a:spcAft>
                <a:spcPts val="1200"/>
              </a:spcAft>
              <a:buFont typeface="Arial" panose="020B0604020202020204" pitchFamily="34" charset="0"/>
              <a:buChar char="•"/>
            </a:pPr>
            <a:endParaRPr lang="en-GB" sz="28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1552639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fade">
                                      <p:cBhvr>
                                        <p:cTn id="7" dur="500"/>
                                        <p:tgtEl>
                                          <p:spTgt spid="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ee the source image">
            <a:extLst>
              <a:ext uri="{FF2B5EF4-FFF2-40B4-BE49-F238E27FC236}">
                <a16:creationId xmlns:a16="http://schemas.microsoft.com/office/drawing/2014/main" id="{C4474C2F-27C4-4798-AEFE-AB295A1A3F7C}"/>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Bidston Observatory 1866</a:t>
            </a:r>
          </a:p>
        </p:txBody>
      </p:sp>
      <p:pic>
        <p:nvPicPr>
          <p:cNvPr id="5" name="Picture 4" descr="A colorful hand print with text&#10;&#10;Description automatically generated">
            <a:extLst>
              <a:ext uri="{FF2B5EF4-FFF2-40B4-BE49-F238E27FC236}">
                <a16:creationId xmlns:a16="http://schemas.microsoft.com/office/drawing/2014/main" id="{07DB2423-85C6-AFBD-B7BF-A51CB0486E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6" name="TextBox 5">
            <a:extLst>
              <a:ext uri="{FF2B5EF4-FFF2-40B4-BE49-F238E27FC236}">
                <a16:creationId xmlns:a16="http://schemas.microsoft.com/office/drawing/2014/main" id="{163F1D35-AA04-6D70-DF24-63BD927D6483}"/>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CD40D7BE-B5D2-5CA4-E23B-1014401A6D84}"/>
              </a:ext>
            </a:extLst>
          </p:cNvPr>
          <p:cNvSpPr txBox="1"/>
          <p:nvPr/>
        </p:nvSpPr>
        <p:spPr>
          <a:xfrm>
            <a:off x="5560422" y="223653"/>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Systemic Practice</a:t>
            </a:r>
          </a:p>
        </p:txBody>
      </p:sp>
      <p:sp>
        <p:nvSpPr>
          <p:cNvPr id="11" name="TextBox 10">
            <a:extLst>
              <a:ext uri="{FF2B5EF4-FFF2-40B4-BE49-F238E27FC236}">
                <a16:creationId xmlns:a16="http://schemas.microsoft.com/office/drawing/2014/main" id="{6F5EA27D-6116-B56B-6763-0AD69564196A}"/>
              </a:ext>
            </a:extLst>
          </p:cNvPr>
          <p:cNvSpPr txBox="1"/>
          <p:nvPr/>
        </p:nvSpPr>
        <p:spPr>
          <a:xfrm>
            <a:off x="343072" y="1001189"/>
            <a:ext cx="11328590" cy="5432256"/>
          </a:xfrm>
          <a:prstGeom prst="rect">
            <a:avLst/>
          </a:prstGeom>
          <a:noFill/>
        </p:spPr>
        <p:txBody>
          <a:bodyPr wrap="square">
            <a:spAutoFit/>
          </a:bodyPr>
          <a:lstStyle/>
          <a:p>
            <a:pPr algn="just">
              <a:spcAft>
                <a:spcPts val="1200"/>
              </a:spcAft>
            </a:pPr>
            <a:r>
              <a:rPr lang="en-GB" sz="2200" b="1" dirty="0">
                <a:solidFill>
                  <a:srgbClr val="686464"/>
                </a:solidFill>
                <a:latin typeface="Gill Sans MT" panose="020B0502020104020203" pitchFamily="34" charset="0"/>
              </a:rPr>
              <a:t>Systemic Practice was launched as the multi-agency partnership model of practice in October 2023. To prepare for the launch training for the workforce has been delivered since September 2022 to over 600 staff.</a:t>
            </a:r>
          </a:p>
          <a:p>
            <a:pPr algn="just">
              <a:spcAft>
                <a:spcPts val="1200"/>
              </a:spcAft>
            </a:pPr>
            <a:endParaRPr lang="en-GB" sz="1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dirty="0">
                <a:solidFill>
                  <a:srgbClr val="686464"/>
                </a:solidFill>
                <a:latin typeface="Gill Sans MT" panose="020B0502020104020203" pitchFamily="34" charset="0"/>
              </a:rPr>
              <a:t>Systemic Practice is a relationship-based model which emphasises people’s relationships as key to understanding their experiences. It also stresses the importance for families to be able to build strong, trusting and purposeful relationships with the practitioners supporting them.</a:t>
            </a:r>
          </a:p>
          <a:p>
            <a:pPr marL="571500" indent="-571500" algn="just">
              <a:spcAft>
                <a:spcPts val="1200"/>
              </a:spcAft>
              <a:buFont typeface="Arial" panose="020B0604020202020204" pitchFamily="34" charset="0"/>
              <a:buChar char="•"/>
            </a:pPr>
            <a:r>
              <a:rPr lang="en-GB" sz="2000" b="1" dirty="0">
                <a:solidFill>
                  <a:srgbClr val="686464"/>
                </a:solidFill>
                <a:latin typeface="Gill Sans MT" panose="020B0502020104020203" pitchFamily="34" charset="0"/>
              </a:rPr>
              <a:t>As well as training the WSCP has also published briefings, resources and guidance on the </a:t>
            </a:r>
            <a:r>
              <a:rPr lang="en-GB" sz="2000" b="1" dirty="0">
                <a:solidFill>
                  <a:srgbClr val="686464"/>
                </a:solidFill>
                <a:latin typeface="Gill Sans MT" panose="020B0502020104020203" pitchFamily="34" charset="0"/>
                <a:hlinkClick r:id="rId7"/>
              </a:rPr>
              <a:t>virtual systemic practice hub </a:t>
            </a:r>
            <a:r>
              <a:rPr lang="en-GB" sz="2000" b="1" dirty="0">
                <a:solidFill>
                  <a:srgbClr val="686464"/>
                </a:solidFill>
                <a:latin typeface="Gill Sans MT" panose="020B0502020104020203" pitchFamily="34" charset="0"/>
              </a:rPr>
              <a:t>and has delivered a number of skills workshops. A practice lead is also in post in children’s services to support practitioners and teams with using the model in practice.</a:t>
            </a:r>
          </a:p>
          <a:p>
            <a:pPr marL="571500" indent="-571500" algn="just">
              <a:spcAft>
                <a:spcPts val="1200"/>
              </a:spcAft>
              <a:buFont typeface="Arial" panose="020B0604020202020204" pitchFamily="34" charset="0"/>
              <a:buChar char="•"/>
            </a:pPr>
            <a:r>
              <a:rPr lang="en-GB" sz="2000" b="1" dirty="0">
                <a:solidFill>
                  <a:srgbClr val="686464"/>
                </a:solidFill>
                <a:latin typeface="Gill Sans MT" panose="020B0502020104020203" pitchFamily="34" charset="0"/>
              </a:rPr>
              <a:t>The WSCP have also partnered with the Centre for Systemic Social Work, and staff are now receiving advanced training in the model.</a:t>
            </a:r>
          </a:p>
          <a:p>
            <a:pPr marL="571500" indent="-571500">
              <a:spcAft>
                <a:spcPts val="1200"/>
              </a:spcAft>
              <a:buFont typeface="Arial" panose="020B0604020202020204" pitchFamily="34" charset="0"/>
              <a:buChar char="•"/>
            </a:pPr>
            <a:endParaRPr lang="en-GB" sz="28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308991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4" end="4"/>
                                            </p:txEl>
                                          </p:spTgt>
                                        </p:tgtEl>
                                        <p:attrNameLst>
                                          <p:attrName>style.visibility</p:attrName>
                                        </p:attrNameLst>
                                      </p:cBhvr>
                                      <p:to>
                                        <p:strVal val="visible"/>
                                      </p:to>
                                    </p:set>
                                    <p:animEffect transition="in" filter="fade">
                                      <p:cBhvr>
                                        <p:cTn id="22"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See the source image">
            <a:extLst>
              <a:ext uri="{FF2B5EF4-FFF2-40B4-BE49-F238E27FC236}">
                <a16:creationId xmlns:a16="http://schemas.microsoft.com/office/drawing/2014/main" id="{5ED2A13E-BA46-4F5F-930D-85E9FCD31FE6}"/>
              </a:ext>
            </a:extLst>
          </p:cNvPr>
          <p:cNvPicPr>
            <a:picLocks noChangeAspect="1" noChangeArrowheads="1"/>
          </p:cNvPicPr>
          <p:nvPr/>
        </p:nvPicPr>
        <p:blipFill rotWithShape="1">
          <a:blip r:embed="rId3">
            <a:alphaModFix amt="1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5670" r="2240" b="10912"/>
          <a:stretch/>
        </p:blipFill>
        <p:spPr bwMode="auto">
          <a:xfrm>
            <a:off x="-1" y="0"/>
            <a:ext cx="12191999"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Birkenhead Park 1847</a:t>
            </a:r>
          </a:p>
        </p:txBody>
      </p:sp>
      <p:sp>
        <p:nvSpPr>
          <p:cNvPr id="5" name="Freeform: Shape 4">
            <a:extLst>
              <a:ext uri="{FF2B5EF4-FFF2-40B4-BE49-F238E27FC236}">
                <a16:creationId xmlns:a16="http://schemas.microsoft.com/office/drawing/2014/main" id="{056BCBEC-2726-4AD5-B184-B825F2E859FB}"/>
              </a:ext>
            </a:extLst>
          </p:cNvPr>
          <p:cNvSpPr/>
          <p:nvPr/>
        </p:nvSpPr>
        <p:spPr>
          <a:xfrm>
            <a:off x="-81279" y="5344425"/>
            <a:ext cx="10575614" cy="1619901"/>
          </a:xfrm>
          <a:custGeom>
            <a:avLst/>
            <a:gdLst>
              <a:gd name="connsiteX0" fmla="*/ 10615730 w 10658260"/>
              <a:gd name="connsiteY0" fmla="*/ 365259 h 1619901"/>
              <a:gd name="connsiteX1" fmla="*/ 10562567 w 10658260"/>
              <a:gd name="connsiteY1" fmla="*/ 354626 h 1619901"/>
              <a:gd name="connsiteX2" fmla="*/ 10498772 w 10658260"/>
              <a:gd name="connsiteY2" fmla="*/ 333361 h 1619901"/>
              <a:gd name="connsiteX3" fmla="*/ 10147897 w 10658260"/>
              <a:gd name="connsiteY3" fmla="*/ 312096 h 1619901"/>
              <a:gd name="connsiteX4" fmla="*/ 9850185 w 10658260"/>
              <a:gd name="connsiteY4" fmla="*/ 343994 h 1619901"/>
              <a:gd name="connsiteX5" fmla="*/ 9690697 w 10658260"/>
              <a:gd name="connsiteY5" fmla="*/ 460952 h 1619901"/>
              <a:gd name="connsiteX6" fmla="*/ 9074009 w 10658260"/>
              <a:gd name="connsiteY6" fmla="*/ 471584 h 1619901"/>
              <a:gd name="connsiteX7" fmla="*/ 8808195 w 10658260"/>
              <a:gd name="connsiteY7" fmla="*/ 503482 h 1619901"/>
              <a:gd name="connsiteX8" fmla="*/ 8574278 w 10658260"/>
              <a:gd name="connsiteY8" fmla="*/ 556645 h 1619901"/>
              <a:gd name="connsiteX9" fmla="*/ 7744939 w 10658260"/>
              <a:gd name="connsiteY9" fmla="*/ 577910 h 1619901"/>
              <a:gd name="connsiteX10" fmla="*/ 7521655 w 10658260"/>
              <a:gd name="connsiteY10" fmla="*/ 599175 h 1619901"/>
              <a:gd name="connsiteX11" fmla="*/ 6617888 w 10658260"/>
              <a:gd name="connsiteY11" fmla="*/ 620440 h 1619901"/>
              <a:gd name="connsiteX12" fmla="*/ 6479665 w 10658260"/>
              <a:gd name="connsiteY12" fmla="*/ 652338 h 1619901"/>
              <a:gd name="connsiteX13" fmla="*/ 6383972 w 10658260"/>
              <a:gd name="connsiteY13" fmla="*/ 694868 h 1619901"/>
              <a:gd name="connsiteX14" fmla="*/ 6320176 w 10658260"/>
              <a:gd name="connsiteY14" fmla="*/ 705501 h 1619901"/>
              <a:gd name="connsiteX15" fmla="*/ 6235116 w 10658260"/>
              <a:gd name="connsiteY15" fmla="*/ 726766 h 1619901"/>
              <a:gd name="connsiteX16" fmla="*/ 6224483 w 10658260"/>
              <a:gd name="connsiteY16" fmla="*/ 822459 h 1619901"/>
              <a:gd name="connsiteX17" fmla="*/ 6213851 w 10658260"/>
              <a:gd name="connsiteY17" fmla="*/ 1109538 h 1619901"/>
              <a:gd name="connsiteX18" fmla="*/ 6150055 w 10658260"/>
              <a:gd name="connsiteY18" fmla="*/ 1120170 h 1619901"/>
              <a:gd name="connsiteX19" fmla="*/ 5714120 w 10658260"/>
              <a:gd name="connsiteY19" fmla="*/ 1109538 h 1619901"/>
              <a:gd name="connsiteX20" fmla="*/ 5607795 w 10658260"/>
              <a:gd name="connsiteY20" fmla="*/ 1109538 h 1619901"/>
              <a:gd name="connsiteX21" fmla="*/ 5597162 w 10658260"/>
              <a:gd name="connsiteY21" fmla="*/ 1226496 h 1619901"/>
              <a:gd name="connsiteX22" fmla="*/ 5448306 w 10658260"/>
              <a:gd name="connsiteY22" fmla="*/ 1396617 h 1619901"/>
              <a:gd name="connsiteX23" fmla="*/ 5395144 w 10658260"/>
              <a:gd name="connsiteY23" fmla="*/ 1428515 h 1619901"/>
              <a:gd name="connsiteX24" fmla="*/ 5352613 w 10658260"/>
              <a:gd name="connsiteY24" fmla="*/ 1460412 h 1619901"/>
              <a:gd name="connsiteX25" fmla="*/ 5267553 w 10658260"/>
              <a:gd name="connsiteY25" fmla="*/ 1481677 h 1619901"/>
              <a:gd name="connsiteX26" fmla="*/ 5139962 w 10658260"/>
              <a:gd name="connsiteY26" fmla="*/ 1502942 h 1619901"/>
              <a:gd name="connsiteX27" fmla="*/ 5044269 w 10658260"/>
              <a:gd name="connsiteY27" fmla="*/ 1513575 h 1619901"/>
              <a:gd name="connsiteX28" fmla="*/ 4991106 w 10658260"/>
              <a:gd name="connsiteY28" fmla="*/ 1524208 h 1619901"/>
              <a:gd name="connsiteX29" fmla="*/ 4959209 w 10658260"/>
              <a:gd name="connsiteY29" fmla="*/ 1534840 h 1619901"/>
              <a:gd name="connsiteX30" fmla="*/ 4693395 w 10658260"/>
              <a:gd name="connsiteY30" fmla="*/ 1556105 h 1619901"/>
              <a:gd name="connsiteX31" fmla="*/ 4576437 w 10658260"/>
              <a:gd name="connsiteY31" fmla="*/ 1566738 h 1619901"/>
              <a:gd name="connsiteX32" fmla="*/ 4385051 w 10658260"/>
              <a:gd name="connsiteY32" fmla="*/ 1577370 h 1619901"/>
              <a:gd name="connsiteX33" fmla="*/ 4236195 w 10658260"/>
              <a:gd name="connsiteY33" fmla="*/ 1588003 h 1619901"/>
              <a:gd name="connsiteX34" fmla="*/ 3832158 w 10658260"/>
              <a:gd name="connsiteY34" fmla="*/ 1598635 h 1619901"/>
              <a:gd name="connsiteX35" fmla="*/ 3566344 w 10658260"/>
              <a:gd name="connsiteY35" fmla="*/ 1609268 h 1619901"/>
              <a:gd name="connsiteX36" fmla="*/ 2875227 w 10658260"/>
              <a:gd name="connsiteY36" fmla="*/ 1619901 h 1619901"/>
              <a:gd name="connsiteX37" fmla="*/ 2141581 w 10658260"/>
              <a:gd name="connsiteY37" fmla="*/ 1609268 h 1619901"/>
              <a:gd name="connsiteX38" fmla="*/ 1992725 w 10658260"/>
              <a:gd name="connsiteY38" fmla="*/ 1598635 h 1619901"/>
              <a:gd name="connsiteX39" fmla="*/ 1588688 w 10658260"/>
              <a:gd name="connsiteY39" fmla="*/ 1609268 h 1619901"/>
              <a:gd name="connsiteX40" fmla="*/ 621125 w 10658260"/>
              <a:gd name="connsiteY40" fmla="*/ 1598635 h 1619901"/>
              <a:gd name="connsiteX41" fmla="*/ 217088 w 10658260"/>
              <a:gd name="connsiteY41" fmla="*/ 1588003 h 1619901"/>
              <a:gd name="connsiteX42" fmla="*/ 185190 w 10658260"/>
              <a:gd name="connsiteY42" fmla="*/ 1566738 h 1619901"/>
              <a:gd name="connsiteX43" fmla="*/ 142660 w 10658260"/>
              <a:gd name="connsiteY43" fmla="*/ 1556105 h 1619901"/>
              <a:gd name="connsiteX44" fmla="*/ 89497 w 10658260"/>
              <a:gd name="connsiteY44" fmla="*/ 1502942 h 1619901"/>
              <a:gd name="connsiteX45" fmla="*/ 25702 w 10658260"/>
              <a:gd name="connsiteY45" fmla="*/ 1396617 h 1619901"/>
              <a:gd name="connsiteX46" fmla="*/ 25702 w 10658260"/>
              <a:gd name="connsiteY46" fmla="*/ 769296 h 1619901"/>
              <a:gd name="connsiteX47" fmla="*/ 36334 w 10658260"/>
              <a:gd name="connsiteY47" fmla="*/ 684235 h 1619901"/>
              <a:gd name="connsiteX48" fmla="*/ 89497 w 10658260"/>
              <a:gd name="connsiteY48" fmla="*/ 546012 h 1619901"/>
              <a:gd name="connsiteX49" fmla="*/ 100130 w 10658260"/>
              <a:gd name="connsiteY49" fmla="*/ 407789 h 1619901"/>
              <a:gd name="connsiteX50" fmla="*/ 121395 w 10658260"/>
              <a:gd name="connsiteY50" fmla="*/ 195138 h 1619901"/>
              <a:gd name="connsiteX51" fmla="*/ 142660 w 10658260"/>
              <a:gd name="connsiteY51" fmla="*/ 163240 h 1619901"/>
              <a:gd name="connsiteX52" fmla="*/ 153292 w 10658260"/>
              <a:gd name="connsiteY52" fmla="*/ 110077 h 1619901"/>
              <a:gd name="connsiteX53" fmla="*/ 270251 w 10658260"/>
              <a:gd name="connsiteY53" fmla="*/ 56915 h 1619901"/>
              <a:gd name="connsiteX54" fmla="*/ 1067692 w 10658260"/>
              <a:gd name="connsiteY54" fmla="*/ 46282 h 1619901"/>
              <a:gd name="connsiteX55" fmla="*/ 1897032 w 10658260"/>
              <a:gd name="connsiteY55" fmla="*/ 14384 h 1619901"/>
              <a:gd name="connsiteX56" fmla="*/ 2311702 w 10658260"/>
              <a:gd name="connsiteY56" fmla="*/ 3752 h 1619901"/>
              <a:gd name="connsiteX57" fmla="*/ 3109144 w 10658260"/>
              <a:gd name="connsiteY57" fmla="*/ 14384 h 1619901"/>
              <a:gd name="connsiteX58" fmla="*/ 3194204 w 10658260"/>
              <a:gd name="connsiteY58" fmla="*/ 25017 h 1619901"/>
              <a:gd name="connsiteX59" fmla="*/ 3353692 w 10658260"/>
              <a:gd name="connsiteY59" fmla="*/ 35649 h 1619901"/>
              <a:gd name="connsiteX60" fmla="*/ 3853423 w 10658260"/>
              <a:gd name="connsiteY60" fmla="*/ 46282 h 1619901"/>
              <a:gd name="connsiteX61" fmla="*/ 4299990 w 10658260"/>
              <a:gd name="connsiteY61" fmla="*/ 67547 h 1619901"/>
              <a:gd name="connsiteX62" fmla="*/ 4502009 w 10658260"/>
              <a:gd name="connsiteY62" fmla="*/ 78180 h 1619901"/>
              <a:gd name="connsiteX63" fmla="*/ 4810353 w 10658260"/>
              <a:gd name="connsiteY63" fmla="*/ 88812 h 1619901"/>
              <a:gd name="connsiteX64" fmla="*/ 7064455 w 10658260"/>
              <a:gd name="connsiteY64" fmla="*/ 99445 h 1619901"/>
              <a:gd name="connsiteX65" fmla="*/ 7319637 w 10658260"/>
              <a:gd name="connsiteY65" fmla="*/ 131342 h 1619901"/>
              <a:gd name="connsiteX66" fmla="*/ 7479125 w 10658260"/>
              <a:gd name="connsiteY66" fmla="*/ 152608 h 1619901"/>
              <a:gd name="connsiteX67" fmla="*/ 7840632 w 10658260"/>
              <a:gd name="connsiteY67" fmla="*/ 141975 h 1619901"/>
              <a:gd name="connsiteX68" fmla="*/ 7883162 w 10658260"/>
              <a:gd name="connsiteY68" fmla="*/ 131342 h 1619901"/>
              <a:gd name="connsiteX69" fmla="*/ 8085181 w 10658260"/>
              <a:gd name="connsiteY69" fmla="*/ 110077 h 1619901"/>
              <a:gd name="connsiteX70" fmla="*/ 8202139 w 10658260"/>
              <a:gd name="connsiteY70" fmla="*/ 88812 h 1619901"/>
              <a:gd name="connsiteX71" fmla="*/ 8244669 w 10658260"/>
              <a:gd name="connsiteY71" fmla="*/ 78180 h 1619901"/>
              <a:gd name="connsiteX72" fmla="*/ 8584911 w 10658260"/>
              <a:gd name="connsiteY72" fmla="*/ 67547 h 1619901"/>
              <a:gd name="connsiteX73" fmla="*/ 10147897 w 10658260"/>
              <a:gd name="connsiteY73" fmla="*/ 78180 h 1619901"/>
              <a:gd name="connsiteX74" fmla="*/ 10381813 w 10658260"/>
              <a:gd name="connsiteY74" fmla="*/ 99445 h 1619901"/>
              <a:gd name="connsiteX75" fmla="*/ 10636995 w 10658260"/>
              <a:gd name="connsiteY75" fmla="*/ 110077 h 1619901"/>
              <a:gd name="connsiteX76" fmla="*/ 10647627 w 10658260"/>
              <a:gd name="connsiteY76" fmla="*/ 216403 h 1619901"/>
              <a:gd name="connsiteX77" fmla="*/ 10658260 w 10658260"/>
              <a:gd name="connsiteY77" fmla="*/ 290831 h 1619901"/>
              <a:gd name="connsiteX78" fmla="*/ 10615730 w 10658260"/>
              <a:gd name="connsiteY78" fmla="*/ 365259 h 161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0658260" h="1619901">
                <a:moveTo>
                  <a:pt x="10615730" y="365259"/>
                </a:moveTo>
                <a:cubicBezTo>
                  <a:pt x="10599781" y="375891"/>
                  <a:pt x="10580002" y="359381"/>
                  <a:pt x="10562567" y="354626"/>
                </a:cubicBezTo>
                <a:cubicBezTo>
                  <a:pt x="10540942" y="348728"/>
                  <a:pt x="10520803" y="337492"/>
                  <a:pt x="10498772" y="333361"/>
                </a:cubicBezTo>
                <a:cubicBezTo>
                  <a:pt x="10425176" y="319562"/>
                  <a:pt x="10167075" y="312930"/>
                  <a:pt x="10147897" y="312096"/>
                </a:cubicBezTo>
                <a:cubicBezTo>
                  <a:pt x="10048660" y="322729"/>
                  <a:pt x="9946263" y="316972"/>
                  <a:pt x="9850185" y="343994"/>
                </a:cubicBezTo>
                <a:cubicBezTo>
                  <a:pt x="9526441" y="435047"/>
                  <a:pt x="10262327" y="411245"/>
                  <a:pt x="9690697" y="460952"/>
                </a:cubicBezTo>
                <a:cubicBezTo>
                  <a:pt x="9485877" y="478762"/>
                  <a:pt x="9279572" y="468040"/>
                  <a:pt x="9074009" y="471584"/>
                </a:cubicBezTo>
                <a:cubicBezTo>
                  <a:pt x="9029669" y="476251"/>
                  <a:pt x="8881752" y="487720"/>
                  <a:pt x="8808195" y="503482"/>
                </a:cubicBezTo>
                <a:cubicBezTo>
                  <a:pt x="8730009" y="520236"/>
                  <a:pt x="8654212" y="554595"/>
                  <a:pt x="8574278" y="556645"/>
                </a:cubicBezTo>
                <a:lnTo>
                  <a:pt x="7744939" y="577910"/>
                </a:lnTo>
                <a:cubicBezTo>
                  <a:pt x="7670511" y="584998"/>
                  <a:pt x="7596286" y="594697"/>
                  <a:pt x="7521655" y="599175"/>
                </a:cubicBezTo>
                <a:cubicBezTo>
                  <a:pt x="7321725" y="611171"/>
                  <a:pt x="6723950" y="618546"/>
                  <a:pt x="6617888" y="620440"/>
                </a:cubicBezTo>
                <a:cubicBezTo>
                  <a:pt x="6546654" y="630617"/>
                  <a:pt x="6544532" y="626391"/>
                  <a:pt x="6479665" y="652338"/>
                </a:cubicBezTo>
                <a:cubicBezTo>
                  <a:pt x="6447255" y="665302"/>
                  <a:pt x="6417087" y="683830"/>
                  <a:pt x="6383972" y="694868"/>
                </a:cubicBezTo>
                <a:cubicBezTo>
                  <a:pt x="6363520" y="701685"/>
                  <a:pt x="6341256" y="700984"/>
                  <a:pt x="6320176" y="705501"/>
                </a:cubicBezTo>
                <a:cubicBezTo>
                  <a:pt x="6291599" y="711625"/>
                  <a:pt x="6263469" y="719678"/>
                  <a:pt x="6235116" y="726766"/>
                </a:cubicBezTo>
                <a:cubicBezTo>
                  <a:pt x="6231572" y="758664"/>
                  <a:pt x="6226263" y="790414"/>
                  <a:pt x="6224483" y="822459"/>
                </a:cubicBezTo>
                <a:cubicBezTo>
                  <a:pt x="6219171" y="918070"/>
                  <a:pt x="6237076" y="1016639"/>
                  <a:pt x="6213851" y="1109538"/>
                </a:cubicBezTo>
                <a:cubicBezTo>
                  <a:pt x="6208622" y="1130453"/>
                  <a:pt x="6171320" y="1116626"/>
                  <a:pt x="6150055" y="1120170"/>
                </a:cubicBezTo>
                <a:cubicBezTo>
                  <a:pt x="6004743" y="1116626"/>
                  <a:pt x="5859153" y="1119207"/>
                  <a:pt x="5714120" y="1109538"/>
                </a:cubicBezTo>
                <a:cubicBezTo>
                  <a:pt x="5583747" y="1100847"/>
                  <a:pt x="5782502" y="1051302"/>
                  <a:pt x="5607795" y="1109538"/>
                </a:cubicBezTo>
                <a:cubicBezTo>
                  <a:pt x="5604251" y="1148524"/>
                  <a:pt x="5604839" y="1188109"/>
                  <a:pt x="5597162" y="1226496"/>
                </a:cubicBezTo>
                <a:cubicBezTo>
                  <a:pt x="5585162" y="1286494"/>
                  <a:pt x="5449872" y="1395677"/>
                  <a:pt x="5448306" y="1396617"/>
                </a:cubicBezTo>
                <a:cubicBezTo>
                  <a:pt x="5430585" y="1407250"/>
                  <a:pt x="5412339" y="1417052"/>
                  <a:pt x="5395144" y="1428515"/>
                </a:cubicBezTo>
                <a:cubicBezTo>
                  <a:pt x="5380399" y="1438345"/>
                  <a:pt x="5368971" y="1453596"/>
                  <a:pt x="5352613" y="1460412"/>
                </a:cubicBezTo>
                <a:cubicBezTo>
                  <a:pt x="5325635" y="1471653"/>
                  <a:pt x="5296030" y="1475105"/>
                  <a:pt x="5267553" y="1481677"/>
                </a:cubicBezTo>
                <a:cubicBezTo>
                  <a:pt x="5223661" y="1491806"/>
                  <a:pt x="5185346" y="1497269"/>
                  <a:pt x="5139962" y="1502942"/>
                </a:cubicBezTo>
                <a:cubicBezTo>
                  <a:pt x="5108116" y="1506923"/>
                  <a:pt x="5076040" y="1509036"/>
                  <a:pt x="5044269" y="1513575"/>
                </a:cubicBezTo>
                <a:cubicBezTo>
                  <a:pt x="5026379" y="1516131"/>
                  <a:pt x="5008638" y="1519825"/>
                  <a:pt x="4991106" y="1524208"/>
                </a:cubicBezTo>
                <a:cubicBezTo>
                  <a:pt x="4980233" y="1526926"/>
                  <a:pt x="4970353" y="1533646"/>
                  <a:pt x="4959209" y="1534840"/>
                </a:cubicBezTo>
                <a:cubicBezTo>
                  <a:pt x="4870827" y="1544309"/>
                  <a:pt x="4781976" y="1548723"/>
                  <a:pt x="4693395" y="1556105"/>
                </a:cubicBezTo>
                <a:cubicBezTo>
                  <a:pt x="4654383" y="1559356"/>
                  <a:pt x="4615524" y="1564567"/>
                  <a:pt x="4576437" y="1566738"/>
                </a:cubicBezTo>
                <a:lnTo>
                  <a:pt x="4385051" y="1577370"/>
                </a:lnTo>
                <a:cubicBezTo>
                  <a:pt x="4335403" y="1580473"/>
                  <a:pt x="4285903" y="1586091"/>
                  <a:pt x="4236195" y="1588003"/>
                </a:cubicBezTo>
                <a:cubicBezTo>
                  <a:pt x="4101569" y="1593181"/>
                  <a:pt x="3966816" y="1594360"/>
                  <a:pt x="3832158" y="1598635"/>
                </a:cubicBezTo>
                <a:lnTo>
                  <a:pt x="3566344" y="1609268"/>
                </a:lnTo>
                <a:lnTo>
                  <a:pt x="2875227" y="1619901"/>
                </a:lnTo>
                <a:lnTo>
                  <a:pt x="2141581" y="1609268"/>
                </a:lnTo>
                <a:cubicBezTo>
                  <a:pt x="2091850" y="1608070"/>
                  <a:pt x="2042470" y="1598635"/>
                  <a:pt x="1992725" y="1598635"/>
                </a:cubicBezTo>
                <a:cubicBezTo>
                  <a:pt x="1857999" y="1598635"/>
                  <a:pt x="1723367" y="1605724"/>
                  <a:pt x="1588688" y="1609268"/>
                </a:cubicBezTo>
                <a:lnTo>
                  <a:pt x="621125" y="1598635"/>
                </a:lnTo>
                <a:cubicBezTo>
                  <a:pt x="486416" y="1596546"/>
                  <a:pt x="351454" y="1597834"/>
                  <a:pt x="217088" y="1588003"/>
                </a:cubicBezTo>
                <a:cubicBezTo>
                  <a:pt x="204343" y="1587070"/>
                  <a:pt x="196936" y="1571772"/>
                  <a:pt x="185190" y="1566738"/>
                </a:cubicBezTo>
                <a:cubicBezTo>
                  <a:pt x="171759" y="1560982"/>
                  <a:pt x="156837" y="1559649"/>
                  <a:pt x="142660" y="1556105"/>
                </a:cubicBezTo>
                <a:cubicBezTo>
                  <a:pt x="124939" y="1538384"/>
                  <a:pt x="103398" y="1523794"/>
                  <a:pt x="89497" y="1502942"/>
                </a:cubicBezTo>
                <a:cubicBezTo>
                  <a:pt x="38175" y="1425959"/>
                  <a:pt x="58397" y="1462006"/>
                  <a:pt x="25702" y="1396617"/>
                </a:cubicBezTo>
                <a:cubicBezTo>
                  <a:pt x="-21811" y="1159060"/>
                  <a:pt x="7728" y="1326492"/>
                  <a:pt x="25702" y="769296"/>
                </a:cubicBezTo>
                <a:cubicBezTo>
                  <a:pt x="26623" y="740737"/>
                  <a:pt x="28484" y="711710"/>
                  <a:pt x="36334" y="684235"/>
                </a:cubicBezTo>
                <a:cubicBezTo>
                  <a:pt x="49895" y="636770"/>
                  <a:pt x="89497" y="546012"/>
                  <a:pt x="89497" y="546012"/>
                </a:cubicBezTo>
                <a:cubicBezTo>
                  <a:pt x="93041" y="499938"/>
                  <a:pt x="97056" y="453897"/>
                  <a:pt x="100130" y="407789"/>
                </a:cubicBezTo>
                <a:cubicBezTo>
                  <a:pt x="100848" y="397016"/>
                  <a:pt x="93638" y="250651"/>
                  <a:pt x="121395" y="195138"/>
                </a:cubicBezTo>
                <a:cubicBezTo>
                  <a:pt x="127110" y="183708"/>
                  <a:pt x="135572" y="173873"/>
                  <a:pt x="142660" y="163240"/>
                </a:cubicBezTo>
                <a:cubicBezTo>
                  <a:pt x="146204" y="145519"/>
                  <a:pt x="142197" y="124342"/>
                  <a:pt x="153292" y="110077"/>
                </a:cubicBezTo>
                <a:cubicBezTo>
                  <a:pt x="178060" y="78233"/>
                  <a:pt x="230256" y="57915"/>
                  <a:pt x="270251" y="56915"/>
                </a:cubicBezTo>
                <a:cubicBezTo>
                  <a:pt x="536005" y="50271"/>
                  <a:pt x="801878" y="49826"/>
                  <a:pt x="1067692" y="46282"/>
                </a:cubicBezTo>
                <a:cubicBezTo>
                  <a:pt x="1385325" y="-44470"/>
                  <a:pt x="1104366" y="28796"/>
                  <a:pt x="1897032" y="14384"/>
                </a:cubicBezTo>
                <a:lnTo>
                  <a:pt x="2311702" y="3752"/>
                </a:lnTo>
                <a:lnTo>
                  <a:pt x="3109144" y="14384"/>
                </a:lnTo>
                <a:cubicBezTo>
                  <a:pt x="3137710" y="15072"/>
                  <a:pt x="3165737" y="22542"/>
                  <a:pt x="3194204" y="25017"/>
                </a:cubicBezTo>
                <a:cubicBezTo>
                  <a:pt x="3247284" y="29633"/>
                  <a:pt x="3300439" y="33931"/>
                  <a:pt x="3353692" y="35649"/>
                </a:cubicBezTo>
                <a:cubicBezTo>
                  <a:pt x="3520220" y="41021"/>
                  <a:pt x="3686846" y="42738"/>
                  <a:pt x="3853423" y="46282"/>
                </a:cubicBezTo>
                <a:lnTo>
                  <a:pt x="4299990" y="67547"/>
                </a:lnTo>
                <a:lnTo>
                  <a:pt x="4502009" y="78180"/>
                </a:lnTo>
                <a:lnTo>
                  <a:pt x="4810353" y="88812"/>
                </a:lnTo>
                <a:cubicBezTo>
                  <a:pt x="5987188" y="76021"/>
                  <a:pt x="5758223" y="69532"/>
                  <a:pt x="7064455" y="99445"/>
                </a:cubicBezTo>
                <a:cubicBezTo>
                  <a:pt x="7148822" y="101377"/>
                  <a:pt x="7236816" y="119510"/>
                  <a:pt x="7319637" y="131342"/>
                </a:cubicBezTo>
                <a:lnTo>
                  <a:pt x="7479125" y="152608"/>
                </a:lnTo>
                <a:cubicBezTo>
                  <a:pt x="7599627" y="149064"/>
                  <a:pt x="7720244" y="148311"/>
                  <a:pt x="7840632" y="141975"/>
                </a:cubicBezTo>
                <a:cubicBezTo>
                  <a:pt x="7855225" y="141207"/>
                  <a:pt x="7868672" y="133232"/>
                  <a:pt x="7883162" y="131342"/>
                </a:cubicBezTo>
                <a:cubicBezTo>
                  <a:pt x="7950305" y="122584"/>
                  <a:pt x="8018063" y="119026"/>
                  <a:pt x="8085181" y="110077"/>
                </a:cubicBezTo>
                <a:cubicBezTo>
                  <a:pt x="8124459" y="104840"/>
                  <a:pt x="8163283" y="96583"/>
                  <a:pt x="8202139" y="88812"/>
                </a:cubicBezTo>
                <a:cubicBezTo>
                  <a:pt x="8216468" y="85946"/>
                  <a:pt x="8230079" y="78991"/>
                  <a:pt x="8244669" y="78180"/>
                </a:cubicBezTo>
                <a:cubicBezTo>
                  <a:pt x="8357964" y="71886"/>
                  <a:pt x="8471497" y="71091"/>
                  <a:pt x="8584911" y="67547"/>
                </a:cubicBezTo>
                <a:lnTo>
                  <a:pt x="10147897" y="78180"/>
                </a:lnTo>
                <a:cubicBezTo>
                  <a:pt x="10226178" y="79570"/>
                  <a:pt x="10303587" y="96186"/>
                  <a:pt x="10381813" y="99445"/>
                </a:cubicBezTo>
                <a:lnTo>
                  <a:pt x="10636995" y="110077"/>
                </a:lnTo>
                <a:cubicBezTo>
                  <a:pt x="10640539" y="145519"/>
                  <a:pt x="10643465" y="181028"/>
                  <a:pt x="10647627" y="216403"/>
                </a:cubicBezTo>
                <a:cubicBezTo>
                  <a:pt x="10650555" y="241293"/>
                  <a:pt x="10658260" y="265770"/>
                  <a:pt x="10658260" y="290831"/>
                </a:cubicBezTo>
                <a:cubicBezTo>
                  <a:pt x="10658260" y="399331"/>
                  <a:pt x="10631679" y="354627"/>
                  <a:pt x="10615730" y="365259"/>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811DC33-8070-CFE5-D443-B5F9EEC3ED80}"/>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5"/>
              </a:rPr>
              <a:t>wirralsafeguarding.co.uk/annualreport23</a:t>
            </a:r>
            <a:endParaRPr lang="en-GB" sz="1400" dirty="0"/>
          </a:p>
        </p:txBody>
      </p:sp>
      <p:sp>
        <p:nvSpPr>
          <p:cNvPr id="9" name="TextBox 8">
            <a:extLst>
              <a:ext uri="{FF2B5EF4-FFF2-40B4-BE49-F238E27FC236}">
                <a16:creationId xmlns:a16="http://schemas.microsoft.com/office/drawing/2014/main" id="{B7DB633F-0228-8B1F-F7A3-1611B15D8FF2}"/>
              </a:ext>
            </a:extLst>
          </p:cNvPr>
          <p:cNvSpPr txBox="1"/>
          <p:nvPr/>
        </p:nvSpPr>
        <p:spPr>
          <a:xfrm>
            <a:off x="3540220" y="196024"/>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Learning from Case Reviews</a:t>
            </a:r>
          </a:p>
        </p:txBody>
      </p:sp>
      <p:sp>
        <p:nvSpPr>
          <p:cNvPr id="13" name="TextBox 12">
            <a:extLst>
              <a:ext uri="{FF2B5EF4-FFF2-40B4-BE49-F238E27FC236}">
                <a16:creationId xmlns:a16="http://schemas.microsoft.com/office/drawing/2014/main" id="{33B7E5DF-BA45-D5CC-EE94-ED0167DB5CCA}"/>
              </a:ext>
            </a:extLst>
          </p:cNvPr>
          <p:cNvSpPr txBox="1"/>
          <p:nvPr/>
        </p:nvSpPr>
        <p:spPr>
          <a:xfrm>
            <a:off x="375730" y="1144793"/>
            <a:ext cx="11328590" cy="2708434"/>
          </a:xfrm>
          <a:prstGeom prst="rect">
            <a:avLst/>
          </a:prstGeom>
          <a:noFill/>
        </p:spPr>
        <p:txBody>
          <a:bodyPr wrap="square">
            <a:spAutoFit/>
          </a:bodyPr>
          <a:lstStyle/>
          <a:p>
            <a:pPr algn="just">
              <a:spcAft>
                <a:spcPts val="1200"/>
              </a:spcAft>
            </a:pPr>
            <a:r>
              <a:rPr lang="en-GB" sz="2000" b="1" dirty="0">
                <a:solidFill>
                  <a:srgbClr val="686464"/>
                </a:solidFill>
                <a:latin typeface="Gill Sans MT" panose="020B0502020104020203" pitchFamily="34" charset="0"/>
              </a:rPr>
              <a:t>In 2023 the WSCP published the </a:t>
            </a:r>
            <a:r>
              <a:rPr lang="en-GB" sz="2000" b="1" dirty="0">
                <a:solidFill>
                  <a:srgbClr val="686464"/>
                </a:solidFill>
                <a:latin typeface="Gill Sans MT" panose="020B0502020104020203" pitchFamily="34" charset="0"/>
                <a:hlinkClick r:id="rId6"/>
              </a:rPr>
              <a:t>Child Noah</a:t>
            </a:r>
            <a:r>
              <a:rPr lang="en-GB" sz="2000" b="1" dirty="0">
                <a:solidFill>
                  <a:srgbClr val="686464"/>
                </a:solidFill>
                <a:latin typeface="Gill Sans MT" panose="020B0502020104020203" pitchFamily="34" charset="0"/>
              </a:rPr>
              <a:t> and </a:t>
            </a:r>
            <a:r>
              <a:rPr lang="en-GB" sz="2000" b="1" dirty="0">
                <a:solidFill>
                  <a:srgbClr val="686464"/>
                </a:solidFill>
                <a:latin typeface="Gill Sans MT" panose="020B0502020104020203" pitchFamily="34" charset="0"/>
                <a:hlinkClick r:id="rId7"/>
              </a:rPr>
              <a:t>Child Ollie</a:t>
            </a:r>
            <a:r>
              <a:rPr lang="en-GB" sz="2000" b="1" dirty="0">
                <a:solidFill>
                  <a:srgbClr val="686464"/>
                </a:solidFill>
                <a:latin typeface="Gill Sans MT" panose="020B0502020104020203" pitchFamily="34" charset="0"/>
              </a:rPr>
              <a:t> Safeguarding Practice Reviews. Noah tragically died at home, and although his death was not suspicious the case highlighted the complexities of working with families with multiple issues. Ollie died as a result of injuries sustained by co-sleeping. The case highlighted the importance of safe sleep messaging.</a:t>
            </a:r>
          </a:p>
          <a:p>
            <a:pPr algn="just">
              <a:spcAft>
                <a:spcPts val="1200"/>
              </a:spcAft>
            </a:pPr>
            <a:r>
              <a:rPr lang="en-GB" sz="2000" b="1" dirty="0">
                <a:solidFill>
                  <a:srgbClr val="686464"/>
                </a:solidFill>
                <a:latin typeface="Gill Sans MT" panose="020B0502020104020203" pitchFamily="34" charset="0"/>
              </a:rPr>
              <a:t>Learning reviews were also completed on </a:t>
            </a:r>
            <a:r>
              <a:rPr lang="en-GB" sz="2000" b="1" dirty="0">
                <a:solidFill>
                  <a:srgbClr val="686464"/>
                </a:solidFill>
                <a:latin typeface="Gill Sans MT" panose="020B0502020104020203" pitchFamily="34" charset="0"/>
                <a:hlinkClick r:id="rId8"/>
              </a:rPr>
              <a:t>Emily and Lily</a:t>
            </a:r>
            <a:r>
              <a:rPr lang="en-GB" sz="2000" b="1" dirty="0">
                <a:solidFill>
                  <a:srgbClr val="686464"/>
                </a:solidFill>
                <a:latin typeface="Gill Sans MT" panose="020B0502020104020203" pitchFamily="34" charset="0"/>
              </a:rPr>
              <a:t> who suffered abuse and neglect, and the </a:t>
            </a:r>
            <a:r>
              <a:rPr lang="en-GB" sz="2000" b="1" dirty="0">
                <a:solidFill>
                  <a:srgbClr val="686464"/>
                </a:solidFill>
                <a:latin typeface="Gill Sans MT" panose="020B0502020104020203" pitchFamily="34" charset="0"/>
                <a:hlinkClick r:id="rId8"/>
              </a:rPr>
              <a:t>Taylor children</a:t>
            </a:r>
            <a:r>
              <a:rPr lang="en-GB" sz="2000" b="1" dirty="0">
                <a:solidFill>
                  <a:srgbClr val="686464"/>
                </a:solidFill>
                <a:latin typeface="Gill Sans MT" panose="020B0502020104020203" pitchFamily="34" charset="0"/>
              </a:rPr>
              <a:t> who suffered physical abuse. A review was also undertaken on   behalf of the LA into a case managed by the SEND service, and a summary of findings from across reviews was published.</a:t>
            </a:r>
          </a:p>
        </p:txBody>
      </p:sp>
      <p:pic>
        <p:nvPicPr>
          <p:cNvPr id="11" name="Picture 10">
            <a:hlinkClick r:id="rId9"/>
            <a:extLst>
              <a:ext uri="{FF2B5EF4-FFF2-40B4-BE49-F238E27FC236}">
                <a16:creationId xmlns:a16="http://schemas.microsoft.com/office/drawing/2014/main" id="{E8991575-F479-2C37-4016-561554BD85D0}"/>
              </a:ext>
            </a:extLst>
          </p:cNvPr>
          <p:cNvPicPr>
            <a:picLocks noChangeAspect="1"/>
          </p:cNvPicPr>
          <p:nvPr/>
        </p:nvPicPr>
        <p:blipFill>
          <a:blip r:embed="rId10"/>
          <a:stretch>
            <a:fillRect/>
          </a:stretch>
        </p:blipFill>
        <p:spPr>
          <a:xfrm>
            <a:off x="272003" y="3856832"/>
            <a:ext cx="3789633" cy="2650497"/>
          </a:xfrm>
          <a:prstGeom prst="rect">
            <a:avLst/>
          </a:prstGeom>
        </p:spPr>
      </p:pic>
      <p:pic>
        <p:nvPicPr>
          <p:cNvPr id="14" name="Picture 13">
            <a:hlinkClick r:id="rId11"/>
            <a:extLst>
              <a:ext uri="{FF2B5EF4-FFF2-40B4-BE49-F238E27FC236}">
                <a16:creationId xmlns:a16="http://schemas.microsoft.com/office/drawing/2014/main" id="{D858B583-BBA7-DD41-BB65-748CAC8A47CA}"/>
              </a:ext>
            </a:extLst>
          </p:cNvPr>
          <p:cNvPicPr>
            <a:picLocks noChangeAspect="1"/>
          </p:cNvPicPr>
          <p:nvPr/>
        </p:nvPicPr>
        <p:blipFill>
          <a:blip r:embed="rId12"/>
          <a:stretch>
            <a:fillRect/>
          </a:stretch>
        </p:blipFill>
        <p:spPr>
          <a:xfrm>
            <a:off x="4521285" y="3750846"/>
            <a:ext cx="1879129" cy="2731342"/>
          </a:xfrm>
          <a:prstGeom prst="rect">
            <a:avLst/>
          </a:prstGeom>
        </p:spPr>
      </p:pic>
      <p:pic>
        <p:nvPicPr>
          <p:cNvPr id="16" name="Picture 15">
            <a:hlinkClick r:id="rId13"/>
            <a:extLst>
              <a:ext uri="{FF2B5EF4-FFF2-40B4-BE49-F238E27FC236}">
                <a16:creationId xmlns:a16="http://schemas.microsoft.com/office/drawing/2014/main" id="{C1A04D3F-DEA7-8C84-B0B9-66E040713E67}"/>
              </a:ext>
            </a:extLst>
          </p:cNvPr>
          <p:cNvPicPr>
            <a:picLocks noChangeAspect="1"/>
          </p:cNvPicPr>
          <p:nvPr/>
        </p:nvPicPr>
        <p:blipFill>
          <a:blip r:embed="rId14"/>
          <a:stretch>
            <a:fillRect/>
          </a:stretch>
        </p:blipFill>
        <p:spPr>
          <a:xfrm>
            <a:off x="6648009" y="3750846"/>
            <a:ext cx="1907148" cy="2713171"/>
          </a:xfrm>
          <a:prstGeom prst="rect">
            <a:avLst/>
          </a:prstGeom>
        </p:spPr>
      </p:pic>
      <p:pic>
        <p:nvPicPr>
          <p:cNvPr id="18" name="Picture 17">
            <a:hlinkClick r:id="rId6"/>
            <a:extLst>
              <a:ext uri="{FF2B5EF4-FFF2-40B4-BE49-F238E27FC236}">
                <a16:creationId xmlns:a16="http://schemas.microsoft.com/office/drawing/2014/main" id="{B107BA6E-A22B-8E3C-A1D1-940B6B2B51BF}"/>
              </a:ext>
            </a:extLst>
          </p:cNvPr>
          <p:cNvPicPr>
            <a:picLocks noChangeAspect="1"/>
          </p:cNvPicPr>
          <p:nvPr/>
        </p:nvPicPr>
        <p:blipFill>
          <a:blip r:embed="rId15"/>
          <a:stretch>
            <a:fillRect/>
          </a:stretch>
        </p:blipFill>
        <p:spPr>
          <a:xfrm>
            <a:off x="8772105" y="3939852"/>
            <a:ext cx="3202944" cy="2269598"/>
          </a:xfrm>
          <a:prstGeom prst="rect">
            <a:avLst/>
          </a:prstGeom>
        </p:spPr>
      </p:pic>
    </p:spTree>
    <p:extLst>
      <p:ext uri="{BB962C8B-B14F-4D97-AF65-F5344CB8AC3E}">
        <p14:creationId xmlns:p14="http://schemas.microsoft.com/office/powerpoint/2010/main" val="313158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See the source image">
            <a:extLst>
              <a:ext uri="{FF2B5EF4-FFF2-40B4-BE49-F238E27FC236}">
                <a16:creationId xmlns:a16="http://schemas.microsoft.com/office/drawing/2014/main" id="{EF1460BC-B803-4A5F-9018-79899CAC8677}"/>
              </a:ext>
            </a:extLst>
          </p:cNvPr>
          <p:cNvPicPr>
            <a:picLocks noChangeAspect="1" noChangeArrowheads="1"/>
          </p:cNvPicPr>
          <p:nvPr/>
        </p:nvPicPr>
        <p:blipFill rotWithShape="1">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3422" b="14127"/>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Leasowe Lighthouse 1763</a:t>
            </a:r>
          </a:p>
        </p:txBody>
      </p:sp>
      <p:sp>
        <p:nvSpPr>
          <p:cNvPr id="5" name="TextBox 4">
            <a:extLst>
              <a:ext uri="{FF2B5EF4-FFF2-40B4-BE49-F238E27FC236}">
                <a16:creationId xmlns:a16="http://schemas.microsoft.com/office/drawing/2014/main" id="{D420F90D-38B9-8348-9C6B-A5B6827AB686}"/>
              </a:ext>
            </a:extLst>
          </p:cNvPr>
          <p:cNvSpPr txBox="1"/>
          <p:nvPr/>
        </p:nvSpPr>
        <p:spPr>
          <a:xfrm>
            <a:off x="3540220" y="121593"/>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Learning from Audits</a:t>
            </a:r>
          </a:p>
        </p:txBody>
      </p:sp>
      <p:sp>
        <p:nvSpPr>
          <p:cNvPr id="7" name="TextBox 6">
            <a:extLst>
              <a:ext uri="{FF2B5EF4-FFF2-40B4-BE49-F238E27FC236}">
                <a16:creationId xmlns:a16="http://schemas.microsoft.com/office/drawing/2014/main" id="{44BFA376-1A76-1771-C4EB-088D93FF2C51}"/>
              </a:ext>
            </a:extLst>
          </p:cNvPr>
          <p:cNvSpPr txBox="1"/>
          <p:nvPr/>
        </p:nvSpPr>
        <p:spPr>
          <a:xfrm>
            <a:off x="407629" y="942769"/>
            <a:ext cx="11328590" cy="1785104"/>
          </a:xfrm>
          <a:prstGeom prst="rect">
            <a:avLst/>
          </a:prstGeom>
          <a:noFill/>
        </p:spPr>
        <p:txBody>
          <a:bodyPr wrap="square">
            <a:spAutoFit/>
          </a:bodyPr>
          <a:lstStyle/>
          <a:p>
            <a:pPr algn="just">
              <a:spcAft>
                <a:spcPts val="1200"/>
              </a:spcAft>
            </a:pPr>
            <a:r>
              <a:rPr lang="en-GB" sz="2000" b="1" dirty="0">
                <a:solidFill>
                  <a:srgbClr val="686464"/>
                </a:solidFill>
                <a:latin typeface="Gill Sans MT" panose="020B0502020104020203" pitchFamily="34" charset="0"/>
              </a:rPr>
              <a:t>The WSCP undertook a number of multi-agency audits about the number of 0-5 children looked after, impact of parental substance misuse, pre-birth arrangements, quality of case recording and child exploitation. The WSCP also continued to deliver its comprehensive </a:t>
            </a:r>
            <a:r>
              <a:rPr lang="en-GB" sz="2000" b="1" dirty="0">
                <a:solidFill>
                  <a:srgbClr val="686464"/>
                </a:solidFill>
                <a:latin typeface="Gill Sans MT" panose="020B0502020104020203" pitchFamily="34" charset="0"/>
                <a:hlinkClick r:id="rId5"/>
              </a:rPr>
              <a:t>S11/175 programme</a:t>
            </a:r>
            <a:r>
              <a:rPr lang="en-GB" sz="2000" b="1" dirty="0">
                <a:solidFill>
                  <a:srgbClr val="686464"/>
                </a:solidFill>
                <a:latin typeface="Gill Sans MT" panose="020B0502020104020203" pitchFamily="34" charset="0"/>
              </a:rPr>
              <a:t> of safeguarding audits of partner organisations, schools and colleges. </a:t>
            </a:r>
          </a:p>
          <a:p>
            <a:pPr marL="571500" indent="-571500" algn="just">
              <a:spcAft>
                <a:spcPts val="1200"/>
              </a:spcAft>
              <a:buFont typeface="Arial" panose="020B0604020202020204" pitchFamily="34" charset="0"/>
              <a:buChar char="•"/>
            </a:pPr>
            <a:endParaRPr lang="en-GB" sz="2000" b="1" dirty="0">
              <a:solidFill>
                <a:srgbClr val="686464"/>
              </a:solidFill>
              <a:latin typeface="Gill Sans MT" panose="020B0502020104020203" pitchFamily="34" charset="0"/>
            </a:endParaRPr>
          </a:p>
        </p:txBody>
      </p:sp>
      <p:pic>
        <p:nvPicPr>
          <p:cNvPr id="11" name="Picture 10">
            <a:hlinkClick r:id="rId6"/>
            <a:extLst>
              <a:ext uri="{FF2B5EF4-FFF2-40B4-BE49-F238E27FC236}">
                <a16:creationId xmlns:a16="http://schemas.microsoft.com/office/drawing/2014/main" id="{D06ABC8E-237E-D50F-8FD0-2EAE7191B2A9}"/>
              </a:ext>
            </a:extLst>
          </p:cNvPr>
          <p:cNvPicPr>
            <a:picLocks noChangeAspect="1"/>
          </p:cNvPicPr>
          <p:nvPr/>
        </p:nvPicPr>
        <p:blipFill>
          <a:blip r:embed="rId7"/>
          <a:stretch>
            <a:fillRect/>
          </a:stretch>
        </p:blipFill>
        <p:spPr>
          <a:xfrm>
            <a:off x="108980" y="2568525"/>
            <a:ext cx="2509715" cy="1720947"/>
          </a:xfrm>
          <a:prstGeom prst="rect">
            <a:avLst/>
          </a:prstGeom>
        </p:spPr>
      </p:pic>
      <p:pic>
        <p:nvPicPr>
          <p:cNvPr id="13" name="Picture 12">
            <a:hlinkClick r:id="rId8"/>
            <a:extLst>
              <a:ext uri="{FF2B5EF4-FFF2-40B4-BE49-F238E27FC236}">
                <a16:creationId xmlns:a16="http://schemas.microsoft.com/office/drawing/2014/main" id="{0E24DD17-DD69-5F54-6D68-8BA7A6FB9908}"/>
              </a:ext>
            </a:extLst>
          </p:cNvPr>
          <p:cNvPicPr>
            <a:picLocks noChangeAspect="1"/>
          </p:cNvPicPr>
          <p:nvPr/>
        </p:nvPicPr>
        <p:blipFill>
          <a:blip r:embed="rId9"/>
          <a:stretch>
            <a:fillRect/>
          </a:stretch>
        </p:blipFill>
        <p:spPr>
          <a:xfrm>
            <a:off x="164592" y="4470971"/>
            <a:ext cx="2419383" cy="1698809"/>
          </a:xfrm>
          <a:prstGeom prst="rect">
            <a:avLst/>
          </a:prstGeom>
        </p:spPr>
      </p:pic>
      <p:pic>
        <p:nvPicPr>
          <p:cNvPr id="17" name="Picture 16">
            <a:extLst>
              <a:ext uri="{FF2B5EF4-FFF2-40B4-BE49-F238E27FC236}">
                <a16:creationId xmlns:a16="http://schemas.microsoft.com/office/drawing/2014/main" id="{7C0FB27B-96DC-2D4C-AE0C-EA333BFA1406}"/>
              </a:ext>
            </a:extLst>
          </p:cNvPr>
          <p:cNvPicPr>
            <a:picLocks noChangeAspect="1"/>
          </p:cNvPicPr>
          <p:nvPr/>
        </p:nvPicPr>
        <p:blipFill>
          <a:blip r:embed="rId10"/>
          <a:stretch>
            <a:fillRect/>
          </a:stretch>
        </p:blipFill>
        <p:spPr>
          <a:xfrm>
            <a:off x="5245917" y="3829781"/>
            <a:ext cx="3258340" cy="2552212"/>
          </a:xfrm>
          <a:prstGeom prst="rect">
            <a:avLst/>
          </a:prstGeom>
        </p:spPr>
      </p:pic>
      <p:pic>
        <p:nvPicPr>
          <p:cNvPr id="21" name="Picture 20">
            <a:extLst>
              <a:ext uri="{FF2B5EF4-FFF2-40B4-BE49-F238E27FC236}">
                <a16:creationId xmlns:a16="http://schemas.microsoft.com/office/drawing/2014/main" id="{800BE713-F631-F18B-74BB-6B36E15CDDAE}"/>
              </a:ext>
            </a:extLst>
          </p:cNvPr>
          <p:cNvPicPr>
            <a:picLocks noChangeAspect="1"/>
          </p:cNvPicPr>
          <p:nvPr/>
        </p:nvPicPr>
        <p:blipFill>
          <a:blip r:embed="rId11"/>
          <a:stretch>
            <a:fillRect/>
          </a:stretch>
        </p:blipFill>
        <p:spPr>
          <a:xfrm>
            <a:off x="8696949" y="2742220"/>
            <a:ext cx="3427487" cy="2528622"/>
          </a:xfrm>
          <a:prstGeom prst="rect">
            <a:avLst/>
          </a:prstGeom>
        </p:spPr>
      </p:pic>
      <p:pic>
        <p:nvPicPr>
          <p:cNvPr id="23" name="Picture 22">
            <a:extLst>
              <a:ext uri="{FF2B5EF4-FFF2-40B4-BE49-F238E27FC236}">
                <a16:creationId xmlns:a16="http://schemas.microsoft.com/office/drawing/2014/main" id="{75862C9C-9F50-1841-DD24-8C2213EDFFEF}"/>
              </a:ext>
            </a:extLst>
          </p:cNvPr>
          <p:cNvPicPr>
            <a:picLocks noChangeAspect="1"/>
          </p:cNvPicPr>
          <p:nvPr/>
        </p:nvPicPr>
        <p:blipFill>
          <a:blip r:embed="rId12"/>
          <a:stretch>
            <a:fillRect/>
          </a:stretch>
        </p:blipFill>
        <p:spPr>
          <a:xfrm>
            <a:off x="2751542" y="2568525"/>
            <a:ext cx="2426812" cy="2442408"/>
          </a:xfrm>
          <a:prstGeom prst="rect">
            <a:avLst/>
          </a:prstGeom>
        </p:spPr>
      </p:pic>
    </p:spTree>
    <p:extLst>
      <p:ext uri="{BB962C8B-B14F-4D97-AF65-F5344CB8AC3E}">
        <p14:creationId xmlns:p14="http://schemas.microsoft.com/office/powerpoint/2010/main" val="129676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E95FA6DE-F999-C077-AC00-CFA2DDEE6339}"/>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6795"/>
          <a:stretch/>
        </p:blipFill>
        <p:spPr bwMode="auto">
          <a:xfrm>
            <a:off x="4201" y="1"/>
            <a:ext cx="12252465"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Bidston St James Centre, Birkenhead</a:t>
            </a:r>
          </a:p>
        </p:txBody>
      </p:sp>
      <p:pic>
        <p:nvPicPr>
          <p:cNvPr id="5" name="Picture 4" descr="A colorful hand print with text&#10;&#10;Description automatically generated">
            <a:extLst>
              <a:ext uri="{FF2B5EF4-FFF2-40B4-BE49-F238E27FC236}">
                <a16:creationId xmlns:a16="http://schemas.microsoft.com/office/drawing/2014/main" id="{51BA5DF7-1D53-EFB2-B8DE-580CF9F395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76283" y="6217340"/>
            <a:ext cx="951125" cy="579980"/>
          </a:xfrm>
          <a:prstGeom prst="rect">
            <a:avLst/>
          </a:prstGeom>
        </p:spPr>
      </p:pic>
      <p:sp>
        <p:nvSpPr>
          <p:cNvPr id="7" name="TextBox 6">
            <a:extLst>
              <a:ext uri="{FF2B5EF4-FFF2-40B4-BE49-F238E27FC236}">
                <a16:creationId xmlns:a16="http://schemas.microsoft.com/office/drawing/2014/main" id="{E4571546-64D7-AD11-D176-39BC1FC4C479}"/>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9" name="TextBox 8">
            <a:extLst>
              <a:ext uri="{FF2B5EF4-FFF2-40B4-BE49-F238E27FC236}">
                <a16:creationId xmlns:a16="http://schemas.microsoft.com/office/drawing/2014/main" id="{D851FF50-D751-B59E-568B-80D4D2B9A4C6}"/>
              </a:ext>
            </a:extLst>
          </p:cNvPr>
          <p:cNvSpPr txBox="1"/>
          <p:nvPr/>
        </p:nvSpPr>
        <p:spPr>
          <a:xfrm>
            <a:off x="3738054" y="42893"/>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Multi-Agency Working</a:t>
            </a:r>
          </a:p>
        </p:txBody>
      </p:sp>
      <p:sp>
        <p:nvSpPr>
          <p:cNvPr id="12" name="TextBox 11">
            <a:extLst>
              <a:ext uri="{FF2B5EF4-FFF2-40B4-BE49-F238E27FC236}">
                <a16:creationId xmlns:a16="http://schemas.microsoft.com/office/drawing/2014/main" id="{2CD48D23-6469-1B10-EFD5-F4E7ECBE8580}"/>
              </a:ext>
            </a:extLst>
          </p:cNvPr>
          <p:cNvSpPr txBox="1"/>
          <p:nvPr/>
        </p:nvSpPr>
        <p:spPr>
          <a:xfrm>
            <a:off x="375730" y="1123530"/>
            <a:ext cx="11328590" cy="4555093"/>
          </a:xfrm>
          <a:prstGeom prst="rect">
            <a:avLst/>
          </a:prstGeom>
          <a:noFill/>
        </p:spPr>
        <p:txBody>
          <a:bodyPr wrap="square">
            <a:spAutoFit/>
          </a:bodyPr>
          <a:lstStyle/>
          <a:p>
            <a:pPr algn="just">
              <a:spcAft>
                <a:spcPts val="1200"/>
              </a:spcAft>
            </a:pPr>
            <a:r>
              <a:rPr lang="en-GB" sz="2400" b="1" dirty="0">
                <a:solidFill>
                  <a:schemeClr val="bg2">
                    <a:lumMod val="50000"/>
                  </a:schemeClr>
                </a:solidFill>
                <a:latin typeface="Gill Sans MT" panose="020B0502020104020203" pitchFamily="34" charset="0"/>
              </a:rPr>
              <a:t>To illustrate some of the different ways agencies have worked together to safeguard and improve outcomes for children, young people and families, WSCP has published a series of Single Agency Reports and Case Studies, with the hope they provide a glimpse into the work which takes place every day in Wirral to keep our children safe</a:t>
            </a:r>
          </a:p>
          <a:p>
            <a:pPr algn="just">
              <a:spcAft>
                <a:spcPts val="1200"/>
              </a:spcAft>
            </a:pPr>
            <a:endParaRPr lang="en-GB" sz="6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400" b="1" dirty="0">
                <a:solidFill>
                  <a:schemeClr val="bg2">
                    <a:lumMod val="50000"/>
                  </a:schemeClr>
                </a:solidFill>
                <a:latin typeface="Gill Sans MT" panose="020B0502020104020203" pitchFamily="34" charset="0"/>
              </a:rPr>
              <a:t>A wide range of organisations, such as Merseyside Fire and Rescue, Our Space, Advocacy / Right side of Care, Barnardo's, WEB, RASA, Youth Justice Service, Open Door, The Lighthouse Centre, Blue Skies Ahead, Wirral Community Health, and Cheshire and Wirral Partnership, have this year highlighted examples of good and effective safeguarding practice – all of which can be found here – </a:t>
            </a:r>
            <a:r>
              <a:rPr lang="en-GB" sz="2400" b="1" dirty="0">
                <a:solidFill>
                  <a:schemeClr val="bg2">
                    <a:lumMod val="50000"/>
                  </a:schemeClr>
                </a:solidFill>
                <a:latin typeface="Gill Sans MT" panose="020B0502020104020203" pitchFamily="34" charset="0"/>
                <a:hlinkClick r:id="rId7"/>
              </a:rPr>
              <a:t>multi-agency working</a:t>
            </a:r>
            <a:endParaRPr lang="en-GB" sz="2400" b="1" dirty="0">
              <a:solidFill>
                <a:schemeClr val="bg2">
                  <a:lumMod val="50000"/>
                </a:schemeClr>
              </a:solidFill>
              <a:latin typeface="Gill Sans MT" panose="020B0502020104020203" pitchFamily="34" charset="0"/>
            </a:endParaRPr>
          </a:p>
        </p:txBody>
      </p:sp>
    </p:spTree>
    <p:extLst>
      <p:ext uri="{BB962C8B-B14F-4D97-AF65-F5344CB8AC3E}">
        <p14:creationId xmlns:p14="http://schemas.microsoft.com/office/powerpoint/2010/main" val="1760270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fade">
                                      <p:cBhvr>
                                        <p:cTn id="12"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ee the source image">
            <a:extLst>
              <a:ext uri="{FF2B5EF4-FFF2-40B4-BE49-F238E27FC236}">
                <a16:creationId xmlns:a16="http://schemas.microsoft.com/office/drawing/2014/main" id="{952F3344-C195-489E-8A81-A27576E2F0A0}"/>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3048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TextBox 7">
            <a:extLst>
              <a:ext uri="{FF2B5EF4-FFF2-40B4-BE49-F238E27FC236}">
                <a16:creationId xmlns:a16="http://schemas.microsoft.com/office/drawing/2014/main" id="{C899251B-70E8-4C50-A9F0-1FA0FA2A71A0}"/>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Birkenhead Town Hall 1887</a:t>
            </a:r>
          </a:p>
        </p:txBody>
      </p:sp>
      <p:pic>
        <p:nvPicPr>
          <p:cNvPr id="6" name="Picture 5" descr="A colorful hand print with text&#10;&#10;Description automatically generated">
            <a:extLst>
              <a:ext uri="{FF2B5EF4-FFF2-40B4-BE49-F238E27FC236}">
                <a16:creationId xmlns:a16="http://schemas.microsoft.com/office/drawing/2014/main" id="{63CE0809-7DDE-8BE5-B482-0B42688DE9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2314" y="5710312"/>
            <a:ext cx="1805002" cy="1100660"/>
          </a:xfrm>
          <a:prstGeom prst="rect">
            <a:avLst/>
          </a:prstGeom>
        </p:spPr>
      </p:pic>
      <p:sp>
        <p:nvSpPr>
          <p:cNvPr id="9" name="TextBox 8">
            <a:extLst>
              <a:ext uri="{FF2B5EF4-FFF2-40B4-BE49-F238E27FC236}">
                <a16:creationId xmlns:a16="http://schemas.microsoft.com/office/drawing/2014/main" id="{991837FF-F941-C154-3765-A03EBA586F2A}"/>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0" name="TextBox 9">
            <a:extLst>
              <a:ext uri="{FF2B5EF4-FFF2-40B4-BE49-F238E27FC236}">
                <a16:creationId xmlns:a16="http://schemas.microsoft.com/office/drawing/2014/main" id="{D77173B5-D1AB-4691-F0A5-081D79E489F2}"/>
              </a:ext>
            </a:extLst>
          </p:cNvPr>
          <p:cNvSpPr txBox="1"/>
          <p:nvPr/>
        </p:nvSpPr>
        <p:spPr>
          <a:xfrm>
            <a:off x="1180214" y="315298"/>
            <a:ext cx="10074601"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Examples of Case Studies and Strategies</a:t>
            </a:r>
          </a:p>
        </p:txBody>
      </p:sp>
      <p:pic>
        <p:nvPicPr>
          <p:cNvPr id="7" name="Picture 6">
            <a:extLst>
              <a:ext uri="{FF2B5EF4-FFF2-40B4-BE49-F238E27FC236}">
                <a16:creationId xmlns:a16="http://schemas.microsoft.com/office/drawing/2014/main" id="{337D35B4-9D7F-A309-08A8-9FDBE4B4BA54}"/>
              </a:ext>
            </a:extLst>
          </p:cNvPr>
          <p:cNvPicPr>
            <a:picLocks noChangeAspect="1"/>
          </p:cNvPicPr>
          <p:nvPr/>
        </p:nvPicPr>
        <p:blipFill>
          <a:blip r:embed="rId7"/>
          <a:stretch>
            <a:fillRect/>
          </a:stretch>
        </p:blipFill>
        <p:spPr>
          <a:xfrm>
            <a:off x="61024" y="1020546"/>
            <a:ext cx="3952898" cy="2805741"/>
          </a:xfrm>
          <a:prstGeom prst="rect">
            <a:avLst/>
          </a:prstGeom>
        </p:spPr>
      </p:pic>
      <p:pic>
        <p:nvPicPr>
          <p:cNvPr id="13" name="Picture 12">
            <a:hlinkClick r:id="rId8"/>
            <a:extLst>
              <a:ext uri="{FF2B5EF4-FFF2-40B4-BE49-F238E27FC236}">
                <a16:creationId xmlns:a16="http://schemas.microsoft.com/office/drawing/2014/main" id="{6798064F-A8D8-8ECD-D2B3-0BD7A6B5BD1B}"/>
              </a:ext>
            </a:extLst>
          </p:cNvPr>
          <p:cNvPicPr>
            <a:picLocks noChangeAspect="1"/>
          </p:cNvPicPr>
          <p:nvPr/>
        </p:nvPicPr>
        <p:blipFill>
          <a:blip r:embed="rId9"/>
          <a:stretch>
            <a:fillRect/>
          </a:stretch>
        </p:blipFill>
        <p:spPr>
          <a:xfrm rot="201096">
            <a:off x="8017540" y="1117047"/>
            <a:ext cx="3246891" cy="1225981"/>
          </a:xfrm>
          <a:prstGeom prst="rect">
            <a:avLst/>
          </a:prstGeom>
        </p:spPr>
      </p:pic>
      <p:pic>
        <p:nvPicPr>
          <p:cNvPr id="15" name="Picture 14">
            <a:hlinkClick r:id="rId10"/>
            <a:extLst>
              <a:ext uri="{FF2B5EF4-FFF2-40B4-BE49-F238E27FC236}">
                <a16:creationId xmlns:a16="http://schemas.microsoft.com/office/drawing/2014/main" id="{58371127-F505-AF51-AC9B-A1F87F1C718F}"/>
              </a:ext>
            </a:extLst>
          </p:cNvPr>
          <p:cNvPicPr>
            <a:picLocks noChangeAspect="1"/>
          </p:cNvPicPr>
          <p:nvPr/>
        </p:nvPicPr>
        <p:blipFill>
          <a:blip r:embed="rId11"/>
          <a:stretch>
            <a:fillRect/>
          </a:stretch>
        </p:blipFill>
        <p:spPr>
          <a:xfrm rot="21357577">
            <a:off x="8165979" y="2654534"/>
            <a:ext cx="3626036" cy="1390721"/>
          </a:xfrm>
          <a:prstGeom prst="rect">
            <a:avLst/>
          </a:prstGeom>
        </p:spPr>
      </p:pic>
      <p:pic>
        <p:nvPicPr>
          <p:cNvPr id="17" name="Picture 16">
            <a:hlinkClick r:id="rId12"/>
            <a:extLst>
              <a:ext uri="{FF2B5EF4-FFF2-40B4-BE49-F238E27FC236}">
                <a16:creationId xmlns:a16="http://schemas.microsoft.com/office/drawing/2014/main" id="{8504C0B9-CAFD-1708-4768-274DA53897FC}"/>
              </a:ext>
            </a:extLst>
          </p:cNvPr>
          <p:cNvPicPr>
            <a:picLocks noChangeAspect="1"/>
          </p:cNvPicPr>
          <p:nvPr/>
        </p:nvPicPr>
        <p:blipFill>
          <a:blip r:embed="rId13"/>
          <a:stretch>
            <a:fillRect/>
          </a:stretch>
        </p:blipFill>
        <p:spPr>
          <a:xfrm rot="175267">
            <a:off x="195879" y="4466442"/>
            <a:ext cx="3683189" cy="1416123"/>
          </a:xfrm>
          <a:prstGeom prst="rect">
            <a:avLst/>
          </a:prstGeom>
        </p:spPr>
      </p:pic>
      <p:pic>
        <p:nvPicPr>
          <p:cNvPr id="19" name="Picture 18">
            <a:hlinkClick r:id="rId14"/>
            <a:extLst>
              <a:ext uri="{FF2B5EF4-FFF2-40B4-BE49-F238E27FC236}">
                <a16:creationId xmlns:a16="http://schemas.microsoft.com/office/drawing/2014/main" id="{089728D6-A6D3-043B-583A-1B47A4F14DC4}"/>
              </a:ext>
            </a:extLst>
          </p:cNvPr>
          <p:cNvPicPr>
            <a:picLocks noChangeAspect="1"/>
          </p:cNvPicPr>
          <p:nvPr/>
        </p:nvPicPr>
        <p:blipFill>
          <a:blip r:embed="rId15"/>
          <a:stretch>
            <a:fillRect/>
          </a:stretch>
        </p:blipFill>
        <p:spPr>
          <a:xfrm>
            <a:off x="4074947" y="4863570"/>
            <a:ext cx="3664138" cy="1397072"/>
          </a:xfrm>
          <a:prstGeom prst="rect">
            <a:avLst/>
          </a:prstGeom>
        </p:spPr>
      </p:pic>
      <p:pic>
        <p:nvPicPr>
          <p:cNvPr id="21" name="Picture 20">
            <a:hlinkClick r:id="rId16"/>
            <a:extLst>
              <a:ext uri="{FF2B5EF4-FFF2-40B4-BE49-F238E27FC236}">
                <a16:creationId xmlns:a16="http://schemas.microsoft.com/office/drawing/2014/main" id="{2526DA29-A713-CC25-05B7-7B2D84FDC0BA}"/>
              </a:ext>
            </a:extLst>
          </p:cNvPr>
          <p:cNvPicPr>
            <a:picLocks noChangeAspect="1"/>
          </p:cNvPicPr>
          <p:nvPr/>
        </p:nvPicPr>
        <p:blipFill>
          <a:blip r:embed="rId17"/>
          <a:stretch>
            <a:fillRect/>
          </a:stretch>
        </p:blipFill>
        <p:spPr>
          <a:xfrm rot="21426408">
            <a:off x="7954972" y="4311347"/>
            <a:ext cx="3657788" cy="1447874"/>
          </a:xfrm>
          <a:prstGeom prst="rect">
            <a:avLst/>
          </a:prstGeom>
        </p:spPr>
      </p:pic>
      <p:pic>
        <p:nvPicPr>
          <p:cNvPr id="23" name="Picture 22">
            <a:hlinkClick r:id="rId18"/>
            <a:extLst>
              <a:ext uri="{FF2B5EF4-FFF2-40B4-BE49-F238E27FC236}">
                <a16:creationId xmlns:a16="http://schemas.microsoft.com/office/drawing/2014/main" id="{CE57F2DE-CBFD-A367-275A-E02C56BCA871}"/>
              </a:ext>
            </a:extLst>
          </p:cNvPr>
          <p:cNvPicPr>
            <a:picLocks noChangeAspect="1"/>
          </p:cNvPicPr>
          <p:nvPr/>
        </p:nvPicPr>
        <p:blipFill>
          <a:blip r:embed="rId19"/>
          <a:stretch>
            <a:fillRect/>
          </a:stretch>
        </p:blipFill>
        <p:spPr>
          <a:xfrm>
            <a:off x="4201134" y="1485049"/>
            <a:ext cx="3664138" cy="2590905"/>
          </a:xfrm>
          <a:prstGeom prst="rect">
            <a:avLst/>
          </a:prstGeom>
        </p:spPr>
      </p:pic>
    </p:spTree>
    <p:extLst>
      <p:ext uri="{BB962C8B-B14F-4D97-AF65-F5344CB8AC3E}">
        <p14:creationId xmlns:p14="http://schemas.microsoft.com/office/powerpoint/2010/main" val="313835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B04026D-7A52-228F-DFCE-2EB1E83C1FB8}"/>
              </a:ext>
            </a:extLst>
          </p:cNvPr>
          <p:cNvPicPr>
            <a:picLocks noChangeAspect="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Lst>
          </a:blip>
          <a:srcRect t="16357" r="5042"/>
          <a:stretch/>
        </p:blipFill>
        <p:spPr>
          <a:xfrm>
            <a:off x="-3" y="1"/>
            <a:ext cx="12192003" cy="6861374"/>
          </a:xfrm>
          <a:prstGeom prst="rect">
            <a:avLst/>
          </a:prstGeom>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Mallory Building 2023</a:t>
            </a:r>
          </a:p>
        </p:txBody>
      </p:sp>
      <p:sp>
        <p:nvSpPr>
          <p:cNvPr id="7" name="AutoShape 2">
            <a:extLst>
              <a:ext uri="{FF2B5EF4-FFF2-40B4-BE49-F238E27FC236}">
                <a16:creationId xmlns:a16="http://schemas.microsoft.com/office/drawing/2014/main" id="{4739EF8B-F11E-D902-D961-34D9D7CF72E0}"/>
              </a:ext>
            </a:extLst>
          </p:cNvPr>
          <p:cNvSpPr>
            <a:spLocks noChangeAspect="1" noChangeArrowheads="1"/>
          </p:cNvSpPr>
          <p:nvPr/>
        </p:nvSpPr>
        <p:spPr bwMode="auto">
          <a:xfrm>
            <a:off x="5191760" y="316801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descr="A colorful hand print with text&#10;&#10;Description automatically generated">
            <a:extLst>
              <a:ext uri="{FF2B5EF4-FFF2-40B4-BE49-F238E27FC236}">
                <a16:creationId xmlns:a16="http://schemas.microsoft.com/office/drawing/2014/main" id="{9B4BAA3E-F4A0-6458-2B84-5FB4396C48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2861" y="5690705"/>
            <a:ext cx="1761459" cy="1074108"/>
          </a:xfrm>
          <a:prstGeom prst="rect">
            <a:avLst/>
          </a:prstGeom>
        </p:spPr>
      </p:pic>
      <p:sp>
        <p:nvSpPr>
          <p:cNvPr id="11" name="TextBox 10">
            <a:extLst>
              <a:ext uri="{FF2B5EF4-FFF2-40B4-BE49-F238E27FC236}">
                <a16:creationId xmlns:a16="http://schemas.microsoft.com/office/drawing/2014/main" id="{EF98EFA3-B928-35DE-0434-C972EE663467}"/>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3" name="TextBox 12">
            <a:extLst>
              <a:ext uri="{FF2B5EF4-FFF2-40B4-BE49-F238E27FC236}">
                <a16:creationId xmlns:a16="http://schemas.microsoft.com/office/drawing/2014/main" id="{6FECA69D-42B1-9363-692B-E10081EEA4BE}"/>
              </a:ext>
            </a:extLst>
          </p:cNvPr>
          <p:cNvSpPr txBox="1"/>
          <p:nvPr/>
        </p:nvSpPr>
        <p:spPr>
          <a:xfrm>
            <a:off x="5593080" y="93187"/>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Multi-Agency Training</a:t>
            </a:r>
          </a:p>
        </p:txBody>
      </p:sp>
      <p:sp>
        <p:nvSpPr>
          <p:cNvPr id="14" name="TextBox 13">
            <a:extLst>
              <a:ext uri="{FF2B5EF4-FFF2-40B4-BE49-F238E27FC236}">
                <a16:creationId xmlns:a16="http://schemas.microsoft.com/office/drawing/2014/main" id="{01AFD201-8B58-DED7-1244-3E3648A776CB}"/>
              </a:ext>
            </a:extLst>
          </p:cNvPr>
          <p:cNvSpPr txBox="1"/>
          <p:nvPr/>
        </p:nvSpPr>
        <p:spPr>
          <a:xfrm>
            <a:off x="313196" y="1003399"/>
            <a:ext cx="11328590" cy="5670335"/>
          </a:xfrm>
          <a:prstGeom prst="rect">
            <a:avLst/>
          </a:prstGeom>
          <a:noFill/>
        </p:spPr>
        <p:txBody>
          <a:bodyPr wrap="square">
            <a:spAutoFit/>
          </a:bodyPr>
          <a:lstStyle/>
          <a:p>
            <a:pPr marL="170117" indent="-170117" algn="just">
              <a:lnSpc>
                <a:spcPct val="119000"/>
              </a:lnSpc>
              <a:spcAft>
                <a:spcPts val="200"/>
              </a:spcAft>
            </a:pPr>
            <a:r>
              <a:rPr lang="en-GB" sz="2100" b="1" dirty="0">
                <a:solidFill>
                  <a:srgbClr val="686464"/>
                </a:solidFill>
                <a:latin typeface="Gill Sans MT" panose="020B0502020104020203" pitchFamily="34" charset="0"/>
              </a:rPr>
              <a:t>	Throughout 2023-24 the WSCP continued to deliver a comprehensive </a:t>
            </a:r>
            <a:r>
              <a:rPr lang="en-GB" sz="2100" b="1" dirty="0">
                <a:solidFill>
                  <a:srgbClr val="0070C0"/>
                </a:solidFill>
                <a:latin typeface="Gill Sans MT" panose="020B0502020104020203" pitchFamily="34" charset="0"/>
                <a:hlinkClick r:id="rId7">
                  <a:extLst>
                    <a:ext uri="{A12FA001-AC4F-418D-AE19-62706E023703}">
                      <ahyp:hlinkClr xmlns:ahyp="http://schemas.microsoft.com/office/drawing/2018/hyperlinkcolor" val="tx"/>
                    </a:ext>
                  </a:extLst>
                </a:hlinkClick>
              </a:rPr>
              <a:t>programme of multi-agency training</a:t>
            </a:r>
            <a:r>
              <a:rPr lang="en-GB" sz="2100" b="1" dirty="0">
                <a:solidFill>
                  <a:srgbClr val="0070C0"/>
                </a:solidFill>
                <a:latin typeface="Gill Sans MT" panose="020B0502020104020203" pitchFamily="34" charset="0"/>
              </a:rPr>
              <a:t> </a:t>
            </a:r>
            <a:r>
              <a:rPr lang="en-GB" sz="2100" b="1" dirty="0">
                <a:solidFill>
                  <a:srgbClr val="686464"/>
                </a:solidFill>
                <a:latin typeface="Gill Sans MT" panose="020B0502020104020203" pitchFamily="34" charset="0"/>
              </a:rPr>
              <a:t>and </a:t>
            </a:r>
            <a:r>
              <a:rPr lang="en-GB" sz="2100" b="1" dirty="0">
                <a:solidFill>
                  <a:srgbClr val="0070C0"/>
                </a:solidFill>
                <a:latin typeface="Gill Sans MT" panose="020B0502020104020203" pitchFamily="34" charset="0"/>
                <a:hlinkClick r:id="rId8">
                  <a:extLst>
                    <a:ext uri="{A12FA001-AC4F-418D-AE19-62706E023703}">
                      <ahyp:hlinkClr xmlns:ahyp="http://schemas.microsoft.com/office/drawing/2018/hyperlinkcolor" val="tx"/>
                    </a:ext>
                  </a:extLst>
                </a:hlinkClick>
              </a:rPr>
              <a:t>training for schools and colleges</a:t>
            </a:r>
            <a:r>
              <a:rPr lang="en-GB" sz="2100" b="1" dirty="0">
                <a:solidFill>
                  <a:srgbClr val="686464"/>
                </a:solidFill>
                <a:latin typeface="Gill Sans MT" panose="020B0502020104020203" pitchFamily="34" charset="0"/>
              </a:rPr>
              <a:t>. During 2023 the WSCP delivered 60 full multi-agency training events to 956 practitioners from across the partnership, and 31 events to 493 staff from education</a:t>
            </a:r>
          </a:p>
          <a:p>
            <a:pPr marL="170117" indent="-170117" algn="just">
              <a:lnSpc>
                <a:spcPct val="119000"/>
              </a:lnSpc>
              <a:spcAft>
                <a:spcPts val="200"/>
              </a:spcAft>
            </a:pPr>
            <a:endParaRPr lang="en-GB" sz="300" b="1"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r>
              <a:rPr lang="en-GB" sz="2100" b="1" dirty="0">
                <a:solidFill>
                  <a:srgbClr val="686464"/>
                </a:solidFill>
                <a:latin typeface="Gill Sans MT" panose="020B0502020104020203" pitchFamily="34" charset="0"/>
              </a:rPr>
              <a:t>Feedback about training remains extremely positive, with professionals providing examples of how the training has helped them make a real difference to children &amp; families.</a:t>
            </a:r>
          </a:p>
          <a:p>
            <a:pPr marL="342900" indent="-342900" algn="just">
              <a:lnSpc>
                <a:spcPct val="119000"/>
              </a:lnSpc>
              <a:spcAft>
                <a:spcPts val="200"/>
              </a:spcAft>
              <a:buFont typeface="Arial" panose="020B0604020202020204" pitchFamily="34" charset="0"/>
              <a:buChar char="•"/>
            </a:pPr>
            <a:r>
              <a:rPr lang="en-GB" sz="2100" b="1" dirty="0">
                <a:solidFill>
                  <a:srgbClr val="686464"/>
                </a:solidFill>
                <a:latin typeface="Gill Sans MT" panose="020B0502020104020203" pitchFamily="34" charset="0"/>
              </a:rPr>
              <a:t>WSCP has delivered a programme of shorter </a:t>
            </a:r>
            <a:r>
              <a:rPr lang="en-GB" sz="2100" b="1" dirty="0">
                <a:solidFill>
                  <a:srgbClr val="0070C0"/>
                </a:solidFill>
                <a:latin typeface="Gill Sans MT" panose="020B0502020104020203" pitchFamily="34" charset="0"/>
                <a:hlinkClick r:id="rId9">
                  <a:extLst>
                    <a:ext uri="{A12FA001-AC4F-418D-AE19-62706E023703}">
                      <ahyp:hlinkClr xmlns:ahyp="http://schemas.microsoft.com/office/drawing/2018/hyperlinkcolor" val="tx"/>
                    </a:ext>
                  </a:extLst>
                </a:hlinkClick>
              </a:rPr>
              <a:t>spotlight briefings</a:t>
            </a:r>
            <a:r>
              <a:rPr lang="en-GB" sz="2100" b="1" dirty="0">
                <a:solidFill>
                  <a:srgbClr val="686464"/>
                </a:solidFill>
                <a:latin typeface="Gill Sans MT" panose="020B0502020104020203" pitchFamily="34" charset="0"/>
              </a:rPr>
              <a:t> and continues to publish </a:t>
            </a:r>
            <a:r>
              <a:rPr lang="en-GB" sz="2100" b="1" dirty="0">
                <a:solidFill>
                  <a:srgbClr val="0070C0"/>
                </a:solidFill>
                <a:latin typeface="Gill Sans MT" panose="020B0502020104020203" pitchFamily="34" charset="0"/>
                <a:hlinkClick r:id="rId10">
                  <a:extLst>
                    <a:ext uri="{A12FA001-AC4F-418D-AE19-62706E023703}">
                      <ahyp:hlinkClr xmlns:ahyp="http://schemas.microsoft.com/office/drawing/2018/hyperlinkcolor" val="tx"/>
                    </a:ext>
                  </a:extLst>
                </a:hlinkClick>
              </a:rPr>
              <a:t>7-minute briefings</a:t>
            </a:r>
            <a:r>
              <a:rPr lang="en-GB" sz="2100" b="1" dirty="0">
                <a:solidFill>
                  <a:srgbClr val="0070C0"/>
                </a:solidFill>
                <a:latin typeface="Gill Sans MT" panose="020B0502020104020203" pitchFamily="34" charset="0"/>
              </a:rPr>
              <a:t> </a:t>
            </a:r>
            <a:r>
              <a:rPr lang="en-GB" sz="2100" b="1" dirty="0">
                <a:solidFill>
                  <a:srgbClr val="686464"/>
                </a:solidFill>
                <a:latin typeface="Gill Sans MT" panose="020B0502020104020203" pitchFamily="34" charset="0"/>
              </a:rPr>
              <a:t>and other resources.</a:t>
            </a:r>
          </a:p>
          <a:p>
            <a:pPr marL="342900" indent="-342900" algn="just">
              <a:lnSpc>
                <a:spcPct val="119000"/>
              </a:lnSpc>
              <a:spcAft>
                <a:spcPts val="200"/>
              </a:spcAft>
              <a:buFont typeface="Arial" panose="020B0604020202020204" pitchFamily="34" charset="0"/>
              <a:buChar char="•"/>
            </a:pPr>
            <a:endParaRPr lang="en-GB" sz="800" b="1"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r>
              <a:rPr lang="en-GB" sz="2100" b="1" dirty="0">
                <a:solidFill>
                  <a:srgbClr val="686464"/>
                </a:solidFill>
                <a:latin typeface="Gill Sans MT" panose="020B0502020104020203" pitchFamily="34" charset="0"/>
              </a:rPr>
              <a:t>The annual </a:t>
            </a:r>
            <a:r>
              <a:rPr lang="en-GB" sz="2100" b="1" dirty="0">
                <a:solidFill>
                  <a:srgbClr val="0070C0"/>
                </a:solidFill>
                <a:latin typeface="Gill Sans MT" panose="020B0502020104020203" pitchFamily="34" charset="0"/>
                <a:hlinkClick r:id="rId11">
                  <a:extLst>
                    <a:ext uri="{A12FA001-AC4F-418D-AE19-62706E023703}">
                      <ahyp:hlinkClr xmlns:ahyp="http://schemas.microsoft.com/office/drawing/2018/hyperlinkcolor" val="tx"/>
                    </a:ext>
                  </a:extLst>
                </a:hlinkClick>
              </a:rPr>
              <a:t>Big Learn safeguarding event</a:t>
            </a:r>
            <a:r>
              <a:rPr lang="en-GB" sz="2100" b="1" dirty="0">
                <a:solidFill>
                  <a:srgbClr val="686464"/>
                </a:solidFill>
                <a:latin typeface="Gill Sans MT" panose="020B0502020104020203" pitchFamily="34" charset="0"/>
              </a:rPr>
              <a:t> in 2023 was attended by over 300 professionals, and included 18 different presentations and briefings, and a market-place of 32 organisations.</a:t>
            </a:r>
          </a:p>
          <a:p>
            <a:pPr>
              <a:lnSpc>
                <a:spcPct val="119000"/>
              </a:lnSpc>
              <a:spcAft>
                <a:spcPts val="600"/>
              </a:spcAft>
            </a:pPr>
            <a:r>
              <a:rPr lang="en-GB" sz="2800" kern="1400" dirty="0">
                <a:solidFill>
                  <a:srgbClr val="000000"/>
                </a:solidFill>
                <a:latin typeface="Calibri" panose="020F0502020204030204" pitchFamily="34" charset="0"/>
              </a:rPr>
              <a:t> </a:t>
            </a:r>
          </a:p>
        </p:txBody>
      </p:sp>
    </p:spTree>
    <p:extLst>
      <p:ext uri="{BB962C8B-B14F-4D97-AF65-F5344CB8AC3E}">
        <p14:creationId xmlns:p14="http://schemas.microsoft.com/office/powerpoint/2010/main" val="155762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Effect transition="in" filter="fade">
                                      <p:cBhvr>
                                        <p:cTn id="17" dur="500"/>
                                        <p:tgtEl>
                                          <p:spTgt spid="1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xEl>
                                              <p:pRg st="5" end="5"/>
                                            </p:txEl>
                                          </p:spTgt>
                                        </p:tgtEl>
                                        <p:attrNameLst>
                                          <p:attrName>style.visibility</p:attrName>
                                        </p:attrNameLst>
                                      </p:cBhvr>
                                      <p:to>
                                        <p:strVal val="visible"/>
                                      </p:to>
                                    </p:set>
                                    <p:animEffect transition="in" filter="fade">
                                      <p:cBhvr>
                                        <p:cTn id="22" dur="500"/>
                                        <p:tgtEl>
                                          <p:spTgt spid="1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animEffect transition="in" filter="fade">
                                      <p:cBhvr>
                                        <p:cTn id="2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2030</TotalTime>
  <Words>1492</Words>
  <Application>Microsoft Office PowerPoint</Application>
  <PresentationFormat>Widescreen</PresentationFormat>
  <Paragraphs>123</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Century Gothic</vt:lpstr>
      <vt:lpstr>Gill Sans MT</vt:lpstr>
      <vt:lpstr>Ink Free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Robbins, David C.</dc:creator>
  <cp:lastModifiedBy>Robbins, David C.</cp:lastModifiedBy>
  <cp:revision>15</cp:revision>
  <dcterms:created xsi:type="dcterms:W3CDTF">2021-07-21T10:37:40Z</dcterms:created>
  <dcterms:modified xsi:type="dcterms:W3CDTF">2024-07-08T13:24:06Z</dcterms:modified>
</cp:coreProperties>
</file>