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5C364-7FBA-480A-A205-97AC381FB3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C:\Users\paula.johnson\AppData\Local\Microsoft\Windows\Temporary Internet Files\Content.Outlook\1OTE85ST\Knowledgepool logo green-01.png">
            <a:extLst>
              <a:ext uri="{FF2B5EF4-FFF2-40B4-BE49-F238E27FC236}">
                <a16:creationId xmlns:a16="http://schemas.microsoft.com/office/drawing/2014/main" id="{C94458FC-53A2-48FD-A6B2-45CDDC13F1C0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0008" y="185862"/>
            <a:ext cx="1778000" cy="4425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DC5655A-D119-491D-AE9F-CC81765E3D30}"/>
              </a:ext>
            </a:extLst>
          </p:cNvPr>
          <p:cNvSpPr/>
          <p:nvPr userDrawn="1"/>
        </p:nvSpPr>
        <p:spPr>
          <a:xfrm>
            <a:off x="173991" y="6364361"/>
            <a:ext cx="1871118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Knowledgepool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4A2748-1208-4227-B5A9-E252C5558FE2}"/>
              </a:ext>
            </a:extLst>
          </p:cNvPr>
          <p:cNvSpPr txBox="1"/>
          <p:nvPr userDrawn="1"/>
        </p:nvSpPr>
        <p:spPr>
          <a:xfrm>
            <a:off x="3593690" y="5706323"/>
            <a:ext cx="5004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What is the ‘I’ statement for this?</a:t>
            </a:r>
          </a:p>
        </p:txBody>
      </p:sp>
    </p:spTree>
    <p:extLst>
      <p:ext uri="{BB962C8B-B14F-4D97-AF65-F5344CB8AC3E}">
        <p14:creationId xmlns:p14="http://schemas.microsoft.com/office/powerpoint/2010/main" val="338847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F410D-B368-4311-8B58-5724ED9DC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9F838E-81A4-4470-8899-8E3586E570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E99C8-996A-4C65-B951-F5EE6B3F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5F18E-EC0B-4AD2-AB8D-F6E823BAD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466FC-D27A-4DB6-A944-C5E9E299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AD553C-D731-4DD3-AA4D-037467F727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6287D6-B8AD-4CD6-B9F6-246B0CDCD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88B59-689E-40AB-AC0D-73793078C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6D192-3DFE-469B-B961-F2DDEBD5D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89890-079F-4876-9B32-588396A7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75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86ACB-A283-425C-B194-0620CA0F4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78593-4DF4-4260-810C-DF0A43A52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30D36-795E-4A2B-BC00-C1547A32B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4A8D8-3DFC-41B0-8DC7-C9460E0DA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2AC64-4AB4-447A-A389-19987780A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141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23240-02D7-4826-9CDF-E1F13E9AB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F4A1D6-2246-46CB-921A-DA8535E75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AED5D-2987-41E0-9DFD-B92B90309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B9A0D-1619-4074-9CA2-1FBEC4893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EC438-38A5-4985-98BA-97172E2DB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93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AC6CF-08A0-44AC-AA5F-B9C093836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D4BC2-ED71-4646-84E8-30D294F818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8EEB-4B18-4FCF-8E37-E8798907B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3DD70-AAE9-490A-85EA-700C43C76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07CAF-3E22-4552-830B-046B1FF0F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7F774-FAD2-4877-849E-4C88F5BE0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457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187CE-DF9A-412C-8929-11A8DD444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BE937-1287-4C31-A344-9DFFE0A73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D6043-E6C8-4F89-858E-141E64A0E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21DD4E-E9F7-4E9E-8719-BA5AE76E3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000072-276B-4A2C-A37F-0DAF37C793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4A2276-4CA0-49AD-9A61-32D25CED6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EC35A3-A13D-48AD-8CF8-D045815A2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DD9CB8-CC99-482F-BE3D-A0AEB845A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940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74551-0986-4307-834E-19F5A0FEF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A7C55D-3901-4515-91CB-A2CA859C8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FB2AB7-EF4D-417F-A59B-2AC9E9E54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B4916-D57E-49BE-851D-C01FF4682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881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F298A3-8099-4F3E-8DED-D49AC6CE6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06041C-AA08-4FEE-9541-DBC53754B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3C1939-84D3-4924-A571-8DB5075E5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585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8FEC3-F558-4FDF-8A66-45E087F84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1822B-79B5-4E45-B886-9F03F867E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2CA1F9-F282-4962-9346-B941617C97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EBA34-4D2A-467B-A260-6B5D0A344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B4B0EE-4206-469A-8191-B11910C31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C506B9-63EA-4C20-953A-9E09376BB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2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82D75-68E0-4322-9223-34F4BCCB0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F2214A-A171-40F3-8D42-529E91F803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C455A0-03BD-4123-B2B7-B55CDC1F0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7B813-B8E9-4E5E-ADB1-E2B8C3CB1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320993-8CC1-4B44-B89F-43AA1F133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33C26D-C517-4721-84B9-DAF773A8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88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660EF4-8708-4C3F-814C-BD13921A7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0632-6CA5-4009-B1A6-782CE8929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FB7DB-12BA-4A9C-B91C-90AC1CB2A6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9CCB2-3A83-4713-AA05-1382C16F4BF3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18156-5968-4524-9169-B577287B8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5CAA2-5B07-4811-AE0E-9243F2C95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BAE38-6468-44A0-8F67-89F366396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07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070C6-5C73-4EE9-AC62-5611B27FCE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don’t care about me and ignore me, you never call or text me when you’re out</a:t>
            </a:r>
          </a:p>
        </p:txBody>
      </p:sp>
    </p:spTree>
    <p:extLst>
      <p:ext uri="{BB962C8B-B14F-4D97-AF65-F5344CB8AC3E}">
        <p14:creationId xmlns:p14="http://schemas.microsoft.com/office/powerpoint/2010/main" val="2171565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EB677-5BF3-4418-95A7-6824C07F5B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You never have any time for me</a:t>
            </a:r>
          </a:p>
        </p:txBody>
      </p:sp>
    </p:spTree>
    <p:extLst>
      <p:ext uri="{BB962C8B-B14F-4D97-AF65-F5344CB8AC3E}">
        <p14:creationId xmlns:p14="http://schemas.microsoft.com/office/powerpoint/2010/main" val="3279135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ECF3B-F483-4259-AC7F-E21F26C463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You’re more interested in what’s going on in </a:t>
            </a:r>
            <a:r>
              <a:rPr lang="en-GB" dirty="0" err="1"/>
              <a:t>Eastenders</a:t>
            </a:r>
            <a:r>
              <a:rPr lang="en-GB" dirty="0"/>
              <a:t> than our lives</a:t>
            </a:r>
          </a:p>
        </p:txBody>
      </p:sp>
    </p:spTree>
    <p:extLst>
      <p:ext uri="{BB962C8B-B14F-4D97-AF65-F5344CB8AC3E}">
        <p14:creationId xmlns:p14="http://schemas.microsoft.com/office/powerpoint/2010/main" val="3868104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49B3A-2E5D-4E63-8948-95711E549B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You deliberately stay at work to avoid bathing the kids</a:t>
            </a:r>
          </a:p>
        </p:txBody>
      </p:sp>
    </p:spTree>
    <p:extLst>
      <p:ext uri="{BB962C8B-B14F-4D97-AF65-F5344CB8AC3E}">
        <p14:creationId xmlns:p14="http://schemas.microsoft.com/office/powerpoint/2010/main" val="313861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7132F-9748-4D7D-9003-27C3DA2C83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are happy to spend money on what you want, but not on what I want</a:t>
            </a:r>
          </a:p>
        </p:txBody>
      </p:sp>
    </p:spTree>
    <p:extLst>
      <p:ext uri="{BB962C8B-B14F-4D97-AF65-F5344CB8AC3E}">
        <p14:creationId xmlns:p14="http://schemas.microsoft.com/office/powerpoint/2010/main" val="1776755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01986-1E75-4054-B570-E20A6BACBE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don’t bring in enough money to buy everything we need</a:t>
            </a:r>
          </a:p>
        </p:txBody>
      </p:sp>
    </p:spTree>
    <p:extLst>
      <p:ext uri="{BB962C8B-B14F-4D97-AF65-F5344CB8AC3E}">
        <p14:creationId xmlns:p14="http://schemas.microsoft.com/office/powerpoint/2010/main" val="1002231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AD372-B0A9-410B-A2A2-7D23B98939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spend more time at your parents house than you do at home</a:t>
            </a:r>
          </a:p>
        </p:txBody>
      </p:sp>
    </p:spTree>
    <p:extLst>
      <p:ext uri="{BB962C8B-B14F-4D97-AF65-F5344CB8AC3E}">
        <p14:creationId xmlns:p14="http://schemas.microsoft.com/office/powerpoint/2010/main" val="846739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F4603-7C94-4C62-B8FE-02B0B29F8D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You’re always late and you are so unreliable</a:t>
            </a:r>
          </a:p>
        </p:txBody>
      </p:sp>
    </p:spTree>
    <p:extLst>
      <p:ext uri="{BB962C8B-B14F-4D97-AF65-F5344CB8AC3E}">
        <p14:creationId xmlns:p14="http://schemas.microsoft.com/office/powerpoint/2010/main" val="2925498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55489-8156-427B-A432-B76D7C9ED6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You never take your share of the kids taxi service</a:t>
            </a:r>
          </a:p>
        </p:txBody>
      </p:sp>
    </p:spTree>
    <p:extLst>
      <p:ext uri="{BB962C8B-B14F-4D97-AF65-F5344CB8AC3E}">
        <p14:creationId xmlns:p14="http://schemas.microsoft.com/office/powerpoint/2010/main" val="1145468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CEEB9-FA09-4DC0-9458-5FF3662162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You’re not interested in anything I do any more</a:t>
            </a:r>
          </a:p>
        </p:txBody>
      </p:sp>
    </p:spTree>
    <p:extLst>
      <p:ext uri="{BB962C8B-B14F-4D97-AF65-F5344CB8AC3E}">
        <p14:creationId xmlns:p14="http://schemas.microsoft.com/office/powerpoint/2010/main" val="1189345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CFAE8-9FD0-46CF-A941-96CA500B4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contradict me all the time when I am speaking to the kids</a:t>
            </a:r>
          </a:p>
        </p:txBody>
      </p:sp>
    </p:spTree>
    <p:extLst>
      <p:ext uri="{BB962C8B-B14F-4D97-AF65-F5344CB8AC3E}">
        <p14:creationId xmlns:p14="http://schemas.microsoft.com/office/powerpoint/2010/main" val="2971630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D8B1-C8F5-4F57-BA6A-4CA7D7DE58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don’t help out enough, you just expect me to clean up after you</a:t>
            </a:r>
          </a:p>
        </p:txBody>
      </p:sp>
    </p:spTree>
    <p:extLst>
      <p:ext uri="{BB962C8B-B14F-4D97-AF65-F5344CB8AC3E}">
        <p14:creationId xmlns:p14="http://schemas.microsoft.com/office/powerpoint/2010/main" val="14851428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017F5-80DD-4AC6-B6D3-D82046CD71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leave me to do all the tough parenting, so the kids like you more than me</a:t>
            </a:r>
          </a:p>
        </p:txBody>
      </p:sp>
    </p:spTree>
    <p:extLst>
      <p:ext uri="{BB962C8B-B14F-4D97-AF65-F5344CB8AC3E}">
        <p14:creationId xmlns:p14="http://schemas.microsoft.com/office/powerpoint/2010/main" val="7208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FC7-3A48-4E7C-9161-AAC2B79114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spend money without thinking and don’t watch the budget</a:t>
            </a:r>
          </a:p>
        </p:txBody>
      </p:sp>
    </p:spTree>
    <p:extLst>
      <p:ext uri="{BB962C8B-B14F-4D97-AF65-F5344CB8AC3E}">
        <p14:creationId xmlns:p14="http://schemas.microsoft.com/office/powerpoint/2010/main" val="937607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5420B-0A21-48CC-B7E3-7445168B2D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You care more about work than your own family</a:t>
            </a:r>
          </a:p>
        </p:txBody>
      </p:sp>
    </p:spTree>
    <p:extLst>
      <p:ext uri="{BB962C8B-B14F-4D97-AF65-F5344CB8AC3E}">
        <p14:creationId xmlns:p14="http://schemas.microsoft.com/office/powerpoint/2010/main" val="1984024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A5219-3310-485B-9CF2-D817F57F20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never pay me any attention, you just don’t find me attractive</a:t>
            </a:r>
          </a:p>
        </p:txBody>
      </p:sp>
    </p:spTree>
    <p:extLst>
      <p:ext uri="{BB962C8B-B14F-4D97-AF65-F5344CB8AC3E}">
        <p14:creationId xmlns:p14="http://schemas.microsoft.com/office/powerpoint/2010/main" val="1058666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86CCC-C4E2-45C6-97C8-0807A044C6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 are always on the phone, texting, on Facebook. You care more about someone else’s opinion than mine</a:t>
            </a:r>
          </a:p>
        </p:txBody>
      </p:sp>
    </p:spTree>
    <p:extLst>
      <p:ext uri="{BB962C8B-B14F-4D97-AF65-F5344CB8AC3E}">
        <p14:creationId xmlns:p14="http://schemas.microsoft.com/office/powerpoint/2010/main" val="179494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72A23-253A-4169-8173-F1DCA7AF28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You never hear me, you don’t understand me</a:t>
            </a:r>
          </a:p>
        </p:txBody>
      </p:sp>
    </p:spTree>
    <p:extLst>
      <p:ext uri="{BB962C8B-B14F-4D97-AF65-F5344CB8AC3E}">
        <p14:creationId xmlns:p14="http://schemas.microsoft.com/office/powerpoint/2010/main" val="3917110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51FD0-2B5C-4984-B754-A702743802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You always take your mother’s side over mine</a:t>
            </a:r>
          </a:p>
        </p:txBody>
      </p:sp>
    </p:spTree>
    <p:extLst>
      <p:ext uri="{BB962C8B-B14F-4D97-AF65-F5344CB8AC3E}">
        <p14:creationId xmlns:p14="http://schemas.microsoft.com/office/powerpoint/2010/main" val="2388607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3E2A4-30E3-4AFF-93D0-422212DDE3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You never back me up when I am dealing with the kids</a:t>
            </a:r>
          </a:p>
        </p:txBody>
      </p:sp>
    </p:spTree>
    <p:extLst>
      <p:ext uri="{BB962C8B-B14F-4D97-AF65-F5344CB8AC3E}">
        <p14:creationId xmlns:p14="http://schemas.microsoft.com/office/powerpoint/2010/main" val="1259328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22B9DA9B9B614D9B4906031C2B8265" ma:contentTypeVersion="9" ma:contentTypeDescription="Create a new document." ma:contentTypeScope="" ma:versionID="9bcb8e59f5f7d4c91542aa60df28e540">
  <xsd:schema xmlns:xsd="http://www.w3.org/2001/XMLSchema" xmlns:xs="http://www.w3.org/2001/XMLSchema" xmlns:p="http://schemas.microsoft.com/office/2006/metadata/properties" xmlns:ns2="dc02e88a-3206-4480-a011-17379041d49f" xmlns:ns3="87446eed-a5b8-4f4c-94f4-ce1f3be6c9df" targetNamespace="http://schemas.microsoft.com/office/2006/metadata/properties" ma:root="true" ma:fieldsID="ca8e4f15a744b2bebc78c91bf49169db" ns2:_="" ns3:_="">
    <xsd:import namespace="dc02e88a-3206-4480-a011-17379041d49f"/>
    <xsd:import namespace="87446eed-a5b8-4f4c-94f4-ce1f3be6c9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02e88a-3206-4480-a011-17379041d4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446eed-a5b8-4f4c-94f4-ce1f3be6c9d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6A1531-C1D5-4999-8FFE-F378183EAA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9B63B7-9D6C-466B-AD98-D03C35A85007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dc02e88a-3206-4480-a011-17379041d49f"/>
    <ds:schemaRef ds:uri="http://schemas.microsoft.com/office/2006/metadata/properties"/>
    <ds:schemaRef ds:uri="http://purl.org/dc/terms/"/>
    <ds:schemaRef ds:uri="http://schemas.microsoft.com/office/infopath/2007/PartnerControls"/>
    <ds:schemaRef ds:uri="87446eed-a5b8-4f4c-94f4-ce1f3be6c9d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3117764-B1ED-42A3-BF16-3A0EE615AB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02e88a-3206-4480-a011-17379041d49f"/>
    <ds:schemaRef ds:uri="87446eed-a5b8-4f4c-94f4-ce1f3be6c9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243</Words>
  <Application>Microsoft Office PowerPoint</Application>
  <PresentationFormat>Widescreen</PresentationFormat>
  <Paragraphs>20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You don’t care about me and ignore me, you never call or text me when you’re out</vt:lpstr>
      <vt:lpstr>You don’t help out enough, you just expect me to clean up after you</vt:lpstr>
      <vt:lpstr>You spend money without thinking and don’t watch the budget</vt:lpstr>
      <vt:lpstr>You care more about work than your own family</vt:lpstr>
      <vt:lpstr>You never pay me any attention, you just don’t find me attractive</vt:lpstr>
      <vt:lpstr>You are always on the phone, texting, on Facebook. You care more about someone else’s opinion than mine</vt:lpstr>
      <vt:lpstr>You never hear me, you don’t understand me</vt:lpstr>
      <vt:lpstr>You always take your mother’s side over mine</vt:lpstr>
      <vt:lpstr>You never back me up when I am dealing with the kids</vt:lpstr>
      <vt:lpstr>You never have any time for me</vt:lpstr>
      <vt:lpstr>You’re more interested in what’s going on in Eastenders than our lives</vt:lpstr>
      <vt:lpstr>You deliberately stay at work to avoid bathing the kids</vt:lpstr>
      <vt:lpstr>You are happy to spend money on what you want, but not on what I want</vt:lpstr>
      <vt:lpstr>You don’t bring in enough money to buy everything we need</vt:lpstr>
      <vt:lpstr>You spend more time at your parents house than you do at home</vt:lpstr>
      <vt:lpstr>You’re always late and you are so unreliable</vt:lpstr>
      <vt:lpstr>You never take your share of the kids taxi service</vt:lpstr>
      <vt:lpstr>You’re not interested in anything I do any more</vt:lpstr>
      <vt:lpstr>You contradict me all the time when I am speaking to the kids</vt:lpstr>
      <vt:lpstr>You leave me to do all the tough parenting, so the kids like you more than 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don’t care about me and ignore me, you never call or text me when you’re out</dc:title>
  <dc:creator>Nunne, Jennie (Knowledgepool)</dc:creator>
  <cp:lastModifiedBy>Baker, Briony</cp:lastModifiedBy>
  <cp:revision>2</cp:revision>
  <dcterms:created xsi:type="dcterms:W3CDTF">2019-05-27T15:15:07Z</dcterms:created>
  <dcterms:modified xsi:type="dcterms:W3CDTF">2021-02-03T10:52:09Z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0x010100B422B9DA9B9B614D9B4906031C2B8265</vt:lpwstr>
  </property>
</Properties>
</file>