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5"/>
  </p:notesMasterIdLst>
  <p:sldIdLst>
    <p:sldId id="283" r:id="rId2"/>
    <p:sldId id="384" r:id="rId3"/>
    <p:sldId id="385" r:id="rId4"/>
    <p:sldId id="386" r:id="rId5"/>
    <p:sldId id="392" r:id="rId6"/>
    <p:sldId id="387" r:id="rId7"/>
    <p:sldId id="391" r:id="rId8"/>
    <p:sldId id="388" r:id="rId9"/>
    <p:sldId id="399" r:id="rId10"/>
    <p:sldId id="389" r:id="rId11"/>
    <p:sldId id="390" r:id="rId12"/>
    <p:sldId id="394" r:id="rId13"/>
    <p:sldId id="398" r:id="rId14"/>
    <p:sldId id="395" r:id="rId15"/>
    <p:sldId id="396" r:id="rId16"/>
    <p:sldId id="400" r:id="rId17"/>
    <p:sldId id="401" r:id="rId18"/>
    <p:sldId id="404" r:id="rId19"/>
    <p:sldId id="405" r:id="rId20"/>
    <p:sldId id="406" r:id="rId21"/>
    <p:sldId id="407" r:id="rId22"/>
    <p:sldId id="322" r:id="rId23"/>
    <p:sldId id="408" r:id="rId24"/>
  </p:sldIdLst>
  <p:sldSz cx="9144000" cy="5143500" type="screen16x9"/>
  <p:notesSz cx="6858000" cy="9144000"/>
  <p:embeddedFontLst>
    <p:embeddedFont>
      <p:font typeface="Chivo" panose="020B0604020202020204" charset="0"/>
      <p:regular r:id="rId26"/>
      <p:bold r:id="rId27"/>
      <p:italic r:id="rId28"/>
      <p:boldItalic r:id="rId29"/>
    </p:embeddedFont>
    <p:embeddedFont>
      <p:font typeface="Roboto Slab" panose="020B0604020202020204" charset="0"/>
      <p:regular r:id="rId30"/>
      <p:bold r:id="rId31"/>
    </p:embeddedFont>
    <p:embeddedFont>
      <p:font typeface="Calibri" panose="020F0502020204030204" pitchFamily="3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82F38E89-2215-4195-B522-5E734AE9CEFC}">
          <p14:sldIdLst>
            <p14:sldId id="283"/>
            <p14:sldId id="384"/>
            <p14:sldId id="385"/>
            <p14:sldId id="386"/>
            <p14:sldId id="392"/>
            <p14:sldId id="387"/>
            <p14:sldId id="391"/>
            <p14:sldId id="388"/>
            <p14:sldId id="399"/>
            <p14:sldId id="389"/>
            <p14:sldId id="390"/>
            <p14:sldId id="394"/>
            <p14:sldId id="398"/>
            <p14:sldId id="395"/>
            <p14:sldId id="396"/>
            <p14:sldId id="400"/>
            <p14:sldId id="401"/>
            <p14:sldId id="404"/>
            <p14:sldId id="405"/>
            <p14:sldId id="406"/>
            <p14:sldId id="407"/>
            <p14:sldId id="322"/>
            <p14:sldId id="408"/>
          </p14:sldIdLst>
        </p14:section>
        <p14:section name="Untitled Section" id="{7DC6F3A0-4435-4F00-8901-E21196BC8EE0}">
          <p14:sldIdLst/>
        </p14:section>
      </p14:sectionLst>
    </p:ex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EEA7A49F-4843-4634-9B20-4635FCED5885}">
  <a:tblStyle styleId="{EEA7A49F-4843-4634-9B20-4635FCED5885}"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9274" autoAdjust="0"/>
    <p:restoredTop sz="94660"/>
  </p:normalViewPr>
  <p:slideViewPr>
    <p:cSldViewPr>
      <p:cViewPr varScale="1">
        <p:scale>
          <a:sx n="87" d="100"/>
          <a:sy n="87" d="100"/>
        </p:scale>
        <p:origin x="-408" y="-6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59AC90-E698-4C1E-8C62-75FE18ED8FD3}" type="doc">
      <dgm:prSet loTypeId="urn:microsoft.com/office/officeart/2011/layout/CircleProcess" loCatId="process" qsTypeId="urn:microsoft.com/office/officeart/2005/8/quickstyle/3d3" qsCatId="3D" csTypeId="urn:microsoft.com/office/officeart/2005/8/colors/colorful3" csCatId="colorful" phldr="1"/>
      <dgm:spPr/>
      <dgm:t>
        <a:bodyPr/>
        <a:lstStyle/>
        <a:p>
          <a:endParaRPr lang="en-GB"/>
        </a:p>
      </dgm:t>
    </dgm:pt>
    <dgm:pt modelId="{2FBF00DA-9267-4EA5-A8FC-11C0AFC63679}">
      <dgm:prSet phldrT="[Text]" custT="1"/>
      <dgm:spPr/>
      <dgm:t>
        <a:bodyPr/>
        <a:lstStyle/>
        <a:p>
          <a:pPr algn="ctr"/>
          <a:r>
            <a:rPr lang="en-GB" sz="1000" b="1">
              <a:latin typeface="Gisha" panose="020B0502040204020203" pitchFamily="34" charset="-79"/>
              <a:cs typeface="Gisha" panose="020B0502040204020203" pitchFamily="34" charset="-79"/>
            </a:rPr>
            <a:t>Birth of child / Discharge Plan</a:t>
          </a:r>
        </a:p>
      </dgm:t>
    </dgm:pt>
    <dgm:pt modelId="{E23312DE-AFAA-4D78-9E8E-8F235BE8AFBD}" type="parTrans" cxnId="{5544DD4C-5BD3-4A7E-BBC1-42A4E6E05F14}">
      <dgm:prSet/>
      <dgm:spPr/>
      <dgm:t>
        <a:bodyPr/>
        <a:lstStyle/>
        <a:p>
          <a:endParaRPr lang="en-GB"/>
        </a:p>
      </dgm:t>
    </dgm:pt>
    <dgm:pt modelId="{15908EEF-8F00-4ADD-B3C3-2DACDAEFC42F}" type="sibTrans" cxnId="{5544DD4C-5BD3-4A7E-BBC1-42A4E6E05F14}">
      <dgm:prSet/>
      <dgm:spPr/>
      <dgm:t>
        <a:bodyPr/>
        <a:lstStyle/>
        <a:p>
          <a:endParaRPr lang="en-GB"/>
        </a:p>
      </dgm:t>
    </dgm:pt>
    <dgm:pt modelId="{24C378EF-948B-4E7E-B832-8544711DE2B4}">
      <dgm:prSet phldrT="[Text]" custT="1"/>
      <dgm:spPr/>
      <dgm:t>
        <a:bodyPr/>
        <a:lstStyle/>
        <a:p>
          <a:pPr algn="l"/>
          <a:r>
            <a:rPr lang="en-GB" sz="700" b="1">
              <a:latin typeface="Gisha" panose="020B0502040204020203" pitchFamily="34" charset="-79"/>
              <a:cs typeface="Gisha" panose="020B0502040204020203" pitchFamily="34" charset="-79"/>
            </a:rPr>
            <a:t>Who</a:t>
          </a:r>
          <a:r>
            <a:rPr lang="en-GB" sz="700">
              <a:latin typeface="Gisha" panose="020B0502040204020203" pitchFamily="34" charset="-79"/>
              <a:cs typeface="Gisha" panose="020B0502040204020203" pitchFamily="34" charset="-79"/>
            </a:rPr>
            <a:t> - Midwives</a:t>
          </a:r>
        </a:p>
      </dgm:t>
    </dgm:pt>
    <dgm:pt modelId="{0F4227EA-1975-4356-B3FD-7DE93A5F3D25}" type="parTrans" cxnId="{CF9D34E5-C829-4211-89F1-D83CCA6615E5}">
      <dgm:prSet/>
      <dgm:spPr/>
      <dgm:t>
        <a:bodyPr/>
        <a:lstStyle/>
        <a:p>
          <a:endParaRPr lang="en-GB"/>
        </a:p>
      </dgm:t>
    </dgm:pt>
    <dgm:pt modelId="{9D1C81C6-31DA-4A9F-865D-9CC01B61D341}" type="sibTrans" cxnId="{CF9D34E5-C829-4211-89F1-D83CCA6615E5}">
      <dgm:prSet/>
      <dgm:spPr/>
      <dgm:t>
        <a:bodyPr/>
        <a:lstStyle/>
        <a:p>
          <a:endParaRPr lang="en-GB"/>
        </a:p>
      </dgm:t>
    </dgm:pt>
    <dgm:pt modelId="{19D33D4E-2296-4B99-BFCF-38A2E2812778}">
      <dgm:prSet phldrT="[Text]" custT="1"/>
      <dgm:spPr/>
      <dgm:t>
        <a:bodyPr/>
        <a:lstStyle/>
        <a:p>
          <a:pPr algn="l"/>
          <a:r>
            <a:rPr lang="en-GB" sz="700" b="1">
              <a:latin typeface="Gisha" panose="020B0502040204020203" pitchFamily="34" charset="-79"/>
              <a:cs typeface="Gisha" panose="020B0502040204020203" pitchFamily="34" charset="-79"/>
            </a:rPr>
            <a:t>Resources</a:t>
          </a:r>
          <a:r>
            <a:rPr lang="en-GB" sz="700">
              <a:latin typeface="Gisha" panose="020B0502040204020203" pitchFamily="34" charset="-79"/>
              <a:cs typeface="Gisha" panose="020B0502040204020203" pitchFamily="34" charset="-79"/>
            </a:rPr>
            <a:t> - leaflets/posters</a:t>
          </a:r>
        </a:p>
      </dgm:t>
    </dgm:pt>
    <dgm:pt modelId="{4305E86D-50E4-4D5C-9702-F1BF4E0494F2}" type="parTrans" cxnId="{22CF2CCC-E621-4CE5-BA84-A922A76EF3CA}">
      <dgm:prSet/>
      <dgm:spPr/>
      <dgm:t>
        <a:bodyPr/>
        <a:lstStyle/>
        <a:p>
          <a:endParaRPr lang="en-GB"/>
        </a:p>
      </dgm:t>
    </dgm:pt>
    <dgm:pt modelId="{29F373BA-90B1-4603-B8D0-253F61238750}" type="sibTrans" cxnId="{22CF2CCC-E621-4CE5-BA84-A922A76EF3CA}">
      <dgm:prSet/>
      <dgm:spPr/>
      <dgm:t>
        <a:bodyPr/>
        <a:lstStyle/>
        <a:p>
          <a:endParaRPr lang="en-GB"/>
        </a:p>
      </dgm:t>
    </dgm:pt>
    <dgm:pt modelId="{835E7F0D-AB03-454D-AD6E-CC557C9BA2DB}">
      <dgm:prSet phldrT="[Text]" custT="1"/>
      <dgm:spPr/>
      <dgm:t>
        <a:bodyPr/>
        <a:lstStyle/>
        <a:p>
          <a:pPr algn="ctr"/>
          <a:r>
            <a:rPr lang="en-GB" sz="1000" b="1">
              <a:latin typeface="Gisha" panose="020B0502040204020203" pitchFamily="34" charset="-79"/>
              <a:cs typeface="Gisha" panose="020B0502040204020203" pitchFamily="34" charset="-79"/>
            </a:rPr>
            <a:t>10-12 day Postnatal Visit</a:t>
          </a:r>
        </a:p>
      </dgm:t>
    </dgm:pt>
    <dgm:pt modelId="{5D0E4D95-9418-4006-AC45-4DB3F2A27806}" type="parTrans" cxnId="{AB49E63F-580C-4CEC-A21B-CA2AEA5BBCFF}">
      <dgm:prSet/>
      <dgm:spPr/>
      <dgm:t>
        <a:bodyPr/>
        <a:lstStyle/>
        <a:p>
          <a:endParaRPr lang="en-GB"/>
        </a:p>
      </dgm:t>
    </dgm:pt>
    <dgm:pt modelId="{5F6DE905-F16B-4682-8B24-C4756B63E3A0}" type="sibTrans" cxnId="{AB49E63F-580C-4CEC-A21B-CA2AEA5BBCFF}">
      <dgm:prSet/>
      <dgm:spPr/>
      <dgm:t>
        <a:bodyPr/>
        <a:lstStyle/>
        <a:p>
          <a:endParaRPr lang="en-GB"/>
        </a:p>
      </dgm:t>
    </dgm:pt>
    <dgm:pt modelId="{DA99CEA7-F62A-4482-826B-01E6A8FB44B5}">
      <dgm:prSet phldrT="[Text]" custT="1"/>
      <dgm:spPr/>
      <dgm:t>
        <a:bodyPr/>
        <a:lstStyle/>
        <a:p>
          <a:pPr algn="l"/>
          <a:r>
            <a:rPr lang="en-GB" sz="700" b="1">
              <a:latin typeface="Gisha" panose="020B0502040204020203" pitchFamily="34" charset="-79"/>
              <a:cs typeface="Gisha" panose="020B0502040204020203" pitchFamily="34" charset="-79"/>
            </a:rPr>
            <a:t>Who</a:t>
          </a:r>
          <a:r>
            <a:rPr lang="en-GB" sz="700">
              <a:latin typeface="Gisha" panose="020B0502040204020203" pitchFamily="34" charset="-79"/>
              <a:cs typeface="Gisha" panose="020B0502040204020203" pitchFamily="34" charset="-79"/>
            </a:rPr>
            <a:t> - Midwives</a:t>
          </a:r>
        </a:p>
      </dgm:t>
    </dgm:pt>
    <dgm:pt modelId="{933789BC-385D-4868-9543-1C05AE9EC999}" type="parTrans" cxnId="{59D22492-A8B8-485D-B314-3A399103A5EC}">
      <dgm:prSet/>
      <dgm:spPr/>
      <dgm:t>
        <a:bodyPr/>
        <a:lstStyle/>
        <a:p>
          <a:endParaRPr lang="en-GB"/>
        </a:p>
      </dgm:t>
    </dgm:pt>
    <dgm:pt modelId="{08DFEDD7-B541-4FCA-BA52-2A07CB62DA8E}" type="sibTrans" cxnId="{59D22492-A8B8-485D-B314-3A399103A5EC}">
      <dgm:prSet/>
      <dgm:spPr/>
      <dgm:t>
        <a:bodyPr/>
        <a:lstStyle/>
        <a:p>
          <a:endParaRPr lang="en-GB"/>
        </a:p>
      </dgm:t>
    </dgm:pt>
    <dgm:pt modelId="{550BC21D-0835-4FEE-A2BB-7ADD7886EE2C}">
      <dgm:prSet phldrT="[Text]" custT="1"/>
      <dgm:spPr/>
      <dgm:t>
        <a:bodyPr/>
        <a:lstStyle/>
        <a:p>
          <a:pPr algn="l"/>
          <a:r>
            <a:rPr lang="en-GB" sz="700" b="1">
              <a:latin typeface="Gisha" panose="020B0502040204020203" pitchFamily="34" charset="-79"/>
              <a:cs typeface="Gisha" panose="020B0502040204020203" pitchFamily="34" charset="-79"/>
            </a:rPr>
            <a:t>How</a:t>
          </a:r>
          <a:r>
            <a:rPr lang="en-GB" sz="700">
              <a:latin typeface="Gisha" panose="020B0502040204020203" pitchFamily="34" charset="-79"/>
              <a:cs typeface="Gisha" panose="020B0502040204020203" pitchFamily="34" charset="-79"/>
            </a:rPr>
            <a:t> - talk</a:t>
          </a:r>
        </a:p>
      </dgm:t>
    </dgm:pt>
    <dgm:pt modelId="{61A80815-8CC3-4856-A966-0F1A935BF54A}" type="parTrans" cxnId="{363FB459-B4CC-4033-88DC-E029839475C4}">
      <dgm:prSet/>
      <dgm:spPr/>
      <dgm:t>
        <a:bodyPr/>
        <a:lstStyle/>
        <a:p>
          <a:endParaRPr lang="en-GB"/>
        </a:p>
      </dgm:t>
    </dgm:pt>
    <dgm:pt modelId="{C04D4528-1494-4AE0-8816-961D5148A191}" type="sibTrans" cxnId="{363FB459-B4CC-4033-88DC-E029839475C4}">
      <dgm:prSet/>
      <dgm:spPr/>
      <dgm:t>
        <a:bodyPr/>
        <a:lstStyle/>
        <a:p>
          <a:endParaRPr lang="en-GB"/>
        </a:p>
      </dgm:t>
    </dgm:pt>
    <dgm:pt modelId="{B8B26CE1-C62B-49F9-92CC-E59DEEF58F81}">
      <dgm:prSet phldrT="[Text]" custT="1"/>
      <dgm:spPr/>
      <dgm:t>
        <a:bodyPr/>
        <a:lstStyle/>
        <a:p>
          <a:pPr algn="ctr"/>
          <a:r>
            <a:rPr lang="en-GB" sz="1000" b="1">
              <a:latin typeface="Gisha" panose="020B0502040204020203" pitchFamily="34" charset="-79"/>
              <a:cs typeface="Gisha" panose="020B0502040204020203" pitchFamily="34" charset="-79"/>
            </a:rPr>
            <a:t>10-14 day Birth Visit</a:t>
          </a:r>
        </a:p>
      </dgm:t>
    </dgm:pt>
    <dgm:pt modelId="{C57C587C-D87E-4413-9DD4-55CC504ED705}" type="parTrans" cxnId="{7F79D5D4-AD9C-446B-AC1C-B7E5E46513BF}">
      <dgm:prSet/>
      <dgm:spPr/>
      <dgm:t>
        <a:bodyPr/>
        <a:lstStyle/>
        <a:p>
          <a:endParaRPr lang="en-GB"/>
        </a:p>
      </dgm:t>
    </dgm:pt>
    <dgm:pt modelId="{8D213617-0907-4D40-87D6-46D4AD935024}" type="sibTrans" cxnId="{7F79D5D4-AD9C-446B-AC1C-B7E5E46513BF}">
      <dgm:prSet/>
      <dgm:spPr/>
      <dgm:t>
        <a:bodyPr/>
        <a:lstStyle/>
        <a:p>
          <a:endParaRPr lang="en-GB"/>
        </a:p>
      </dgm:t>
    </dgm:pt>
    <dgm:pt modelId="{880FF839-4E7E-490C-B0A4-9D194C2CF51B}">
      <dgm:prSet phldrT="[Text]" custT="1"/>
      <dgm:spPr/>
      <dgm:t>
        <a:bodyPr/>
        <a:lstStyle/>
        <a:p>
          <a:pPr algn="l"/>
          <a:r>
            <a:rPr lang="en-GB" sz="700" b="1">
              <a:latin typeface="Gisha" panose="020B0502040204020203" pitchFamily="34" charset="-79"/>
              <a:cs typeface="Gisha" panose="020B0502040204020203" pitchFamily="34" charset="-79"/>
            </a:rPr>
            <a:t>Who</a:t>
          </a:r>
          <a:r>
            <a:rPr lang="en-GB" sz="700">
              <a:latin typeface="Gisha" panose="020B0502040204020203" pitchFamily="34" charset="-79"/>
              <a:cs typeface="Gisha" panose="020B0502040204020203" pitchFamily="34" charset="-79"/>
            </a:rPr>
            <a:t> - Health Visitors</a:t>
          </a:r>
        </a:p>
      </dgm:t>
    </dgm:pt>
    <dgm:pt modelId="{0513F61F-47C6-4744-92BF-6D821EAB522F}" type="parTrans" cxnId="{8677AF45-D2E7-431E-BD89-EC7EE5742B2F}">
      <dgm:prSet/>
      <dgm:spPr/>
      <dgm:t>
        <a:bodyPr/>
        <a:lstStyle/>
        <a:p>
          <a:endParaRPr lang="en-GB"/>
        </a:p>
      </dgm:t>
    </dgm:pt>
    <dgm:pt modelId="{EAA0CB0B-641A-469D-9796-422306D42AD6}" type="sibTrans" cxnId="{8677AF45-D2E7-431E-BD89-EC7EE5742B2F}">
      <dgm:prSet/>
      <dgm:spPr/>
      <dgm:t>
        <a:bodyPr/>
        <a:lstStyle/>
        <a:p>
          <a:endParaRPr lang="en-GB"/>
        </a:p>
      </dgm:t>
    </dgm:pt>
    <dgm:pt modelId="{2EA3BCFC-3E19-47D2-9B77-CD27903977C7}">
      <dgm:prSet phldrT="[Text]" custT="1"/>
      <dgm:spPr/>
      <dgm:t>
        <a:bodyPr/>
        <a:lstStyle/>
        <a:p>
          <a:pPr algn="l"/>
          <a:r>
            <a:rPr lang="en-GB" sz="700" b="1">
              <a:latin typeface="Gisha" panose="020B0502040204020203" pitchFamily="34" charset="-79"/>
              <a:cs typeface="Gisha" panose="020B0502040204020203" pitchFamily="34" charset="-79"/>
            </a:rPr>
            <a:t>How</a:t>
          </a:r>
          <a:r>
            <a:rPr lang="en-GB" sz="700">
              <a:latin typeface="Gisha" panose="020B0502040204020203" pitchFamily="34" charset="-79"/>
              <a:cs typeface="Gisha" panose="020B0502040204020203" pitchFamily="34" charset="-79"/>
            </a:rPr>
            <a:t> - talk</a:t>
          </a:r>
        </a:p>
      </dgm:t>
    </dgm:pt>
    <dgm:pt modelId="{E3D1EC48-3907-4995-AD81-6C014DACE6C1}" type="parTrans" cxnId="{3C4EB09A-CB10-4111-A5D9-E6711BC6BAF9}">
      <dgm:prSet/>
      <dgm:spPr/>
      <dgm:t>
        <a:bodyPr/>
        <a:lstStyle/>
        <a:p>
          <a:endParaRPr lang="en-GB"/>
        </a:p>
      </dgm:t>
    </dgm:pt>
    <dgm:pt modelId="{54BDB0D0-4F4D-4E08-87CC-CA76A4717EA8}" type="sibTrans" cxnId="{3C4EB09A-CB10-4111-A5D9-E6711BC6BAF9}">
      <dgm:prSet/>
      <dgm:spPr/>
      <dgm:t>
        <a:bodyPr/>
        <a:lstStyle/>
        <a:p>
          <a:endParaRPr lang="en-GB"/>
        </a:p>
      </dgm:t>
    </dgm:pt>
    <dgm:pt modelId="{29E6F192-8ABA-44AA-A059-5C43676C073C}">
      <dgm:prSet phldrT="[Text]" custT="1"/>
      <dgm:spPr/>
      <dgm:t>
        <a:bodyPr/>
        <a:lstStyle/>
        <a:p>
          <a:pPr algn="l"/>
          <a:r>
            <a:rPr lang="en-GB" sz="700" b="1">
              <a:latin typeface="Gisha" panose="020B0502040204020203" pitchFamily="34" charset="-79"/>
              <a:cs typeface="Gisha" panose="020B0502040204020203" pitchFamily="34" charset="-79"/>
            </a:rPr>
            <a:t>How</a:t>
          </a:r>
          <a:r>
            <a:rPr lang="en-GB" sz="700">
              <a:latin typeface="Gisha" panose="020B0502040204020203" pitchFamily="34" charset="-79"/>
              <a:cs typeface="Gisha" panose="020B0502040204020203" pitchFamily="34" charset="-79"/>
            </a:rPr>
            <a:t> - talk and leaflet</a:t>
          </a:r>
        </a:p>
      </dgm:t>
    </dgm:pt>
    <dgm:pt modelId="{7B7ACA25-DB6C-4576-A878-C4AFF4405CBD}" type="parTrans" cxnId="{2A176F03-1F07-4812-81C9-F58F06E2B131}">
      <dgm:prSet/>
      <dgm:spPr/>
      <dgm:t>
        <a:bodyPr/>
        <a:lstStyle/>
        <a:p>
          <a:endParaRPr lang="en-GB"/>
        </a:p>
      </dgm:t>
    </dgm:pt>
    <dgm:pt modelId="{E4AB684F-ABA6-4929-8598-1BE8477DE880}" type="sibTrans" cxnId="{2A176F03-1F07-4812-81C9-F58F06E2B131}">
      <dgm:prSet/>
      <dgm:spPr/>
      <dgm:t>
        <a:bodyPr/>
        <a:lstStyle/>
        <a:p>
          <a:endParaRPr lang="en-GB"/>
        </a:p>
      </dgm:t>
    </dgm:pt>
    <dgm:pt modelId="{CD37F90B-44E5-44AE-A3B0-08AA5B1FBEC9}">
      <dgm:prSet phldrT="[Text]" custT="1"/>
      <dgm:spPr/>
      <dgm:t>
        <a:bodyPr/>
        <a:lstStyle/>
        <a:p>
          <a:pPr algn="l"/>
          <a:r>
            <a:rPr lang="en-GB" sz="700" b="1">
              <a:latin typeface="Gisha" panose="020B0502040204020203" pitchFamily="34" charset="-79"/>
              <a:cs typeface="Gisha" panose="020B0502040204020203" pitchFamily="34" charset="-79"/>
            </a:rPr>
            <a:t>Resources</a:t>
          </a:r>
          <a:r>
            <a:rPr lang="en-GB" sz="700">
              <a:latin typeface="Gisha" panose="020B0502040204020203" pitchFamily="34" charset="-79"/>
              <a:cs typeface="Gisha" panose="020B0502040204020203" pitchFamily="34" charset="-79"/>
            </a:rPr>
            <a:t> - leaflet &amp; Red Book</a:t>
          </a:r>
        </a:p>
      </dgm:t>
    </dgm:pt>
    <dgm:pt modelId="{B4D90ED1-89E7-4F10-A688-6ECFE7FB5BFD}" type="parTrans" cxnId="{21CB570B-1034-4EA0-94C4-18D8099A9207}">
      <dgm:prSet/>
      <dgm:spPr/>
      <dgm:t>
        <a:bodyPr/>
        <a:lstStyle/>
        <a:p>
          <a:endParaRPr lang="en-GB"/>
        </a:p>
      </dgm:t>
    </dgm:pt>
    <dgm:pt modelId="{08921FE6-C1AC-4C61-A684-47495A73AE12}" type="sibTrans" cxnId="{21CB570B-1034-4EA0-94C4-18D8099A9207}">
      <dgm:prSet/>
      <dgm:spPr/>
      <dgm:t>
        <a:bodyPr/>
        <a:lstStyle/>
        <a:p>
          <a:endParaRPr lang="en-GB"/>
        </a:p>
      </dgm:t>
    </dgm:pt>
    <dgm:pt modelId="{655C5639-FD31-4FD2-840E-6B0FF7F37991}">
      <dgm:prSet phldrT="[Text]" custT="1"/>
      <dgm:spPr/>
      <dgm:t>
        <a:bodyPr/>
        <a:lstStyle/>
        <a:p>
          <a:pPr algn="l"/>
          <a:r>
            <a:rPr lang="en-GB" sz="700" b="1">
              <a:latin typeface="Gisha" panose="020B0502040204020203" pitchFamily="34" charset="-79"/>
              <a:cs typeface="Gisha" panose="020B0502040204020203" pitchFamily="34" charset="-79"/>
            </a:rPr>
            <a:t>Training</a:t>
          </a:r>
          <a:r>
            <a:rPr lang="en-GB" sz="700">
              <a:latin typeface="Gisha" panose="020B0502040204020203" pitchFamily="34" charset="-79"/>
              <a:cs typeface="Gisha" panose="020B0502040204020203" pitchFamily="34" charset="-79"/>
            </a:rPr>
            <a:t> - eLearning/PowerPoint slides</a:t>
          </a:r>
        </a:p>
      </dgm:t>
    </dgm:pt>
    <dgm:pt modelId="{29456419-14FD-458E-8CB2-E3E60A774B92}" type="parTrans" cxnId="{52A45E8C-3016-4A8C-A4DA-C28327DACC11}">
      <dgm:prSet/>
      <dgm:spPr/>
      <dgm:t>
        <a:bodyPr/>
        <a:lstStyle/>
        <a:p>
          <a:endParaRPr lang="en-GB"/>
        </a:p>
      </dgm:t>
    </dgm:pt>
    <dgm:pt modelId="{D8907E01-A6AD-4C6C-AE14-073A73EA8753}" type="sibTrans" cxnId="{52A45E8C-3016-4A8C-A4DA-C28327DACC11}">
      <dgm:prSet/>
      <dgm:spPr/>
      <dgm:t>
        <a:bodyPr/>
        <a:lstStyle/>
        <a:p>
          <a:endParaRPr lang="en-GB"/>
        </a:p>
      </dgm:t>
    </dgm:pt>
    <dgm:pt modelId="{6309B144-F394-4FA4-9D2D-34FC7E502FD6}">
      <dgm:prSet phldrT="[Text]" custT="1"/>
      <dgm:spPr/>
      <dgm:t>
        <a:bodyPr/>
        <a:lstStyle/>
        <a:p>
          <a:pPr algn="ctr"/>
          <a:r>
            <a:rPr lang="en-GB" sz="1000" b="1">
              <a:latin typeface="Gisha" panose="020B0502040204020203" pitchFamily="34" charset="-79"/>
              <a:cs typeface="Gisha" panose="020B0502040204020203" pitchFamily="34" charset="-79"/>
            </a:rPr>
            <a:t>6-8 Week Check</a:t>
          </a:r>
        </a:p>
      </dgm:t>
    </dgm:pt>
    <dgm:pt modelId="{06D07C10-3704-4FE2-8C28-9EC2F76152C1}" type="parTrans" cxnId="{3B21893D-C757-4E1D-840D-22FF51656DE2}">
      <dgm:prSet/>
      <dgm:spPr/>
      <dgm:t>
        <a:bodyPr/>
        <a:lstStyle/>
        <a:p>
          <a:endParaRPr lang="en-GB"/>
        </a:p>
      </dgm:t>
    </dgm:pt>
    <dgm:pt modelId="{5724FA63-5A8E-42BA-B296-CF5D870BBA4E}" type="sibTrans" cxnId="{3B21893D-C757-4E1D-840D-22FF51656DE2}">
      <dgm:prSet/>
      <dgm:spPr/>
      <dgm:t>
        <a:bodyPr/>
        <a:lstStyle/>
        <a:p>
          <a:endParaRPr lang="en-GB"/>
        </a:p>
      </dgm:t>
    </dgm:pt>
    <dgm:pt modelId="{E2A0DC07-37C9-4688-AB19-B01A722C7F73}">
      <dgm:prSet phldrT="[Text]" custT="1"/>
      <dgm:spPr/>
      <dgm:t>
        <a:bodyPr/>
        <a:lstStyle/>
        <a:p>
          <a:pPr algn="l"/>
          <a:r>
            <a:rPr lang="en-GB" sz="700" b="1">
              <a:latin typeface="Gisha" panose="020B0502040204020203" pitchFamily="34" charset="-79"/>
              <a:cs typeface="Gisha" panose="020B0502040204020203" pitchFamily="34" charset="-79"/>
            </a:rPr>
            <a:t>Resources</a:t>
          </a:r>
          <a:r>
            <a:rPr lang="en-GB" sz="700">
              <a:latin typeface="Gisha" panose="020B0502040204020203" pitchFamily="34" charset="-79"/>
              <a:cs typeface="Gisha" panose="020B0502040204020203" pitchFamily="34" charset="-79"/>
            </a:rPr>
            <a:t> - leaflet &amp; Red Book</a:t>
          </a:r>
        </a:p>
      </dgm:t>
    </dgm:pt>
    <dgm:pt modelId="{2950E346-690F-4D64-A2A2-1DA09F939684}" type="parTrans" cxnId="{3615D5AC-CBB4-43BF-A120-C9AF2CE8569F}">
      <dgm:prSet/>
      <dgm:spPr/>
      <dgm:t>
        <a:bodyPr/>
        <a:lstStyle/>
        <a:p>
          <a:endParaRPr lang="en-GB"/>
        </a:p>
      </dgm:t>
    </dgm:pt>
    <dgm:pt modelId="{FD4186AC-606E-4C97-A4D6-3307190BB18E}" type="sibTrans" cxnId="{3615D5AC-CBB4-43BF-A120-C9AF2CE8569F}">
      <dgm:prSet/>
      <dgm:spPr/>
      <dgm:t>
        <a:bodyPr/>
        <a:lstStyle/>
        <a:p>
          <a:endParaRPr lang="en-GB"/>
        </a:p>
      </dgm:t>
    </dgm:pt>
    <dgm:pt modelId="{8AB23E20-60A0-47CE-818A-D2CD78E4664D}">
      <dgm:prSet phldrT="[Text]" custT="1"/>
      <dgm:spPr/>
      <dgm:t>
        <a:bodyPr/>
        <a:lstStyle/>
        <a:p>
          <a:pPr algn="l"/>
          <a:r>
            <a:rPr lang="en-GB" sz="700" b="1">
              <a:latin typeface="Gisha" panose="020B0502040204020203" pitchFamily="34" charset="-79"/>
              <a:cs typeface="Gisha" panose="020B0502040204020203" pitchFamily="34" charset="-79"/>
            </a:rPr>
            <a:t>Who -</a:t>
          </a:r>
          <a:r>
            <a:rPr lang="en-GB" sz="700" b="0">
              <a:latin typeface="Gisha" panose="020B0502040204020203" pitchFamily="34" charset="-79"/>
              <a:cs typeface="Gisha" panose="020B0502040204020203" pitchFamily="34" charset="-79"/>
            </a:rPr>
            <a:t> GPs</a:t>
          </a:r>
        </a:p>
      </dgm:t>
    </dgm:pt>
    <dgm:pt modelId="{C9FE8CD8-BBF1-4737-95F7-AD177167C5C6}" type="parTrans" cxnId="{C4442451-76A5-40A6-BAF8-052A45C9B5B7}">
      <dgm:prSet/>
      <dgm:spPr/>
      <dgm:t>
        <a:bodyPr/>
        <a:lstStyle/>
        <a:p>
          <a:endParaRPr lang="en-GB"/>
        </a:p>
      </dgm:t>
    </dgm:pt>
    <dgm:pt modelId="{DB6AC4A5-38C8-419B-92E9-38B5CA01F755}" type="sibTrans" cxnId="{C4442451-76A5-40A6-BAF8-052A45C9B5B7}">
      <dgm:prSet/>
      <dgm:spPr/>
      <dgm:t>
        <a:bodyPr/>
        <a:lstStyle/>
        <a:p>
          <a:endParaRPr lang="en-GB"/>
        </a:p>
      </dgm:t>
    </dgm:pt>
    <dgm:pt modelId="{4B6A8ABB-BD67-4E7B-A910-8B661A0E2758}">
      <dgm:prSet phldrT="[Text]" custT="1"/>
      <dgm:spPr/>
      <dgm:t>
        <a:bodyPr/>
        <a:lstStyle/>
        <a:p>
          <a:pPr algn="l"/>
          <a:r>
            <a:rPr lang="en-GB" sz="700" b="1">
              <a:latin typeface="Gisha" panose="020B0502040204020203" pitchFamily="34" charset="-79"/>
              <a:cs typeface="Gisha" panose="020B0502040204020203" pitchFamily="34" charset="-79"/>
            </a:rPr>
            <a:t>How - </a:t>
          </a:r>
          <a:r>
            <a:rPr lang="en-GB" sz="700" b="0">
              <a:latin typeface="Gisha" panose="020B0502040204020203" pitchFamily="34" charset="-79"/>
              <a:cs typeface="Gisha" panose="020B0502040204020203" pitchFamily="34" charset="-79"/>
            </a:rPr>
            <a:t>talk</a:t>
          </a:r>
        </a:p>
      </dgm:t>
    </dgm:pt>
    <dgm:pt modelId="{A5240034-B152-4938-B2D5-64F1CB6152A4}" type="parTrans" cxnId="{262EEE86-0E6F-4041-A2AE-9AA40A811334}">
      <dgm:prSet/>
      <dgm:spPr/>
      <dgm:t>
        <a:bodyPr/>
        <a:lstStyle/>
        <a:p>
          <a:endParaRPr lang="en-GB"/>
        </a:p>
      </dgm:t>
    </dgm:pt>
    <dgm:pt modelId="{96441689-8FC7-47EF-AD6E-CCCEB7D1BBEC}" type="sibTrans" cxnId="{262EEE86-0E6F-4041-A2AE-9AA40A811334}">
      <dgm:prSet/>
      <dgm:spPr/>
      <dgm:t>
        <a:bodyPr/>
        <a:lstStyle/>
        <a:p>
          <a:endParaRPr lang="en-GB"/>
        </a:p>
      </dgm:t>
    </dgm:pt>
    <dgm:pt modelId="{F4E98427-A779-497A-9659-BB2CDA602219}">
      <dgm:prSet phldrT="[Text]" custT="1"/>
      <dgm:spPr/>
      <dgm:t>
        <a:bodyPr/>
        <a:lstStyle/>
        <a:p>
          <a:pPr algn="l"/>
          <a:r>
            <a:rPr lang="en-GB" sz="700" b="1">
              <a:latin typeface="Gisha" panose="020B0502040204020203" pitchFamily="34" charset="-79"/>
              <a:cs typeface="Gisha" panose="020B0502040204020203" pitchFamily="34" charset="-79"/>
            </a:rPr>
            <a:t>Training</a:t>
          </a:r>
          <a:r>
            <a:rPr lang="en-GB" sz="700">
              <a:latin typeface="Gisha" panose="020B0502040204020203" pitchFamily="34" charset="-79"/>
              <a:cs typeface="Gisha" panose="020B0502040204020203" pitchFamily="34" charset="-79"/>
            </a:rPr>
            <a:t> - eLearning/PowerPoint slides</a:t>
          </a:r>
        </a:p>
      </dgm:t>
    </dgm:pt>
    <dgm:pt modelId="{1BB90866-E919-4D66-875A-8D9EC8617E52}" type="parTrans" cxnId="{154E7608-89B2-4EFE-B2E4-60BF6E71E7FB}">
      <dgm:prSet/>
      <dgm:spPr/>
      <dgm:t>
        <a:bodyPr/>
        <a:lstStyle/>
        <a:p>
          <a:endParaRPr lang="en-GB"/>
        </a:p>
      </dgm:t>
    </dgm:pt>
    <dgm:pt modelId="{B5898BB2-8919-4617-9F1B-9072B07625C8}" type="sibTrans" cxnId="{154E7608-89B2-4EFE-B2E4-60BF6E71E7FB}">
      <dgm:prSet/>
      <dgm:spPr/>
      <dgm:t>
        <a:bodyPr/>
        <a:lstStyle/>
        <a:p>
          <a:endParaRPr lang="en-GB"/>
        </a:p>
      </dgm:t>
    </dgm:pt>
    <dgm:pt modelId="{23170801-9ADC-465E-ABED-5FEBBAD565FF}">
      <dgm:prSet phldrT="[Text]" custT="1"/>
      <dgm:spPr/>
      <dgm:t>
        <a:bodyPr/>
        <a:lstStyle/>
        <a:p>
          <a:pPr algn="l"/>
          <a:r>
            <a:rPr lang="en-GB" sz="700" b="1">
              <a:latin typeface="Gisha" panose="020B0502040204020203" pitchFamily="34" charset="-79"/>
              <a:cs typeface="Gisha" panose="020B0502040204020203" pitchFamily="34" charset="-79"/>
            </a:rPr>
            <a:t>Training</a:t>
          </a:r>
          <a:r>
            <a:rPr lang="en-GB" sz="700">
              <a:latin typeface="Gisha" panose="020B0502040204020203" pitchFamily="34" charset="-79"/>
              <a:cs typeface="Gisha" panose="020B0502040204020203" pitchFamily="34" charset="-79"/>
            </a:rPr>
            <a:t> - eLearning/PowerPoint slides</a:t>
          </a:r>
        </a:p>
      </dgm:t>
    </dgm:pt>
    <dgm:pt modelId="{2052946F-3F4A-45FE-8470-AC1FF8269C6C}" type="parTrans" cxnId="{1A280135-0153-4C0B-A28A-C635F0F7B6A5}">
      <dgm:prSet/>
      <dgm:spPr/>
      <dgm:t>
        <a:bodyPr/>
        <a:lstStyle/>
        <a:p>
          <a:endParaRPr lang="en-GB"/>
        </a:p>
      </dgm:t>
    </dgm:pt>
    <dgm:pt modelId="{E6F24D45-3342-4927-B137-AC3334804905}" type="sibTrans" cxnId="{1A280135-0153-4C0B-A28A-C635F0F7B6A5}">
      <dgm:prSet/>
      <dgm:spPr/>
      <dgm:t>
        <a:bodyPr/>
        <a:lstStyle/>
        <a:p>
          <a:endParaRPr lang="en-GB"/>
        </a:p>
      </dgm:t>
    </dgm:pt>
    <dgm:pt modelId="{DE8DC509-EA92-4ABD-8024-FA06C5190F09}">
      <dgm:prSet phldrT="[Text]" custT="1"/>
      <dgm:spPr/>
      <dgm:t>
        <a:bodyPr/>
        <a:lstStyle/>
        <a:p>
          <a:pPr algn="l"/>
          <a:r>
            <a:rPr lang="en-GB" sz="700" b="1">
              <a:latin typeface="Gisha" panose="020B0502040204020203" pitchFamily="34" charset="-79"/>
              <a:cs typeface="Gisha" panose="020B0502040204020203" pitchFamily="34" charset="-79"/>
            </a:rPr>
            <a:t>Resources - </a:t>
          </a:r>
          <a:r>
            <a:rPr lang="en-GB" sz="700" b="0">
              <a:latin typeface="Gisha" panose="020B0502040204020203" pitchFamily="34" charset="-79"/>
              <a:cs typeface="Gisha" panose="020B0502040204020203" pitchFamily="34" charset="-79"/>
            </a:rPr>
            <a:t>leaflet &amp; Red Book</a:t>
          </a:r>
        </a:p>
      </dgm:t>
    </dgm:pt>
    <dgm:pt modelId="{CA9C5D3B-2FDD-494A-B96E-F971CDF3C029}" type="parTrans" cxnId="{4AE77D22-AA27-47CB-B087-76760B7CF65D}">
      <dgm:prSet/>
      <dgm:spPr/>
      <dgm:t>
        <a:bodyPr/>
        <a:lstStyle/>
        <a:p>
          <a:endParaRPr lang="en-GB"/>
        </a:p>
      </dgm:t>
    </dgm:pt>
    <dgm:pt modelId="{DB88ABDE-A683-448C-9AC8-944DFB34EEA9}" type="sibTrans" cxnId="{4AE77D22-AA27-47CB-B087-76760B7CF65D}">
      <dgm:prSet/>
      <dgm:spPr/>
      <dgm:t>
        <a:bodyPr/>
        <a:lstStyle/>
        <a:p>
          <a:endParaRPr lang="en-GB"/>
        </a:p>
      </dgm:t>
    </dgm:pt>
    <dgm:pt modelId="{A31AA08F-7101-43DB-B737-402A89895417}">
      <dgm:prSet phldrT="[Text]" custT="1"/>
      <dgm:spPr/>
      <dgm:t>
        <a:bodyPr/>
        <a:lstStyle/>
        <a:p>
          <a:pPr algn="l"/>
          <a:r>
            <a:rPr lang="en-GB" sz="700" b="1">
              <a:latin typeface="Gisha" panose="020B0502040204020203" pitchFamily="34" charset="-79"/>
              <a:cs typeface="Gisha" panose="020B0502040204020203" pitchFamily="34" charset="-79"/>
            </a:rPr>
            <a:t>Training - </a:t>
          </a:r>
          <a:r>
            <a:rPr lang="en-GB" sz="700">
              <a:latin typeface="Gisha" panose="020B0502040204020203" pitchFamily="34" charset="-79"/>
              <a:cs typeface="Gisha" panose="020B0502040204020203" pitchFamily="34" charset="-79"/>
            </a:rPr>
            <a:t>eLearning/PowerPoint slides</a:t>
          </a:r>
          <a:endParaRPr lang="en-GB" sz="700" b="0">
            <a:latin typeface="Gisha" panose="020B0502040204020203" pitchFamily="34" charset="-79"/>
            <a:cs typeface="Gisha" panose="020B0502040204020203" pitchFamily="34" charset="-79"/>
          </a:endParaRPr>
        </a:p>
      </dgm:t>
    </dgm:pt>
    <dgm:pt modelId="{88CE8A09-D70C-4E7E-9C21-F665FBD5C6AF}" type="parTrans" cxnId="{E434142F-25B2-4361-8791-A67D5A2E9A4C}">
      <dgm:prSet/>
      <dgm:spPr/>
      <dgm:t>
        <a:bodyPr/>
        <a:lstStyle/>
        <a:p>
          <a:endParaRPr lang="en-GB"/>
        </a:p>
      </dgm:t>
    </dgm:pt>
    <dgm:pt modelId="{53715754-7AC8-4899-8369-30F0EF4A9298}" type="sibTrans" cxnId="{E434142F-25B2-4361-8791-A67D5A2E9A4C}">
      <dgm:prSet/>
      <dgm:spPr/>
      <dgm:t>
        <a:bodyPr/>
        <a:lstStyle/>
        <a:p>
          <a:endParaRPr lang="en-GB"/>
        </a:p>
      </dgm:t>
    </dgm:pt>
    <dgm:pt modelId="{1AEE8DB0-4219-43AC-89B6-827DECD93D6F}">
      <dgm:prSet phldrT="[Text]" custT="1"/>
      <dgm:spPr/>
      <dgm:t>
        <a:bodyPr/>
        <a:lstStyle/>
        <a:p>
          <a:pPr algn="ctr"/>
          <a:r>
            <a:rPr lang="en-GB" sz="1000" b="1">
              <a:latin typeface="Gisha" panose="020B0502040204020203" pitchFamily="34" charset="-79"/>
              <a:cs typeface="Gisha" panose="020B0502040204020203" pitchFamily="34" charset="-79"/>
            </a:rPr>
            <a:t>AnteNatal Check            </a:t>
          </a:r>
          <a:endParaRPr lang="en-GB" sz="800" b="1">
            <a:latin typeface="Gisha" panose="020B0502040204020203" pitchFamily="34" charset="-79"/>
            <a:cs typeface="Gisha" panose="020B0502040204020203" pitchFamily="34" charset="-79"/>
          </a:endParaRPr>
        </a:p>
      </dgm:t>
    </dgm:pt>
    <dgm:pt modelId="{3EA54360-ABB4-4DE5-A32C-873EABF7E1AD}" type="parTrans" cxnId="{4D9A4C2C-1D17-406F-A127-88FE0ACA2B05}">
      <dgm:prSet/>
      <dgm:spPr/>
      <dgm:t>
        <a:bodyPr/>
        <a:lstStyle/>
        <a:p>
          <a:endParaRPr lang="en-GB"/>
        </a:p>
      </dgm:t>
    </dgm:pt>
    <dgm:pt modelId="{881DF257-48EE-4754-869A-EDB22BE4CDCE}" type="sibTrans" cxnId="{4D9A4C2C-1D17-406F-A127-88FE0ACA2B05}">
      <dgm:prSet/>
      <dgm:spPr/>
      <dgm:t>
        <a:bodyPr/>
        <a:lstStyle/>
        <a:p>
          <a:endParaRPr lang="en-GB"/>
        </a:p>
      </dgm:t>
    </dgm:pt>
    <dgm:pt modelId="{B26DA24C-4343-47B2-871E-34E9BEF9656E}">
      <dgm:prSet custT="1"/>
      <dgm:spPr/>
      <dgm:t>
        <a:bodyPr/>
        <a:lstStyle/>
        <a:p>
          <a:pPr algn="l"/>
          <a:r>
            <a:rPr lang="en-GB" sz="700" b="1" dirty="0">
              <a:latin typeface="Gisha" panose="020B0502040204020203" pitchFamily="34" charset="-79"/>
              <a:cs typeface="Gisha" panose="020B0502040204020203" pitchFamily="34" charset="-79"/>
            </a:rPr>
            <a:t>Who</a:t>
          </a:r>
          <a:r>
            <a:rPr lang="en-GB" sz="700" dirty="0">
              <a:latin typeface="Gisha" panose="020B0502040204020203" pitchFamily="34" charset="-79"/>
              <a:cs typeface="Gisha" panose="020B0502040204020203" pitchFamily="34" charset="-79"/>
            </a:rPr>
            <a:t>                                                            </a:t>
          </a:r>
          <a:r>
            <a:rPr lang="en-GB" sz="700" b="1" u="sng" dirty="0">
              <a:latin typeface="Gisha" panose="020B0502040204020203" pitchFamily="34" charset="-79"/>
              <a:cs typeface="Gisha" panose="020B0502040204020203" pitchFamily="34" charset="-79"/>
            </a:rPr>
            <a:t>WUTH Midwives</a:t>
          </a:r>
          <a:r>
            <a:rPr lang="en-GB" sz="700" dirty="0">
              <a:latin typeface="Gisha" panose="020B0502040204020203" pitchFamily="34" charset="-79"/>
              <a:cs typeface="Gisha" panose="020B0502040204020203" pitchFamily="34" charset="-79"/>
            </a:rPr>
            <a:t>                             - </a:t>
          </a:r>
          <a:r>
            <a:rPr lang="en-GB" sz="700" dirty="0" smtClean="0">
              <a:latin typeface="Gisha" panose="020B0502040204020203" pitchFamily="34" charset="-79"/>
              <a:cs typeface="Gisha" panose="020B0502040204020203" pitchFamily="34" charset="-79"/>
            </a:rPr>
            <a:t>16 </a:t>
          </a:r>
          <a:r>
            <a:rPr lang="en-GB" sz="700" dirty="0">
              <a:latin typeface="Gisha" panose="020B0502040204020203" pitchFamily="34" charset="-79"/>
              <a:cs typeface="Gisha" panose="020B0502040204020203" pitchFamily="34" charset="-79"/>
            </a:rPr>
            <a:t>week check         </a:t>
          </a:r>
          <a:r>
            <a:rPr lang="en-GB" sz="700" dirty="0" smtClean="0">
              <a:latin typeface="Gisha" panose="020B0502040204020203" pitchFamily="34" charset="-79"/>
              <a:cs typeface="Gisha" panose="020B0502040204020203" pitchFamily="34" charset="-79"/>
            </a:rPr>
            <a:t>             - </a:t>
          </a:r>
          <a:r>
            <a:rPr lang="en-GB" sz="700" dirty="0">
              <a:latin typeface="Gisha" panose="020B0502040204020203" pitchFamily="34" charset="-79"/>
              <a:cs typeface="Gisha" panose="020B0502040204020203" pitchFamily="34" charset="-79"/>
            </a:rPr>
            <a:t>36 week before </a:t>
          </a:r>
          <a:r>
            <a:rPr lang="en-GB" sz="700" dirty="0" smtClean="0">
              <a:latin typeface="Gisha" panose="020B0502040204020203" pitchFamily="34" charset="-79"/>
              <a:cs typeface="Gisha" panose="020B0502040204020203" pitchFamily="34" charset="-79"/>
            </a:rPr>
            <a:t>birth </a:t>
          </a:r>
          <a:r>
            <a:rPr lang="en-GB" sz="700" dirty="0">
              <a:latin typeface="Gisha" panose="020B0502040204020203" pitchFamily="34" charset="-79"/>
              <a:cs typeface="Gisha" panose="020B0502040204020203" pitchFamily="34" charset="-79"/>
            </a:rPr>
            <a:t>check                                           </a:t>
          </a:r>
          <a:r>
            <a:rPr lang="en-GB" sz="700" b="1" u="sng" dirty="0">
              <a:latin typeface="Gisha" panose="020B0502040204020203" pitchFamily="34" charset="-79"/>
              <a:cs typeface="Gisha" panose="020B0502040204020203" pitchFamily="34" charset="-79"/>
            </a:rPr>
            <a:t>WCHC Health Visitors </a:t>
          </a:r>
          <a:r>
            <a:rPr lang="en-GB" sz="700" b="0" u="none" dirty="0">
              <a:latin typeface="Gisha" panose="020B0502040204020203" pitchFamily="34" charset="-79"/>
              <a:cs typeface="Gisha" panose="020B0502040204020203" pitchFamily="34" charset="-79"/>
            </a:rPr>
            <a:t>      </a:t>
          </a:r>
          <a:r>
            <a:rPr lang="en-GB" sz="700" b="0" u="none" dirty="0" smtClean="0">
              <a:latin typeface="Gisha" panose="020B0502040204020203" pitchFamily="34" charset="-79"/>
              <a:cs typeface="Gisha" panose="020B0502040204020203" pitchFamily="34" charset="-79"/>
            </a:rPr>
            <a:t>           - </a:t>
          </a:r>
          <a:r>
            <a:rPr lang="en-GB" sz="700" b="0" u="none" dirty="0">
              <a:latin typeface="Gisha" panose="020B0502040204020203" pitchFamily="34" charset="-79"/>
              <a:cs typeface="Gisha" panose="020B0502040204020203" pitchFamily="34" charset="-79"/>
            </a:rPr>
            <a:t>30 - 36 week check       </a:t>
          </a:r>
        </a:p>
      </dgm:t>
    </dgm:pt>
    <dgm:pt modelId="{71167530-1209-4453-ACB0-1ACAEC4D0E78}" type="parTrans" cxnId="{E4CFB088-C935-4A05-9EBF-5285C4BABC5A}">
      <dgm:prSet/>
      <dgm:spPr/>
      <dgm:t>
        <a:bodyPr/>
        <a:lstStyle/>
        <a:p>
          <a:endParaRPr lang="en-GB"/>
        </a:p>
      </dgm:t>
    </dgm:pt>
    <dgm:pt modelId="{DDE7A349-6F9D-47F0-AC79-5F0487F33889}" type="sibTrans" cxnId="{E4CFB088-C935-4A05-9EBF-5285C4BABC5A}">
      <dgm:prSet/>
      <dgm:spPr/>
      <dgm:t>
        <a:bodyPr/>
        <a:lstStyle/>
        <a:p>
          <a:endParaRPr lang="en-GB"/>
        </a:p>
      </dgm:t>
    </dgm:pt>
    <dgm:pt modelId="{3351D2EC-1D86-48D4-9DEE-DC1E1C37B54F}">
      <dgm:prSet custT="1"/>
      <dgm:spPr/>
      <dgm:t>
        <a:bodyPr/>
        <a:lstStyle/>
        <a:p>
          <a:pPr algn="l"/>
          <a:r>
            <a:rPr lang="en-GB" sz="700" b="1">
              <a:latin typeface="Gisha" panose="020B0502040204020203" pitchFamily="34" charset="-79"/>
              <a:cs typeface="Gisha" panose="020B0502040204020203" pitchFamily="34" charset="-79"/>
            </a:rPr>
            <a:t>Resources</a:t>
          </a:r>
          <a:r>
            <a:rPr lang="en-GB" sz="700">
              <a:latin typeface="Gisha" panose="020B0502040204020203" pitchFamily="34" charset="-79"/>
              <a:cs typeface="Gisha" panose="020B0502040204020203" pitchFamily="34" charset="-79"/>
            </a:rPr>
            <a:t> - leaflets/posters, email</a:t>
          </a:r>
        </a:p>
      </dgm:t>
    </dgm:pt>
    <dgm:pt modelId="{BABADFFE-C8D5-4CC4-8437-07BC60505E32}" type="parTrans" cxnId="{35D59BC9-4B2A-432B-BE6A-673EFFA4C837}">
      <dgm:prSet/>
      <dgm:spPr/>
      <dgm:t>
        <a:bodyPr/>
        <a:lstStyle/>
        <a:p>
          <a:endParaRPr lang="en-GB"/>
        </a:p>
      </dgm:t>
    </dgm:pt>
    <dgm:pt modelId="{8FAAD2A7-456D-460E-B2B3-B47DBFC35016}" type="sibTrans" cxnId="{35D59BC9-4B2A-432B-BE6A-673EFFA4C837}">
      <dgm:prSet/>
      <dgm:spPr/>
      <dgm:t>
        <a:bodyPr/>
        <a:lstStyle/>
        <a:p>
          <a:endParaRPr lang="en-GB"/>
        </a:p>
      </dgm:t>
    </dgm:pt>
    <dgm:pt modelId="{0BC097FF-E7E6-4247-85B0-F65FEEBBEC7D}">
      <dgm:prSet custT="1"/>
      <dgm:spPr/>
      <dgm:t>
        <a:bodyPr/>
        <a:lstStyle/>
        <a:p>
          <a:pPr algn="l"/>
          <a:r>
            <a:rPr lang="en-GB" sz="700" b="1">
              <a:latin typeface="Gisha" panose="020B0502040204020203" pitchFamily="34" charset="-79"/>
              <a:cs typeface="Gisha" panose="020B0502040204020203" pitchFamily="34" charset="-79"/>
            </a:rPr>
            <a:t>Training</a:t>
          </a:r>
          <a:r>
            <a:rPr lang="en-GB" sz="700">
              <a:latin typeface="Gisha" panose="020B0502040204020203" pitchFamily="34" charset="-79"/>
              <a:cs typeface="Gisha" panose="020B0502040204020203" pitchFamily="34" charset="-79"/>
            </a:rPr>
            <a:t> - eLearning/PowerPoint slides</a:t>
          </a:r>
        </a:p>
      </dgm:t>
    </dgm:pt>
    <dgm:pt modelId="{619E2C51-94C3-4865-8A08-B1D092915413}" type="parTrans" cxnId="{14628F3A-F511-4526-9A32-BE1CE3F20641}">
      <dgm:prSet/>
      <dgm:spPr/>
      <dgm:t>
        <a:bodyPr/>
        <a:lstStyle/>
        <a:p>
          <a:endParaRPr lang="en-GB"/>
        </a:p>
      </dgm:t>
    </dgm:pt>
    <dgm:pt modelId="{3134FCBF-18C0-4620-983F-D22DC9C32D67}" type="sibTrans" cxnId="{14628F3A-F511-4526-9A32-BE1CE3F20641}">
      <dgm:prSet/>
      <dgm:spPr/>
      <dgm:t>
        <a:bodyPr/>
        <a:lstStyle/>
        <a:p>
          <a:endParaRPr lang="en-GB"/>
        </a:p>
      </dgm:t>
    </dgm:pt>
    <dgm:pt modelId="{FAE1835F-4531-466E-B333-4BF397C699BC}">
      <dgm:prSet phldrT="[Text]" custT="1"/>
      <dgm:spPr/>
      <dgm:t>
        <a:bodyPr/>
        <a:lstStyle/>
        <a:p>
          <a:pPr algn="ctr"/>
          <a:r>
            <a:rPr lang="en-GB" sz="1000" b="1">
              <a:latin typeface="Gisha" panose="020B0502040204020203" pitchFamily="34" charset="-79"/>
              <a:cs typeface="Gisha" panose="020B0502040204020203" pitchFamily="34" charset="-79"/>
            </a:rPr>
            <a:t>Wider Messages</a:t>
          </a:r>
        </a:p>
      </dgm:t>
    </dgm:pt>
    <dgm:pt modelId="{65F721EC-E0A4-4C41-83FC-D5A311EFDF99}" type="parTrans" cxnId="{3A630955-89B6-43C4-AF8B-FD76010B5412}">
      <dgm:prSet/>
      <dgm:spPr/>
      <dgm:t>
        <a:bodyPr/>
        <a:lstStyle/>
        <a:p>
          <a:endParaRPr lang="en-GB"/>
        </a:p>
      </dgm:t>
    </dgm:pt>
    <dgm:pt modelId="{B100B7A1-5279-44DF-A00D-8C57DF2C9EC8}" type="sibTrans" cxnId="{3A630955-89B6-43C4-AF8B-FD76010B5412}">
      <dgm:prSet/>
      <dgm:spPr/>
      <dgm:t>
        <a:bodyPr/>
        <a:lstStyle/>
        <a:p>
          <a:endParaRPr lang="en-GB"/>
        </a:p>
      </dgm:t>
    </dgm:pt>
    <dgm:pt modelId="{6F72D182-79B5-4DF8-ACAD-78D4BF63A024}">
      <dgm:prSet phldrT="[Text]" custT="1"/>
      <dgm:spPr/>
      <dgm:t>
        <a:bodyPr/>
        <a:lstStyle/>
        <a:p>
          <a:pPr algn="l"/>
          <a:r>
            <a:rPr lang="en-GB" sz="700" b="1">
              <a:latin typeface="Gisha" panose="020B0502040204020203" pitchFamily="34" charset="-79"/>
              <a:cs typeface="Gisha" panose="020B0502040204020203" pitchFamily="34" charset="-79"/>
            </a:rPr>
            <a:t>Who</a:t>
          </a:r>
          <a:r>
            <a:rPr lang="en-GB" sz="700">
              <a:latin typeface="Gisha" panose="020B0502040204020203" pitchFamily="34" charset="-79"/>
              <a:cs typeface="Gisha" panose="020B0502040204020203" pitchFamily="34" charset="-79"/>
            </a:rPr>
            <a:t> - Social care / Police / A&amp;E / Family Wellbeing / Early Help / Early Years settings / PVI /  Walk-in Centres / NeoNatal (being developed - York)</a:t>
          </a:r>
          <a:endParaRPr lang="en-GB" sz="700" b="0">
            <a:latin typeface="Gisha" panose="020B0502040204020203" pitchFamily="34" charset="-79"/>
            <a:cs typeface="Gisha" panose="020B0502040204020203" pitchFamily="34" charset="-79"/>
          </a:endParaRPr>
        </a:p>
      </dgm:t>
    </dgm:pt>
    <dgm:pt modelId="{473159F8-EAB6-4B7B-9C0A-EF713E02678B}" type="parTrans" cxnId="{FF0CC362-D5F9-4EBE-BB93-72DA17476C56}">
      <dgm:prSet/>
      <dgm:spPr/>
      <dgm:t>
        <a:bodyPr/>
        <a:lstStyle/>
        <a:p>
          <a:endParaRPr lang="en-GB"/>
        </a:p>
      </dgm:t>
    </dgm:pt>
    <dgm:pt modelId="{506171D5-972E-4E5A-BEF3-D381FAB634F1}" type="sibTrans" cxnId="{FF0CC362-D5F9-4EBE-BB93-72DA17476C56}">
      <dgm:prSet/>
      <dgm:spPr/>
      <dgm:t>
        <a:bodyPr/>
        <a:lstStyle/>
        <a:p>
          <a:endParaRPr lang="en-GB"/>
        </a:p>
      </dgm:t>
    </dgm:pt>
    <dgm:pt modelId="{6C7FDED3-69C1-4AB0-8387-34F24E266602}">
      <dgm:prSet custT="1"/>
      <dgm:spPr/>
      <dgm:t>
        <a:bodyPr/>
        <a:lstStyle/>
        <a:p>
          <a:pPr algn="l"/>
          <a:r>
            <a:rPr lang="en-GB" sz="700" b="1">
              <a:latin typeface="Gisha" panose="020B0502040204020203" pitchFamily="34" charset="-79"/>
              <a:cs typeface="Gisha" panose="020B0502040204020203" pitchFamily="34" charset="-79"/>
            </a:rPr>
            <a:t>Resources</a:t>
          </a:r>
          <a:r>
            <a:rPr lang="en-GB" sz="700">
              <a:latin typeface="Gisha" panose="020B0502040204020203" pitchFamily="34" charset="-79"/>
              <a:cs typeface="Gisha" panose="020B0502040204020203" pitchFamily="34" charset="-79"/>
            </a:rPr>
            <a:t> - leaflets/posters</a:t>
          </a:r>
        </a:p>
      </dgm:t>
    </dgm:pt>
    <dgm:pt modelId="{DC9B4E70-11F7-497A-BF1A-82E8B126C11C}" type="parTrans" cxnId="{A2D5B4E0-907A-4E4F-97AC-AC7E3F72B225}">
      <dgm:prSet/>
      <dgm:spPr/>
      <dgm:t>
        <a:bodyPr/>
        <a:lstStyle/>
        <a:p>
          <a:endParaRPr lang="en-GB"/>
        </a:p>
      </dgm:t>
    </dgm:pt>
    <dgm:pt modelId="{F18FFAF4-8470-431A-9A54-55D15DF331F5}" type="sibTrans" cxnId="{A2D5B4E0-907A-4E4F-97AC-AC7E3F72B225}">
      <dgm:prSet/>
      <dgm:spPr/>
      <dgm:t>
        <a:bodyPr/>
        <a:lstStyle/>
        <a:p>
          <a:endParaRPr lang="en-GB"/>
        </a:p>
      </dgm:t>
    </dgm:pt>
    <dgm:pt modelId="{EFA83369-49B2-483F-A4B8-F448094702A7}">
      <dgm:prSet custT="1"/>
      <dgm:spPr/>
      <dgm:t>
        <a:bodyPr/>
        <a:lstStyle/>
        <a:p>
          <a:pPr algn="l"/>
          <a:r>
            <a:rPr lang="en-GB" sz="700" b="1">
              <a:latin typeface="Gisha" panose="020B0502040204020203" pitchFamily="34" charset="-79"/>
              <a:cs typeface="Gisha" panose="020B0502040204020203" pitchFamily="34" charset="-79"/>
            </a:rPr>
            <a:t>Training</a:t>
          </a:r>
          <a:r>
            <a:rPr lang="en-GB" sz="700">
              <a:latin typeface="Gisha" panose="020B0502040204020203" pitchFamily="34" charset="-79"/>
              <a:cs typeface="Gisha" panose="020B0502040204020203" pitchFamily="34" charset="-79"/>
            </a:rPr>
            <a:t> -eLearning/PowerPoint slides</a:t>
          </a:r>
          <a:endParaRPr lang="en-GB" sz="700" b="0">
            <a:latin typeface="Gisha" panose="020B0502040204020203" pitchFamily="34" charset="-79"/>
            <a:cs typeface="Gisha" panose="020B0502040204020203" pitchFamily="34" charset="-79"/>
          </a:endParaRPr>
        </a:p>
      </dgm:t>
    </dgm:pt>
    <dgm:pt modelId="{FB943F9B-0311-420E-B18C-AF98DD2080FF}" type="parTrans" cxnId="{EF287C1D-3C31-49FE-BC03-418A84783F86}">
      <dgm:prSet/>
      <dgm:spPr/>
      <dgm:t>
        <a:bodyPr/>
        <a:lstStyle/>
        <a:p>
          <a:endParaRPr lang="en-GB"/>
        </a:p>
      </dgm:t>
    </dgm:pt>
    <dgm:pt modelId="{BA73553D-B3C6-4036-8BC5-F97D9EA31896}" type="sibTrans" cxnId="{EF287C1D-3C31-49FE-BC03-418A84783F86}">
      <dgm:prSet/>
      <dgm:spPr/>
      <dgm:t>
        <a:bodyPr/>
        <a:lstStyle/>
        <a:p>
          <a:endParaRPr lang="en-GB"/>
        </a:p>
      </dgm:t>
    </dgm:pt>
    <dgm:pt modelId="{0BCB0E2E-2171-4340-A2C9-F435F6F84BD0}">
      <dgm:prSet custT="1"/>
      <dgm:spPr/>
      <dgm:t>
        <a:bodyPr/>
        <a:lstStyle/>
        <a:p>
          <a:pPr algn="l"/>
          <a:r>
            <a:rPr lang="en-GB" sz="700" b="1">
              <a:latin typeface="Gisha" panose="020B0502040204020203" pitchFamily="34" charset="-79"/>
              <a:cs typeface="Gisha" panose="020B0502040204020203" pitchFamily="34" charset="-79"/>
            </a:rPr>
            <a:t>How</a:t>
          </a:r>
          <a:r>
            <a:rPr lang="en-GB" sz="700">
              <a:latin typeface="Gisha" panose="020B0502040204020203" pitchFamily="34" charset="-79"/>
              <a:cs typeface="Gisha" panose="020B0502040204020203" pitchFamily="34" charset="-79"/>
            </a:rPr>
            <a:t> - talk and leaflet</a:t>
          </a:r>
        </a:p>
      </dgm:t>
    </dgm:pt>
    <dgm:pt modelId="{9B9977AF-8F4A-4F75-A0C3-BFBDBD7D3C91}" type="parTrans" cxnId="{552EB0AD-C0F3-4FFD-B520-D954A5E871CE}">
      <dgm:prSet/>
      <dgm:spPr/>
      <dgm:t>
        <a:bodyPr/>
        <a:lstStyle/>
        <a:p>
          <a:endParaRPr lang="en-GB"/>
        </a:p>
      </dgm:t>
    </dgm:pt>
    <dgm:pt modelId="{CAC2CEE8-B750-4C1F-BA53-ADB3919CE6EF}" type="sibTrans" cxnId="{552EB0AD-C0F3-4FFD-B520-D954A5E871CE}">
      <dgm:prSet/>
      <dgm:spPr/>
      <dgm:t>
        <a:bodyPr/>
        <a:lstStyle/>
        <a:p>
          <a:endParaRPr lang="en-GB"/>
        </a:p>
      </dgm:t>
    </dgm:pt>
    <dgm:pt modelId="{C891275C-38AE-471A-815C-9C1FB5160BF4}">
      <dgm:prSet phldrT="[Text]" custT="1"/>
      <dgm:spPr/>
      <dgm:t>
        <a:bodyPr/>
        <a:lstStyle/>
        <a:p>
          <a:pPr algn="ctr"/>
          <a:r>
            <a:rPr lang="en-GB" sz="1000" b="1">
              <a:latin typeface="Gisha" panose="020B0502040204020203" pitchFamily="34" charset="-79"/>
              <a:cs typeface="Gisha" panose="020B0502040204020203" pitchFamily="34" charset="-79"/>
            </a:rPr>
            <a:t>6-8 Week </a:t>
          </a:r>
        </a:p>
        <a:p>
          <a:pPr algn="ctr"/>
          <a:r>
            <a:rPr lang="en-GB" sz="1000" b="1">
              <a:latin typeface="Gisha" panose="020B0502040204020203" pitchFamily="34" charset="-79"/>
              <a:cs typeface="Gisha" panose="020B0502040204020203" pitchFamily="34" charset="-79"/>
            </a:rPr>
            <a:t>Visit</a:t>
          </a:r>
        </a:p>
      </dgm:t>
    </dgm:pt>
    <dgm:pt modelId="{214F3505-AAB6-45CB-99DB-9EF909AAF40F}" type="parTrans" cxnId="{86D5ED33-C452-4AF7-ACD8-846FE184CD1E}">
      <dgm:prSet/>
      <dgm:spPr/>
      <dgm:t>
        <a:bodyPr/>
        <a:lstStyle/>
        <a:p>
          <a:endParaRPr lang="en-GB"/>
        </a:p>
      </dgm:t>
    </dgm:pt>
    <dgm:pt modelId="{5316B865-E7BD-4415-88A8-CB00D6804CCE}" type="sibTrans" cxnId="{86D5ED33-C452-4AF7-ACD8-846FE184CD1E}">
      <dgm:prSet/>
      <dgm:spPr/>
      <dgm:t>
        <a:bodyPr/>
        <a:lstStyle/>
        <a:p>
          <a:endParaRPr lang="en-GB"/>
        </a:p>
      </dgm:t>
    </dgm:pt>
    <dgm:pt modelId="{D1A1E241-201A-4441-9BEB-9911A43F432B}">
      <dgm:prSet phldrT="[Text]" custT="1"/>
      <dgm:spPr/>
      <dgm:t>
        <a:bodyPr/>
        <a:lstStyle/>
        <a:p>
          <a:pPr algn="l"/>
          <a:r>
            <a:rPr lang="en-GB" sz="700" b="1">
              <a:latin typeface="Gisha" panose="020B0502040204020203" pitchFamily="34" charset="-79"/>
              <a:cs typeface="Gisha" panose="020B0502040204020203" pitchFamily="34" charset="-79"/>
            </a:rPr>
            <a:t>Who - </a:t>
          </a:r>
          <a:r>
            <a:rPr lang="en-GB" sz="700" b="0">
              <a:latin typeface="Gisha" panose="020B0502040204020203" pitchFamily="34" charset="-79"/>
              <a:cs typeface="Gisha" panose="020B0502040204020203" pitchFamily="34" charset="-79"/>
            </a:rPr>
            <a:t>Health Visitors</a:t>
          </a:r>
        </a:p>
        <a:p>
          <a:pPr algn="l"/>
          <a:r>
            <a:rPr lang="en-GB" sz="700" b="1">
              <a:latin typeface="Gisha" panose="020B0502040204020203" pitchFamily="34" charset="-79"/>
              <a:cs typeface="Gisha" panose="020B0502040204020203" pitchFamily="34" charset="-79"/>
            </a:rPr>
            <a:t>How</a:t>
          </a:r>
          <a:r>
            <a:rPr lang="en-GB" sz="700" b="0">
              <a:latin typeface="Gisha" panose="020B0502040204020203" pitchFamily="34" charset="-79"/>
              <a:cs typeface="Gisha" panose="020B0502040204020203" pitchFamily="34" charset="-79"/>
            </a:rPr>
            <a:t> - talk </a:t>
          </a:r>
        </a:p>
        <a:p>
          <a:pPr algn="l"/>
          <a:r>
            <a:rPr lang="en-GB" sz="700" b="1">
              <a:latin typeface="Gisha" panose="020B0502040204020203" pitchFamily="34" charset="-79"/>
              <a:cs typeface="Gisha" panose="020B0502040204020203" pitchFamily="34" charset="-79"/>
            </a:rPr>
            <a:t>Resources-</a:t>
          </a:r>
          <a:r>
            <a:rPr lang="en-GB" sz="700" b="0">
              <a:latin typeface="Gisha" panose="020B0502040204020203" pitchFamily="34" charset="-79"/>
              <a:cs typeface="Gisha" panose="020B0502040204020203" pitchFamily="34" charset="-79"/>
            </a:rPr>
            <a:t> digital link, </a:t>
          </a:r>
          <a:r>
            <a:rPr lang="en-GB" sz="700">
              <a:latin typeface="Gisha" panose="020B0502040204020203" pitchFamily="34" charset="-79"/>
              <a:cs typeface="Gisha" panose="020B0502040204020203" pitchFamily="34" charset="-79"/>
            </a:rPr>
            <a:t>leaflet &amp; Red Book</a:t>
          </a:r>
          <a:r>
            <a:rPr lang="en-GB" sz="700" b="0">
              <a:latin typeface="Gisha" panose="020B0502040204020203" pitchFamily="34" charset="-79"/>
              <a:cs typeface="Gisha" panose="020B0502040204020203" pitchFamily="34" charset="-79"/>
            </a:rPr>
            <a:t> </a:t>
          </a:r>
        </a:p>
        <a:p>
          <a:pPr algn="l"/>
          <a:r>
            <a:rPr lang="en-GB" sz="700" b="1">
              <a:latin typeface="Gisha" panose="020B0502040204020203" pitchFamily="34" charset="-79"/>
              <a:cs typeface="Gisha" panose="020B0502040204020203" pitchFamily="34" charset="-79"/>
            </a:rPr>
            <a:t>Training</a:t>
          </a:r>
          <a:r>
            <a:rPr lang="en-GB" sz="700" b="0">
              <a:latin typeface="Gisha" panose="020B0502040204020203" pitchFamily="34" charset="-79"/>
              <a:cs typeface="Gisha" panose="020B0502040204020203" pitchFamily="34" charset="-79"/>
            </a:rPr>
            <a:t> - elearning/PowerPoint slides</a:t>
          </a:r>
        </a:p>
        <a:p>
          <a:pPr algn="l"/>
          <a:endParaRPr lang="en-GB" sz="700" b="0">
            <a:latin typeface="Gisha" panose="020B0502040204020203" pitchFamily="34" charset="-79"/>
            <a:cs typeface="Gisha" panose="020B0502040204020203" pitchFamily="34" charset="-79"/>
          </a:endParaRPr>
        </a:p>
      </dgm:t>
    </dgm:pt>
    <dgm:pt modelId="{7ED030EF-E3D7-451F-B152-0DFFD775211C}" type="parTrans" cxnId="{656CD0CA-798F-4DEF-A5DD-AD1AF7B21776}">
      <dgm:prSet/>
      <dgm:spPr/>
      <dgm:t>
        <a:bodyPr/>
        <a:lstStyle/>
        <a:p>
          <a:endParaRPr lang="en-GB"/>
        </a:p>
      </dgm:t>
    </dgm:pt>
    <dgm:pt modelId="{C5E6465E-0C55-4632-B355-EE1512F44BF3}" type="sibTrans" cxnId="{656CD0CA-798F-4DEF-A5DD-AD1AF7B21776}">
      <dgm:prSet/>
      <dgm:spPr/>
      <dgm:t>
        <a:bodyPr/>
        <a:lstStyle/>
        <a:p>
          <a:endParaRPr lang="en-GB"/>
        </a:p>
      </dgm:t>
    </dgm:pt>
    <dgm:pt modelId="{8554DEED-1534-42A7-AC98-1FBFB59823C5}">
      <dgm:prSet custT="1"/>
      <dgm:spPr/>
      <dgm:t>
        <a:bodyPr/>
        <a:lstStyle/>
        <a:p>
          <a:pPr algn="l"/>
          <a:r>
            <a:rPr lang="en-GB" sz="700" b="1">
              <a:latin typeface="Gisha" panose="020B0502040204020203" pitchFamily="34" charset="-79"/>
              <a:cs typeface="Gisha" panose="020B0502040204020203" pitchFamily="34" charset="-79"/>
            </a:rPr>
            <a:t>How</a:t>
          </a:r>
          <a:r>
            <a:rPr lang="en-GB" sz="700">
              <a:latin typeface="Gisha" panose="020B0502040204020203" pitchFamily="34" charset="-79"/>
              <a:cs typeface="Gisha" panose="020B0502040204020203" pitchFamily="34" charset="-79"/>
            </a:rPr>
            <a:t> - talk and leaflet/video consultation - Safe Sleep agenda)</a:t>
          </a:r>
        </a:p>
      </dgm:t>
    </dgm:pt>
    <dgm:pt modelId="{B5C92C94-340A-4051-8898-676088B224B6}" type="sibTrans" cxnId="{FEF0AADA-F7F2-4043-BC34-81AA69E78F25}">
      <dgm:prSet/>
      <dgm:spPr/>
      <dgm:t>
        <a:bodyPr/>
        <a:lstStyle/>
        <a:p>
          <a:endParaRPr lang="en-GB"/>
        </a:p>
      </dgm:t>
    </dgm:pt>
    <dgm:pt modelId="{17B61D9E-650B-46E5-8297-BBD106BCE409}" type="parTrans" cxnId="{FEF0AADA-F7F2-4043-BC34-81AA69E78F25}">
      <dgm:prSet/>
      <dgm:spPr/>
      <dgm:t>
        <a:bodyPr/>
        <a:lstStyle/>
        <a:p>
          <a:endParaRPr lang="en-GB"/>
        </a:p>
      </dgm:t>
    </dgm:pt>
    <dgm:pt modelId="{0A4A7D66-6859-47B1-9484-D3FCA7FECC5C}" type="pres">
      <dgm:prSet presAssocID="{1B59AC90-E698-4C1E-8C62-75FE18ED8FD3}" presName="Name0" presStyleCnt="0">
        <dgm:presLayoutVars>
          <dgm:chMax val="11"/>
          <dgm:chPref val="11"/>
          <dgm:dir/>
          <dgm:resizeHandles/>
        </dgm:presLayoutVars>
      </dgm:prSet>
      <dgm:spPr/>
      <dgm:t>
        <a:bodyPr/>
        <a:lstStyle/>
        <a:p>
          <a:endParaRPr lang="en-GB"/>
        </a:p>
      </dgm:t>
    </dgm:pt>
    <dgm:pt modelId="{AF369F3F-B0D1-49F5-895A-CFC2DD94B7BE}" type="pres">
      <dgm:prSet presAssocID="{FAE1835F-4531-466E-B333-4BF397C699BC}" presName="Accent7" presStyleCnt="0"/>
      <dgm:spPr/>
    </dgm:pt>
    <dgm:pt modelId="{DBB67669-B0A3-463C-8047-B1D3C3E4D3CE}" type="pres">
      <dgm:prSet presAssocID="{FAE1835F-4531-466E-B333-4BF397C699BC}" presName="Accent" presStyleLbl="node1" presStyleIdx="0" presStyleCnt="7"/>
      <dgm:spPr/>
    </dgm:pt>
    <dgm:pt modelId="{6F39A3B7-3F65-409F-A20F-CF8070588AFB}" type="pres">
      <dgm:prSet presAssocID="{FAE1835F-4531-466E-B333-4BF397C699BC}" presName="ParentBackground7" presStyleCnt="0"/>
      <dgm:spPr/>
    </dgm:pt>
    <dgm:pt modelId="{1E90B384-1F2A-4900-B6E0-C2EF1AFD6BFC}" type="pres">
      <dgm:prSet presAssocID="{FAE1835F-4531-466E-B333-4BF397C699BC}" presName="ParentBackground" presStyleLbl="fgAcc1" presStyleIdx="0" presStyleCnt="7"/>
      <dgm:spPr/>
      <dgm:t>
        <a:bodyPr/>
        <a:lstStyle/>
        <a:p>
          <a:endParaRPr lang="en-GB"/>
        </a:p>
      </dgm:t>
    </dgm:pt>
    <dgm:pt modelId="{7B7FA7D4-7F31-41C8-A3CE-5D834C86C7A8}" type="pres">
      <dgm:prSet presAssocID="{FAE1835F-4531-466E-B333-4BF397C699BC}" presName="Child7" presStyleLbl="revTx" presStyleIdx="0" presStyleCnt="7">
        <dgm:presLayoutVars>
          <dgm:chMax val="0"/>
          <dgm:chPref val="0"/>
          <dgm:bulletEnabled val="1"/>
        </dgm:presLayoutVars>
      </dgm:prSet>
      <dgm:spPr/>
      <dgm:t>
        <a:bodyPr/>
        <a:lstStyle/>
        <a:p>
          <a:endParaRPr lang="en-GB"/>
        </a:p>
      </dgm:t>
    </dgm:pt>
    <dgm:pt modelId="{B57F4351-B066-4D25-A01B-94283B0FBF31}" type="pres">
      <dgm:prSet presAssocID="{FAE1835F-4531-466E-B333-4BF397C699BC}" presName="Parent7" presStyleLbl="revTx" presStyleIdx="0" presStyleCnt="7">
        <dgm:presLayoutVars>
          <dgm:chMax val="1"/>
          <dgm:chPref val="1"/>
          <dgm:bulletEnabled val="1"/>
        </dgm:presLayoutVars>
      </dgm:prSet>
      <dgm:spPr/>
      <dgm:t>
        <a:bodyPr/>
        <a:lstStyle/>
        <a:p>
          <a:endParaRPr lang="en-GB"/>
        </a:p>
      </dgm:t>
    </dgm:pt>
    <dgm:pt modelId="{279ECC0A-9038-4851-BB7B-EDBA4C3DCA81}" type="pres">
      <dgm:prSet presAssocID="{6309B144-F394-4FA4-9D2D-34FC7E502FD6}" presName="Accent6" presStyleCnt="0"/>
      <dgm:spPr/>
    </dgm:pt>
    <dgm:pt modelId="{D6788861-9178-49A7-A75D-BF1F0CF2EC55}" type="pres">
      <dgm:prSet presAssocID="{6309B144-F394-4FA4-9D2D-34FC7E502FD6}" presName="Accent" presStyleLbl="node1" presStyleIdx="1" presStyleCnt="7"/>
      <dgm:spPr/>
    </dgm:pt>
    <dgm:pt modelId="{B6262A4D-6B63-43C4-ADB6-14AA8AAFAA61}" type="pres">
      <dgm:prSet presAssocID="{6309B144-F394-4FA4-9D2D-34FC7E502FD6}" presName="ParentBackground6" presStyleCnt="0"/>
      <dgm:spPr/>
    </dgm:pt>
    <dgm:pt modelId="{FBAF3B89-C42E-4D7F-91E0-9CE164F64D4F}" type="pres">
      <dgm:prSet presAssocID="{6309B144-F394-4FA4-9D2D-34FC7E502FD6}" presName="ParentBackground" presStyleLbl="fgAcc1" presStyleIdx="1" presStyleCnt="7"/>
      <dgm:spPr/>
      <dgm:t>
        <a:bodyPr/>
        <a:lstStyle/>
        <a:p>
          <a:endParaRPr lang="en-GB"/>
        </a:p>
      </dgm:t>
    </dgm:pt>
    <dgm:pt modelId="{77CF87D6-460D-4816-966F-985F694A0ACA}" type="pres">
      <dgm:prSet presAssocID="{6309B144-F394-4FA4-9D2D-34FC7E502FD6}" presName="Child6" presStyleLbl="revTx" presStyleIdx="1" presStyleCnt="7">
        <dgm:presLayoutVars>
          <dgm:chMax val="0"/>
          <dgm:chPref val="0"/>
          <dgm:bulletEnabled val="1"/>
        </dgm:presLayoutVars>
      </dgm:prSet>
      <dgm:spPr/>
      <dgm:t>
        <a:bodyPr/>
        <a:lstStyle/>
        <a:p>
          <a:endParaRPr lang="en-GB"/>
        </a:p>
      </dgm:t>
    </dgm:pt>
    <dgm:pt modelId="{BD3512AB-3C9C-4B62-BA8D-4164E1DA5ACC}" type="pres">
      <dgm:prSet presAssocID="{6309B144-F394-4FA4-9D2D-34FC7E502FD6}" presName="Parent6" presStyleLbl="revTx" presStyleIdx="1" presStyleCnt="7">
        <dgm:presLayoutVars>
          <dgm:chMax val="1"/>
          <dgm:chPref val="1"/>
          <dgm:bulletEnabled val="1"/>
        </dgm:presLayoutVars>
      </dgm:prSet>
      <dgm:spPr/>
      <dgm:t>
        <a:bodyPr/>
        <a:lstStyle/>
        <a:p>
          <a:endParaRPr lang="en-GB"/>
        </a:p>
      </dgm:t>
    </dgm:pt>
    <dgm:pt modelId="{2302B9AF-C0A8-40E7-86E2-925D852ED6F3}" type="pres">
      <dgm:prSet presAssocID="{C891275C-38AE-471A-815C-9C1FB5160BF4}" presName="Accent5" presStyleCnt="0"/>
      <dgm:spPr/>
    </dgm:pt>
    <dgm:pt modelId="{A143DD17-E9AB-48A0-817A-DE442BAA7C4E}" type="pres">
      <dgm:prSet presAssocID="{C891275C-38AE-471A-815C-9C1FB5160BF4}" presName="Accent" presStyleLbl="node1" presStyleIdx="2" presStyleCnt="7"/>
      <dgm:spPr/>
    </dgm:pt>
    <dgm:pt modelId="{1D64E268-3E3B-4B9D-AA9F-9EA7769D761B}" type="pres">
      <dgm:prSet presAssocID="{C891275C-38AE-471A-815C-9C1FB5160BF4}" presName="ParentBackground5" presStyleCnt="0"/>
      <dgm:spPr/>
    </dgm:pt>
    <dgm:pt modelId="{835B621A-B003-42A0-9544-265E34F7860A}" type="pres">
      <dgm:prSet presAssocID="{C891275C-38AE-471A-815C-9C1FB5160BF4}" presName="ParentBackground" presStyleLbl="fgAcc1" presStyleIdx="2" presStyleCnt="7"/>
      <dgm:spPr/>
      <dgm:t>
        <a:bodyPr/>
        <a:lstStyle/>
        <a:p>
          <a:endParaRPr lang="en-GB"/>
        </a:p>
      </dgm:t>
    </dgm:pt>
    <dgm:pt modelId="{77278FE1-62F9-443A-A985-ADD4054CD951}" type="pres">
      <dgm:prSet presAssocID="{C891275C-38AE-471A-815C-9C1FB5160BF4}" presName="Child5" presStyleLbl="revTx" presStyleIdx="2" presStyleCnt="7">
        <dgm:presLayoutVars>
          <dgm:chMax val="0"/>
          <dgm:chPref val="0"/>
          <dgm:bulletEnabled val="1"/>
        </dgm:presLayoutVars>
      </dgm:prSet>
      <dgm:spPr/>
      <dgm:t>
        <a:bodyPr/>
        <a:lstStyle/>
        <a:p>
          <a:endParaRPr lang="en-GB"/>
        </a:p>
      </dgm:t>
    </dgm:pt>
    <dgm:pt modelId="{B9DD8BC1-DC54-4B9D-9A47-626D50D4CF85}" type="pres">
      <dgm:prSet presAssocID="{C891275C-38AE-471A-815C-9C1FB5160BF4}" presName="Parent5" presStyleLbl="revTx" presStyleIdx="2" presStyleCnt="7">
        <dgm:presLayoutVars>
          <dgm:chMax val="1"/>
          <dgm:chPref val="1"/>
          <dgm:bulletEnabled val="1"/>
        </dgm:presLayoutVars>
      </dgm:prSet>
      <dgm:spPr/>
      <dgm:t>
        <a:bodyPr/>
        <a:lstStyle/>
        <a:p>
          <a:endParaRPr lang="en-GB"/>
        </a:p>
      </dgm:t>
    </dgm:pt>
    <dgm:pt modelId="{DCFE63FF-261D-4317-A4F8-7A2A445E4FBE}" type="pres">
      <dgm:prSet presAssocID="{B8B26CE1-C62B-49F9-92CC-E59DEEF58F81}" presName="Accent4" presStyleCnt="0"/>
      <dgm:spPr/>
    </dgm:pt>
    <dgm:pt modelId="{9C03E625-323A-48F7-A4E1-4B5CB471C23B}" type="pres">
      <dgm:prSet presAssocID="{B8B26CE1-C62B-49F9-92CC-E59DEEF58F81}" presName="Accent" presStyleLbl="node1" presStyleIdx="3" presStyleCnt="7"/>
      <dgm:spPr/>
    </dgm:pt>
    <dgm:pt modelId="{0F18B97C-03FF-46BB-8377-B30FE8CBEB95}" type="pres">
      <dgm:prSet presAssocID="{B8B26CE1-C62B-49F9-92CC-E59DEEF58F81}" presName="ParentBackground4" presStyleCnt="0"/>
      <dgm:spPr/>
    </dgm:pt>
    <dgm:pt modelId="{2BE57F7E-C72A-4E37-A7A4-B888E94B91C2}" type="pres">
      <dgm:prSet presAssocID="{B8B26CE1-C62B-49F9-92CC-E59DEEF58F81}" presName="ParentBackground" presStyleLbl="fgAcc1" presStyleIdx="3" presStyleCnt="7"/>
      <dgm:spPr/>
      <dgm:t>
        <a:bodyPr/>
        <a:lstStyle/>
        <a:p>
          <a:endParaRPr lang="en-GB"/>
        </a:p>
      </dgm:t>
    </dgm:pt>
    <dgm:pt modelId="{F6440938-EFD5-413F-820D-CEE8CC2C0F52}" type="pres">
      <dgm:prSet presAssocID="{B8B26CE1-C62B-49F9-92CC-E59DEEF58F81}" presName="Child4" presStyleLbl="revTx" presStyleIdx="3" presStyleCnt="7">
        <dgm:presLayoutVars>
          <dgm:chMax val="0"/>
          <dgm:chPref val="0"/>
          <dgm:bulletEnabled val="1"/>
        </dgm:presLayoutVars>
      </dgm:prSet>
      <dgm:spPr/>
      <dgm:t>
        <a:bodyPr/>
        <a:lstStyle/>
        <a:p>
          <a:endParaRPr lang="en-GB"/>
        </a:p>
      </dgm:t>
    </dgm:pt>
    <dgm:pt modelId="{A29BE158-F6C5-4E75-8B22-814470C4B175}" type="pres">
      <dgm:prSet presAssocID="{B8B26CE1-C62B-49F9-92CC-E59DEEF58F81}" presName="Parent4" presStyleLbl="revTx" presStyleIdx="3" presStyleCnt="7">
        <dgm:presLayoutVars>
          <dgm:chMax val="1"/>
          <dgm:chPref val="1"/>
          <dgm:bulletEnabled val="1"/>
        </dgm:presLayoutVars>
      </dgm:prSet>
      <dgm:spPr/>
      <dgm:t>
        <a:bodyPr/>
        <a:lstStyle/>
        <a:p>
          <a:endParaRPr lang="en-GB"/>
        </a:p>
      </dgm:t>
    </dgm:pt>
    <dgm:pt modelId="{AEEF2BAA-20AD-4F9B-9AF2-5CB6FF747B1E}" type="pres">
      <dgm:prSet presAssocID="{835E7F0D-AB03-454D-AD6E-CC557C9BA2DB}" presName="Accent3" presStyleCnt="0"/>
      <dgm:spPr/>
    </dgm:pt>
    <dgm:pt modelId="{4A4119CD-D11A-44F8-93AA-F573F16B3CB1}" type="pres">
      <dgm:prSet presAssocID="{835E7F0D-AB03-454D-AD6E-CC557C9BA2DB}" presName="Accent" presStyleLbl="node1" presStyleIdx="4" presStyleCnt="7"/>
      <dgm:spPr/>
    </dgm:pt>
    <dgm:pt modelId="{D8DFF4CE-C288-482F-AF3B-648D40970873}" type="pres">
      <dgm:prSet presAssocID="{835E7F0D-AB03-454D-AD6E-CC557C9BA2DB}" presName="ParentBackground3" presStyleCnt="0"/>
      <dgm:spPr/>
    </dgm:pt>
    <dgm:pt modelId="{E642902D-5EED-4213-8AA9-DFCC8459FAC7}" type="pres">
      <dgm:prSet presAssocID="{835E7F0D-AB03-454D-AD6E-CC557C9BA2DB}" presName="ParentBackground" presStyleLbl="fgAcc1" presStyleIdx="4" presStyleCnt="7"/>
      <dgm:spPr/>
      <dgm:t>
        <a:bodyPr/>
        <a:lstStyle/>
        <a:p>
          <a:endParaRPr lang="en-GB"/>
        </a:p>
      </dgm:t>
    </dgm:pt>
    <dgm:pt modelId="{281F72CC-F3EF-407B-BA5F-DA3F6FD94961}" type="pres">
      <dgm:prSet presAssocID="{835E7F0D-AB03-454D-AD6E-CC557C9BA2DB}" presName="Child3" presStyleLbl="revTx" presStyleIdx="4" presStyleCnt="7">
        <dgm:presLayoutVars>
          <dgm:chMax val="0"/>
          <dgm:chPref val="0"/>
          <dgm:bulletEnabled val="1"/>
        </dgm:presLayoutVars>
      </dgm:prSet>
      <dgm:spPr/>
      <dgm:t>
        <a:bodyPr/>
        <a:lstStyle/>
        <a:p>
          <a:endParaRPr lang="en-GB"/>
        </a:p>
      </dgm:t>
    </dgm:pt>
    <dgm:pt modelId="{1E259430-A2B2-43C1-BF18-25EDABBB20C8}" type="pres">
      <dgm:prSet presAssocID="{835E7F0D-AB03-454D-AD6E-CC557C9BA2DB}" presName="Parent3" presStyleLbl="revTx" presStyleIdx="4" presStyleCnt="7">
        <dgm:presLayoutVars>
          <dgm:chMax val="1"/>
          <dgm:chPref val="1"/>
          <dgm:bulletEnabled val="1"/>
        </dgm:presLayoutVars>
      </dgm:prSet>
      <dgm:spPr/>
      <dgm:t>
        <a:bodyPr/>
        <a:lstStyle/>
        <a:p>
          <a:endParaRPr lang="en-GB"/>
        </a:p>
      </dgm:t>
    </dgm:pt>
    <dgm:pt modelId="{03D10835-6368-4961-8CBD-D0C24781A41D}" type="pres">
      <dgm:prSet presAssocID="{2FBF00DA-9267-4EA5-A8FC-11C0AFC63679}" presName="Accent2" presStyleCnt="0"/>
      <dgm:spPr/>
    </dgm:pt>
    <dgm:pt modelId="{4D140A9F-412C-4B27-863F-DED5FCAB9FA6}" type="pres">
      <dgm:prSet presAssocID="{2FBF00DA-9267-4EA5-A8FC-11C0AFC63679}" presName="Accent" presStyleLbl="node1" presStyleIdx="5" presStyleCnt="7"/>
      <dgm:spPr/>
    </dgm:pt>
    <dgm:pt modelId="{BB2F50F4-8E24-4EAB-A94A-F97AE48C4F77}" type="pres">
      <dgm:prSet presAssocID="{2FBF00DA-9267-4EA5-A8FC-11C0AFC63679}" presName="ParentBackground2" presStyleCnt="0"/>
      <dgm:spPr/>
    </dgm:pt>
    <dgm:pt modelId="{9E585E51-EB79-474A-BD49-5B2F6412E388}" type="pres">
      <dgm:prSet presAssocID="{2FBF00DA-9267-4EA5-A8FC-11C0AFC63679}" presName="ParentBackground" presStyleLbl="fgAcc1" presStyleIdx="5" presStyleCnt="7"/>
      <dgm:spPr/>
      <dgm:t>
        <a:bodyPr/>
        <a:lstStyle/>
        <a:p>
          <a:endParaRPr lang="en-GB"/>
        </a:p>
      </dgm:t>
    </dgm:pt>
    <dgm:pt modelId="{45B30373-092F-455D-93B2-F3FE92A263B6}" type="pres">
      <dgm:prSet presAssocID="{2FBF00DA-9267-4EA5-A8FC-11C0AFC63679}" presName="Child2" presStyleLbl="revTx" presStyleIdx="5" presStyleCnt="7">
        <dgm:presLayoutVars>
          <dgm:chMax val="0"/>
          <dgm:chPref val="0"/>
          <dgm:bulletEnabled val="1"/>
        </dgm:presLayoutVars>
      </dgm:prSet>
      <dgm:spPr/>
      <dgm:t>
        <a:bodyPr/>
        <a:lstStyle/>
        <a:p>
          <a:endParaRPr lang="en-GB"/>
        </a:p>
      </dgm:t>
    </dgm:pt>
    <dgm:pt modelId="{668C98F4-C4BC-4DC3-B2DA-05D4635BAA27}" type="pres">
      <dgm:prSet presAssocID="{2FBF00DA-9267-4EA5-A8FC-11C0AFC63679}" presName="Parent2" presStyleLbl="revTx" presStyleIdx="5" presStyleCnt="7">
        <dgm:presLayoutVars>
          <dgm:chMax val="1"/>
          <dgm:chPref val="1"/>
          <dgm:bulletEnabled val="1"/>
        </dgm:presLayoutVars>
      </dgm:prSet>
      <dgm:spPr/>
      <dgm:t>
        <a:bodyPr/>
        <a:lstStyle/>
        <a:p>
          <a:endParaRPr lang="en-GB"/>
        </a:p>
      </dgm:t>
    </dgm:pt>
    <dgm:pt modelId="{53D08951-C2D6-43E7-BA01-1E765278B9A2}" type="pres">
      <dgm:prSet presAssocID="{1AEE8DB0-4219-43AC-89B6-827DECD93D6F}" presName="Accent1" presStyleCnt="0"/>
      <dgm:spPr/>
    </dgm:pt>
    <dgm:pt modelId="{AFC74E73-E579-4E34-B3B5-C2AEB784E821}" type="pres">
      <dgm:prSet presAssocID="{1AEE8DB0-4219-43AC-89B6-827DECD93D6F}" presName="Accent" presStyleLbl="node1" presStyleIdx="6" presStyleCnt="7"/>
      <dgm:spPr/>
    </dgm:pt>
    <dgm:pt modelId="{BAEB3B04-E73B-4694-A733-053E79748B3E}" type="pres">
      <dgm:prSet presAssocID="{1AEE8DB0-4219-43AC-89B6-827DECD93D6F}" presName="ParentBackground1" presStyleCnt="0"/>
      <dgm:spPr/>
    </dgm:pt>
    <dgm:pt modelId="{5A53BDCF-0525-4C59-B134-986754428CC6}" type="pres">
      <dgm:prSet presAssocID="{1AEE8DB0-4219-43AC-89B6-827DECD93D6F}" presName="ParentBackground" presStyleLbl="fgAcc1" presStyleIdx="6" presStyleCnt="7"/>
      <dgm:spPr/>
      <dgm:t>
        <a:bodyPr/>
        <a:lstStyle/>
        <a:p>
          <a:endParaRPr lang="en-GB"/>
        </a:p>
      </dgm:t>
    </dgm:pt>
    <dgm:pt modelId="{BF54B154-B481-4E75-8EDE-3309227150C0}" type="pres">
      <dgm:prSet presAssocID="{1AEE8DB0-4219-43AC-89B6-827DECD93D6F}" presName="Child1" presStyleLbl="revTx" presStyleIdx="6" presStyleCnt="7">
        <dgm:presLayoutVars>
          <dgm:chMax val="0"/>
          <dgm:chPref val="0"/>
          <dgm:bulletEnabled val="1"/>
        </dgm:presLayoutVars>
      </dgm:prSet>
      <dgm:spPr/>
      <dgm:t>
        <a:bodyPr/>
        <a:lstStyle/>
        <a:p>
          <a:endParaRPr lang="en-GB"/>
        </a:p>
      </dgm:t>
    </dgm:pt>
    <dgm:pt modelId="{CDB4DDEB-7951-4D5C-A72A-0080CAB7B13C}" type="pres">
      <dgm:prSet presAssocID="{1AEE8DB0-4219-43AC-89B6-827DECD93D6F}" presName="Parent1" presStyleLbl="revTx" presStyleIdx="6" presStyleCnt="7">
        <dgm:presLayoutVars>
          <dgm:chMax val="1"/>
          <dgm:chPref val="1"/>
          <dgm:bulletEnabled val="1"/>
        </dgm:presLayoutVars>
      </dgm:prSet>
      <dgm:spPr/>
      <dgm:t>
        <a:bodyPr/>
        <a:lstStyle/>
        <a:p>
          <a:endParaRPr lang="en-GB"/>
        </a:p>
      </dgm:t>
    </dgm:pt>
  </dgm:ptLst>
  <dgm:cxnLst>
    <dgm:cxn modelId="{4E3CAB7C-9BC7-4B2A-9DC9-A3D5BBBD0003}" type="presOf" srcId="{E2A0DC07-37C9-4688-AB19-B01A722C7F73}" destId="{281F72CC-F3EF-407B-BA5F-DA3F6FD94961}" srcOrd="0" destOrd="2" presId="urn:microsoft.com/office/officeart/2011/layout/CircleProcess"/>
    <dgm:cxn modelId="{74B1FF03-58ED-4092-9627-C19BDA7A8D29}" type="presOf" srcId="{DE8DC509-EA92-4ABD-8024-FA06C5190F09}" destId="{77CF87D6-460D-4816-966F-985F694A0ACA}" srcOrd="0" destOrd="2" presId="urn:microsoft.com/office/officeart/2011/layout/CircleProcess"/>
    <dgm:cxn modelId="{FF0CC362-D5F9-4EBE-BB93-72DA17476C56}" srcId="{FAE1835F-4531-466E-B333-4BF397C699BC}" destId="{6F72D182-79B5-4DF8-ACAD-78D4BF63A024}" srcOrd="0" destOrd="0" parTransId="{473159F8-EAB6-4B7B-9C0A-EF713E02678B}" sibTransId="{506171D5-972E-4E5A-BEF3-D381FAB634F1}"/>
    <dgm:cxn modelId="{016ECE90-6FBD-4C38-A618-922630ED018A}" type="presOf" srcId="{3351D2EC-1D86-48D4-9DEE-DC1E1C37B54F}" destId="{BF54B154-B481-4E75-8EDE-3309227150C0}" srcOrd="0" destOrd="2" presId="urn:microsoft.com/office/officeart/2011/layout/CircleProcess"/>
    <dgm:cxn modelId="{C4442451-76A5-40A6-BAF8-052A45C9B5B7}" srcId="{6309B144-F394-4FA4-9D2D-34FC7E502FD6}" destId="{8AB23E20-60A0-47CE-818A-D2CD78E4664D}" srcOrd="0" destOrd="0" parTransId="{C9FE8CD8-BBF1-4737-95F7-AD177167C5C6}" sibTransId="{DB6AC4A5-38C8-419B-92E9-38B5CA01F755}"/>
    <dgm:cxn modelId="{8677AF45-D2E7-431E-BD89-EC7EE5742B2F}" srcId="{B8B26CE1-C62B-49F9-92CC-E59DEEF58F81}" destId="{880FF839-4E7E-490C-B0A4-9D194C2CF51B}" srcOrd="0" destOrd="0" parTransId="{0513F61F-47C6-4744-92BF-6D821EAB522F}" sibTransId="{EAA0CB0B-641A-469D-9796-422306D42AD6}"/>
    <dgm:cxn modelId="{FEF0AADA-F7F2-4043-BC34-81AA69E78F25}" srcId="{1AEE8DB0-4219-43AC-89B6-827DECD93D6F}" destId="{8554DEED-1534-42A7-AC98-1FBFB59823C5}" srcOrd="1" destOrd="0" parTransId="{17B61D9E-650B-46E5-8297-BBD106BCE409}" sibTransId="{B5C92C94-340A-4051-8898-676088B224B6}"/>
    <dgm:cxn modelId="{D0BA720C-DD6D-469F-A3EC-1A744834A913}" type="presOf" srcId="{C891275C-38AE-471A-815C-9C1FB5160BF4}" destId="{835B621A-B003-42A0-9544-265E34F7860A}" srcOrd="0" destOrd="0" presId="urn:microsoft.com/office/officeart/2011/layout/CircleProcess"/>
    <dgm:cxn modelId="{F8874C55-A195-4210-A825-AFFCBE70AC7F}" type="presOf" srcId="{6C7FDED3-69C1-4AB0-8387-34F24E266602}" destId="{7B7FA7D4-7F31-41C8-A3CE-5D834C86C7A8}" srcOrd="0" destOrd="2" presId="urn:microsoft.com/office/officeart/2011/layout/CircleProcess"/>
    <dgm:cxn modelId="{E4CFB088-C935-4A05-9EBF-5285C4BABC5A}" srcId="{1AEE8DB0-4219-43AC-89B6-827DECD93D6F}" destId="{B26DA24C-4343-47B2-871E-34E9BEF9656E}" srcOrd="0" destOrd="0" parTransId="{71167530-1209-4453-ACB0-1ACAEC4D0E78}" sibTransId="{DDE7A349-6F9D-47F0-AC79-5F0487F33889}"/>
    <dgm:cxn modelId="{4AE77D22-AA27-47CB-B087-76760B7CF65D}" srcId="{6309B144-F394-4FA4-9D2D-34FC7E502FD6}" destId="{DE8DC509-EA92-4ABD-8024-FA06C5190F09}" srcOrd="2" destOrd="0" parTransId="{CA9C5D3B-2FDD-494A-B96E-F971CDF3C029}" sibTransId="{DB88ABDE-A683-448C-9AC8-944DFB34EEA9}"/>
    <dgm:cxn modelId="{33289A58-3884-4A28-9F31-581BE732E974}" type="presOf" srcId="{550BC21D-0835-4FEE-A2BB-7ADD7886EE2C}" destId="{281F72CC-F3EF-407B-BA5F-DA3F6FD94961}" srcOrd="0" destOrd="1" presId="urn:microsoft.com/office/officeart/2011/layout/CircleProcess"/>
    <dgm:cxn modelId="{AB49E63F-580C-4CEC-A21B-CA2AEA5BBCFF}" srcId="{1B59AC90-E698-4C1E-8C62-75FE18ED8FD3}" destId="{835E7F0D-AB03-454D-AD6E-CC557C9BA2DB}" srcOrd="2" destOrd="0" parTransId="{5D0E4D95-9418-4006-AC45-4DB3F2A27806}" sibTransId="{5F6DE905-F16B-4682-8B24-C4756B63E3A0}"/>
    <dgm:cxn modelId="{492CF4CF-ED93-45D5-A07E-BFE80F9EE3F9}" type="presOf" srcId="{FAE1835F-4531-466E-B333-4BF397C699BC}" destId="{1E90B384-1F2A-4900-B6E0-C2EF1AFD6BFC}" srcOrd="0" destOrd="0" presId="urn:microsoft.com/office/officeart/2011/layout/CircleProcess"/>
    <dgm:cxn modelId="{21CB570B-1034-4EA0-94C4-18D8099A9207}" srcId="{B8B26CE1-C62B-49F9-92CC-E59DEEF58F81}" destId="{CD37F90B-44E5-44AE-A3B0-08AA5B1FBEC9}" srcOrd="2" destOrd="0" parTransId="{B4D90ED1-89E7-4F10-A688-6ECFE7FB5BFD}" sibTransId="{08921FE6-C1AC-4C61-A684-47495A73AE12}"/>
    <dgm:cxn modelId="{727F23F0-BDC5-43E7-8B55-5E7DDE7330EE}" type="presOf" srcId="{B26DA24C-4343-47B2-871E-34E9BEF9656E}" destId="{BF54B154-B481-4E75-8EDE-3309227150C0}" srcOrd="0" destOrd="0" presId="urn:microsoft.com/office/officeart/2011/layout/CircleProcess"/>
    <dgm:cxn modelId="{3B21893D-C757-4E1D-840D-22FF51656DE2}" srcId="{1B59AC90-E698-4C1E-8C62-75FE18ED8FD3}" destId="{6309B144-F394-4FA4-9D2D-34FC7E502FD6}" srcOrd="5" destOrd="0" parTransId="{06D07C10-3704-4FE2-8C28-9EC2F76152C1}" sibTransId="{5724FA63-5A8E-42BA-B296-CF5D870BBA4E}"/>
    <dgm:cxn modelId="{7FEAD9EA-9630-4ABB-B1F1-72E802F36ACE}" type="presOf" srcId="{EFA83369-49B2-483F-A4B8-F448094702A7}" destId="{7B7FA7D4-7F31-41C8-A3CE-5D834C86C7A8}" srcOrd="0" destOrd="3" presId="urn:microsoft.com/office/officeart/2011/layout/CircleProcess"/>
    <dgm:cxn modelId="{CEB45DF6-6D2A-4492-B04D-26FAD41FE5E1}" type="presOf" srcId="{B8B26CE1-C62B-49F9-92CC-E59DEEF58F81}" destId="{2BE57F7E-C72A-4E37-A7A4-B888E94B91C2}" srcOrd="0" destOrd="0" presId="urn:microsoft.com/office/officeart/2011/layout/CircleProcess"/>
    <dgm:cxn modelId="{3C7971EC-B8AF-448A-B2E8-185E90D732A9}" type="presOf" srcId="{29E6F192-8ABA-44AA-A059-5C43676C073C}" destId="{45B30373-092F-455D-93B2-F3FE92A263B6}" srcOrd="0" destOrd="1" presId="urn:microsoft.com/office/officeart/2011/layout/CircleProcess"/>
    <dgm:cxn modelId="{07557598-2E3E-4B36-9C4E-D1BBC4D7C084}" type="presOf" srcId="{23170801-9ADC-465E-ABED-5FEBBAD565FF}" destId="{45B30373-092F-455D-93B2-F3FE92A263B6}" srcOrd="0" destOrd="3" presId="urn:microsoft.com/office/officeart/2011/layout/CircleProcess"/>
    <dgm:cxn modelId="{4D9A4C2C-1D17-406F-A127-88FE0ACA2B05}" srcId="{1B59AC90-E698-4C1E-8C62-75FE18ED8FD3}" destId="{1AEE8DB0-4219-43AC-89B6-827DECD93D6F}" srcOrd="0" destOrd="0" parTransId="{3EA54360-ABB4-4DE5-A32C-873EABF7E1AD}" sibTransId="{881DF257-48EE-4754-869A-EDB22BE4CDCE}"/>
    <dgm:cxn modelId="{6853F5B0-0F75-4DCA-8DBD-AE8A0B9F5F26}" type="presOf" srcId="{B8B26CE1-C62B-49F9-92CC-E59DEEF58F81}" destId="{A29BE158-F6C5-4E75-8B22-814470C4B175}" srcOrd="1" destOrd="0" presId="urn:microsoft.com/office/officeart/2011/layout/CircleProcess"/>
    <dgm:cxn modelId="{5544DD4C-5BD3-4A7E-BBC1-42A4E6E05F14}" srcId="{1B59AC90-E698-4C1E-8C62-75FE18ED8FD3}" destId="{2FBF00DA-9267-4EA5-A8FC-11C0AFC63679}" srcOrd="1" destOrd="0" parTransId="{E23312DE-AFAA-4D78-9E8E-8F235BE8AFBD}" sibTransId="{15908EEF-8F00-4ADD-B3C3-2DACDAEFC42F}"/>
    <dgm:cxn modelId="{91F90457-90C4-4FDE-BD3F-70052454CB6E}" type="presOf" srcId="{8AB23E20-60A0-47CE-818A-D2CD78E4664D}" destId="{77CF87D6-460D-4816-966F-985F694A0ACA}" srcOrd="0" destOrd="0" presId="urn:microsoft.com/office/officeart/2011/layout/CircleProcess"/>
    <dgm:cxn modelId="{86D5ED33-C452-4AF7-ACD8-846FE184CD1E}" srcId="{1B59AC90-E698-4C1E-8C62-75FE18ED8FD3}" destId="{C891275C-38AE-471A-815C-9C1FB5160BF4}" srcOrd="4" destOrd="0" parTransId="{214F3505-AAB6-45CB-99DB-9EF909AAF40F}" sibTransId="{5316B865-E7BD-4415-88A8-CB00D6804CCE}"/>
    <dgm:cxn modelId="{EF287C1D-3C31-49FE-BC03-418A84783F86}" srcId="{FAE1835F-4531-466E-B333-4BF397C699BC}" destId="{EFA83369-49B2-483F-A4B8-F448094702A7}" srcOrd="3" destOrd="0" parTransId="{FB943F9B-0311-420E-B18C-AF98DD2080FF}" sibTransId="{BA73553D-B3C6-4036-8BC5-F97D9EA31896}"/>
    <dgm:cxn modelId="{154E7608-89B2-4EFE-B2E4-60BF6E71E7FB}" srcId="{835E7F0D-AB03-454D-AD6E-CC557C9BA2DB}" destId="{F4E98427-A779-497A-9659-BB2CDA602219}" srcOrd="3" destOrd="0" parTransId="{1BB90866-E919-4D66-875A-8D9EC8617E52}" sibTransId="{B5898BB2-8919-4617-9F1B-9072B07625C8}"/>
    <dgm:cxn modelId="{552EB0AD-C0F3-4FFD-B520-D954A5E871CE}" srcId="{FAE1835F-4531-466E-B333-4BF397C699BC}" destId="{0BCB0E2E-2171-4340-A2C9-F435F6F84BD0}" srcOrd="1" destOrd="0" parTransId="{9B9977AF-8F4A-4F75-A0C3-BFBDBD7D3C91}" sibTransId="{CAC2CEE8-B750-4C1F-BA53-ADB3919CE6EF}"/>
    <dgm:cxn modelId="{A1CC4BF3-39C4-4712-A9EB-09CF1A2C5647}" type="presOf" srcId="{C891275C-38AE-471A-815C-9C1FB5160BF4}" destId="{B9DD8BC1-DC54-4B9D-9A47-626D50D4CF85}" srcOrd="1" destOrd="0" presId="urn:microsoft.com/office/officeart/2011/layout/CircleProcess"/>
    <dgm:cxn modelId="{33124651-2E32-48A2-B362-3ABBB509F7C0}" type="presOf" srcId="{19D33D4E-2296-4B99-BFCF-38A2E2812778}" destId="{45B30373-092F-455D-93B2-F3FE92A263B6}" srcOrd="0" destOrd="2" presId="urn:microsoft.com/office/officeart/2011/layout/CircleProcess"/>
    <dgm:cxn modelId="{6BE54E2F-006A-410D-860C-322B1025F68F}" type="presOf" srcId="{6309B144-F394-4FA4-9D2D-34FC7E502FD6}" destId="{FBAF3B89-C42E-4D7F-91E0-9CE164F64D4F}" srcOrd="0" destOrd="0" presId="urn:microsoft.com/office/officeart/2011/layout/CircleProcess"/>
    <dgm:cxn modelId="{3470F9E3-B913-4BE9-BB79-48457328B79A}" type="presOf" srcId="{6F72D182-79B5-4DF8-ACAD-78D4BF63A024}" destId="{7B7FA7D4-7F31-41C8-A3CE-5D834C86C7A8}" srcOrd="0" destOrd="0" presId="urn:microsoft.com/office/officeart/2011/layout/CircleProcess"/>
    <dgm:cxn modelId="{ABEF9034-7368-4CA0-8D3D-B7EB800863ED}" type="presOf" srcId="{2FBF00DA-9267-4EA5-A8FC-11C0AFC63679}" destId="{668C98F4-C4BC-4DC3-B2DA-05D4635BAA27}" srcOrd="1" destOrd="0" presId="urn:microsoft.com/office/officeart/2011/layout/CircleProcess"/>
    <dgm:cxn modelId="{DE1717D7-82A2-45F9-A6D7-0127F7CE1FB6}" type="presOf" srcId="{835E7F0D-AB03-454D-AD6E-CC557C9BA2DB}" destId="{1E259430-A2B2-43C1-BF18-25EDABBB20C8}" srcOrd="1" destOrd="0" presId="urn:microsoft.com/office/officeart/2011/layout/CircleProcess"/>
    <dgm:cxn modelId="{52A45E8C-3016-4A8C-A4DA-C28327DACC11}" srcId="{B8B26CE1-C62B-49F9-92CC-E59DEEF58F81}" destId="{655C5639-FD31-4FD2-840E-6B0FF7F37991}" srcOrd="3" destOrd="0" parTransId="{29456419-14FD-458E-8CB2-E3E60A774B92}" sibTransId="{D8907E01-A6AD-4C6C-AE14-073A73EA8753}"/>
    <dgm:cxn modelId="{CFC8F853-930A-43FD-9D67-965FF7B6BFC2}" type="presOf" srcId="{A31AA08F-7101-43DB-B737-402A89895417}" destId="{77CF87D6-460D-4816-966F-985F694A0ACA}" srcOrd="0" destOrd="3" presId="urn:microsoft.com/office/officeart/2011/layout/CircleProcess"/>
    <dgm:cxn modelId="{FE00A974-B65E-40F6-A0DB-31FC3628FCB3}" type="presOf" srcId="{835E7F0D-AB03-454D-AD6E-CC557C9BA2DB}" destId="{E642902D-5EED-4213-8AA9-DFCC8459FAC7}" srcOrd="0" destOrd="0" presId="urn:microsoft.com/office/officeart/2011/layout/CircleProcess"/>
    <dgm:cxn modelId="{59D22492-A8B8-485D-B314-3A399103A5EC}" srcId="{835E7F0D-AB03-454D-AD6E-CC557C9BA2DB}" destId="{DA99CEA7-F62A-4482-826B-01E6A8FB44B5}" srcOrd="0" destOrd="0" parTransId="{933789BC-385D-4868-9543-1C05AE9EC999}" sibTransId="{08DFEDD7-B541-4FCA-BA52-2A07CB62DA8E}"/>
    <dgm:cxn modelId="{EDF4F372-2C90-41C2-A7EE-E3C052E415DA}" type="presOf" srcId="{D1A1E241-201A-4441-9BEB-9911A43F432B}" destId="{77278FE1-62F9-443A-A985-ADD4054CD951}" srcOrd="0" destOrd="0" presId="urn:microsoft.com/office/officeart/2011/layout/CircleProcess"/>
    <dgm:cxn modelId="{27EE63CD-93BF-492F-95E9-C78E6B75AF6A}" type="presOf" srcId="{655C5639-FD31-4FD2-840E-6B0FF7F37991}" destId="{F6440938-EFD5-413F-820D-CEE8CC2C0F52}" srcOrd="0" destOrd="3" presId="urn:microsoft.com/office/officeart/2011/layout/CircleProcess"/>
    <dgm:cxn modelId="{3615D5AC-CBB4-43BF-A120-C9AF2CE8569F}" srcId="{835E7F0D-AB03-454D-AD6E-CC557C9BA2DB}" destId="{E2A0DC07-37C9-4688-AB19-B01A722C7F73}" srcOrd="2" destOrd="0" parTransId="{2950E346-690F-4D64-A2A2-1DA09F939684}" sibTransId="{FD4186AC-606E-4C97-A4D6-3307190BB18E}"/>
    <dgm:cxn modelId="{CF9D34E5-C829-4211-89F1-D83CCA6615E5}" srcId="{2FBF00DA-9267-4EA5-A8FC-11C0AFC63679}" destId="{24C378EF-948B-4E7E-B832-8544711DE2B4}" srcOrd="0" destOrd="0" parTransId="{0F4227EA-1975-4356-B3FD-7DE93A5F3D25}" sibTransId="{9D1C81C6-31DA-4A9F-865D-9CC01B61D341}"/>
    <dgm:cxn modelId="{31282816-4B71-4D30-8252-A3A7CE5CB42C}" type="presOf" srcId="{880FF839-4E7E-490C-B0A4-9D194C2CF51B}" destId="{F6440938-EFD5-413F-820D-CEE8CC2C0F52}" srcOrd="0" destOrd="0" presId="urn:microsoft.com/office/officeart/2011/layout/CircleProcess"/>
    <dgm:cxn modelId="{35D59BC9-4B2A-432B-BE6A-673EFFA4C837}" srcId="{1AEE8DB0-4219-43AC-89B6-827DECD93D6F}" destId="{3351D2EC-1D86-48D4-9DEE-DC1E1C37B54F}" srcOrd="2" destOrd="0" parTransId="{BABADFFE-C8D5-4CC4-8437-07BC60505E32}" sibTransId="{8FAAD2A7-456D-460E-B2B3-B47DBFC35016}"/>
    <dgm:cxn modelId="{308C56BA-A9E2-4439-B908-DE4B91CB41C6}" type="presOf" srcId="{2EA3BCFC-3E19-47D2-9B77-CD27903977C7}" destId="{F6440938-EFD5-413F-820D-CEE8CC2C0F52}" srcOrd="0" destOrd="1" presId="urn:microsoft.com/office/officeart/2011/layout/CircleProcess"/>
    <dgm:cxn modelId="{EFE08EEB-63AD-4600-9DE1-5EB8D760D023}" type="presOf" srcId="{1AEE8DB0-4219-43AC-89B6-827DECD93D6F}" destId="{CDB4DDEB-7951-4D5C-A72A-0080CAB7B13C}" srcOrd="1" destOrd="0" presId="urn:microsoft.com/office/officeart/2011/layout/CircleProcess"/>
    <dgm:cxn modelId="{D186955B-0820-4CE5-A1ED-B5F7A2D55ADC}" type="presOf" srcId="{6309B144-F394-4FA4-9D2D-34FC7E502FD6}" destId="{BD3512AB-3C9C-4B62-BA8D-4164E1DA5ACC}" srcOrd="1" destOrd="0" presId="urn:microsoft.com/office/officeart/2011/layout/CircleProcess"/>
    <dgm:cxn modelId="{5F171DA1-46DA-46FB-9EDC-950EA0193D62}" type="presOf" srcId="{1AEE8DB0-4219-43AC-89B6-827DECD93D6F}" destId="{5A53BDCF-0525-4C59-B134-986754428CC6}" srcOrd="0" destOrd="0" presId="urn:microsoft.com/office/officeart/2011/layout/CircleProcess"/>
    <dgm:cxn modelId="{66D918BE-59DB-47BD-A0AD-CEFCF93C7BEE}" type="presOf" srcId="{2FBF00DA-9267-4EA5-A8FC-11C0AFC63679}" destId="{9E585E51-EB79-474A-BD49-5B2F6412E388}" srcOrd="0" destOrd="0" presId="urn:microsoft.com/office/officeart/2011/layout/CircleProcess"/>
    <dgm:cxn modelId="{363FB459-B4CC-4033-88DC-E029839475C4}" srcId="{835E7F0D-AB03-454D-AD6E-CC557C9BA2DB}" destId="{550BC21D-0835-4FEE-A2BB-7ADD7886EE2C}" srcOrd="1" destOrd="0" parTransId="{61A80815-8CC3-4856-A966-0F1A935BF54A}" sibTransId="{C04D4528-1494-4AE0-8816-961D5148A191}"/>
    <dgm:cxn modelId="{480AC836-8A58-4FAD-84B3-9BBF3E4E3B6D}" type="presOf" srcId="{0BC097FF-E7E6-4247-85B0-F65FEEBBEC7D}" destId="{BF54B154-B481-4E75-8EDE-3309227150C0}" srcOrd="0" destOrd="3" presId="urn:microsoft.com/office/officeart/2011/layout/CircleProcess"/>
    <dgm:cxn modelId="{962FF803-7DCC-4E38-A3F9-8E06FF0AEF12}" type="presOf" srcId="{0BCB0E2E-2171-4340-A2C9-F435F6F84BD0}" destId="{7B7FA7D4-7F31-41C8-A3CE-5D834C86C7A8}" srcOrd="0" destOrd="1" presId="urn:microsoft.com/office/officeart/2011/layout/CircleProcess"/>
    <dgm:cxn modelId="{1A280135-0153-4C0B-A28A-C635F0F7B6A5}" srcId="{2FBF00DA-9267-4EA5-A8FC-11C0AFC63679}" destId="{23170801-9ADC-465E-ABED-5FEBBAD565FF}" srcOrd="3" destOrd="0" parTransId="{2052946F-3F4A-45FE-8470-AC1FF8269C6C}" sibTransId="{E6F24D45-3342-4927-B137-AC3334804905}"/>
    <dgm:cxn modelId="{7F79D5D4-AD9C-446B-AC1C-B7E5E46513BF}" srcId="{1B59AC90-E698-4C1E-8C62-75FE18ED8FD3}" destId="{B8B26CE1-C62B-49F9-92CC-E59DEEF58F81}" srcOrd="3" destOrd="0" parTransId="{C57C587C-D87E-4413-9DD4-55CC504ED705}" sibTransId="{8D213617-0907-4D40-87D6-46D4AD935024}"/>
    <dgm:cxn modelId="{CCA39E04-10A0-440C-A7B5-B6298589FF63}" type="presOf" srcId="{8554DEED-1534-42A7-AC98-1FBFB59823C5}" destId="{BF54B154-B481-4E75-8EDE-3309227150C0}" srcOrd="0" destOrd="1" presId="urn:microsoft.com/office/officeart/2011/layout/CircleProcess"/>
    <dgm:cxn modelId="{A2D5B4E0-907A-4E4F-97AC-AC7E3F72B225}" srcId="{FAE1835F-4531-466E-B333-4BF397C699BC}" destId="{6C7FDED3-69C1-4AB0-8387-34F24E266602}" srcOrd="2" destOrd="0" parTransId="{DC9B4E70-11F7-497A-BF1A-82E8B126C11C}" sibTransId="{F18FFAF4-8470-431A-9A54-55D15DF331F5}"/>
    <dgm:cxn modelId="{3A630955-89B6-43C4-AF8B-FD76010B5412}" srcId="{1B59AC90-E698-4C1E-8C62-75FE18ED8FD3}" destId="{FAE1835F-4531-466E-B333-4BF397C699BC}" srcOrd="6" destOrd="0" parTransId="{65F721EC-E0A4-4C41-83FC-D5A311EFDF99}" sibTransId="{B100B7A1-5279-44DF-A00D-8C57DF2C9EC8}"/>
    <dgm:cxn modelId="{EEE2F5DB-59BA-47B9-B6AE-E317C5378600}" type="presOf" srcId="{CD37F90B-44E5-44AE-A3B0-08AA5B1FBEC9}" destId="{F6440938-EFD5-413F-820D-CEE8CC2C0F52}" srcOrd="0" destOrd="2" presId="urn:microsoft.com/office/officeart/2011/layout/CircleProcess"/>
    <dgm:cxn modelId="{262EEE86-0E6F-4041-A2AE-9AA40A811334}" srcId="{6309B144-F394-4FA4-9D2D-34FC7E502FD6}" destId="{4B6A8ABB-BD67-4E7B-A910-8B661A0E2758}" srcOrd="1" destOrd="0" parTransId="{A5240034-B152-4938-B2D5-64F1CB6152A4}" sibTransId="{96441689-8FC7-47EF-AD6E-CCCEB7D1BBEC}"/>
    <dgm:cxn modelId="{BDE50A99-881C-468F-9178-BE55D27CD2A0}" type="presOf" srcId="{4B6A8ABB-BD67-4E7B-A910-8B661A0E2758}" destId="{77CF87D6-460D-4816-966F-985F694A0ACA}" srcOrd="0" destOrd="1" presId="urn:microsoft.com/office/officeart/2011/layout/CircleProcess"/>
    <dgm:cxn modelId="{656CD0CA-798F-4DEF-A5DD-AD1AF7B21776}" srcId="{C891275C-38AE-471A-815C-9C1FB5160BF4}" destId="{D1A1E241-201A-4441-9BEB-9911A43F432B}" srcOrd="0" destOrd="0" parTransId="{7ED030EF-E3D7-451F-B152-0DFFD775211C}" sibTransId="{C5E6465E-0C55-4632-B355-EE1512F44BF3}"/>
    <dgm:cxn modelId="{D5F67632-5367-4B29-918D-A7A32D7BF159}" type="presOf" srcId="{DA99CEA7-F62A-4482-826B-01E6A8FB44B5}" destId="{281F72CC-F3EF-407B-BA5F-DA3F6FD94961}" srcOrd="0" destOrd="0" presId="urn:microsoft.com/office/officeart/2011/layout/CircleProcess"/>
    <dgm:cxn modelId="{3C4EB09A-CB10-4111-A5D9-E6711BC6BAF9}" srcId="{B8B26CE1-C62B-49F9-92CC-E59DEEF58F81}" destId="{2EA3BCFC-3E19-47D2-9B77-CD27903977C7}" srcOrd="1" destOrd="0" parTransId="{E3D1EC48-3907-4995-AD81-6C014DACE6C1}" sibTransId="{54BDB0D0-4F4D-4E08-87CC-CA76A4717EA8}"/>
    <dgm:cxn modelId="{0DB45401-C0B5-4A51-BBAB-BDA52A785D80}" type="presOf" srcId="{24C378EF-948B-4E7E-B832-8544711DE2B4}" destId="{45B30373-092F-455D-93B2-F3FE92A263B6}" srcOrd="0" destOrd="0" presId="urn:microsoft.com/office/officeart/2011/layout/CircleProcess"/>
    <dgm:cxn modelId="{EBB23C96-18F3-4256-BBCF-3F63803242F2}" type="presOf" srcId="{F4E98427-A779-497A-9659-BB2CDA602219}" destId="{281F72CC-F3EF-407B-BA5F-DA3F6FD94961}" srcOrd="0" destOrd="3" presId="urn:microsoft.com/office/officeart/2011/layout/CircleProcess"/>
    <dgm:cxn modelId="{2A176F03-1F07-4812-81C9-F58F06E2B131}" srcId="{2FBF00DA-9267-4EA5-A8FC-11C0AFC63679}" destId="{29E6F192-8ABA-44AA-A059-5C43676C073C}" srcOrd="1" destOrd="0" parTransId="{7B7ACA25-DB6C-4576-A878-C4AFF4405CBD}" sibTransId="{E4AB684F-ABA6-4929-8598-1BE8477DE880}"/>
    <dgm:cxn modelId="{14628F3A-F511-4526-9A32-BE1CE3F20641}" srcId="{1AEE8DB0-4219-43AC-89B6-827DECD93D6F}" destId="{0BC097FF-E7E6-4247-85B0-F65FEEBBEC7D}" srcOrd="3" destOrd="0" parTransId="{619E2C51-94C3-4865-8A08-B1D092915413}" sibTransId="{3134FCBF-18C0-4620-983F-D22DC9C32D67}"/>
    <dgm:cxn modelId="{F551C229-BEE7-4AF3-AAFB-41F79849D714}" type="presOf" srcId="{FAE1835F-4531-466E-B333-4BF397C699BC}" destId="{B57F4351-B066-4D25-A01B-94283B0FBF31}" srcOrd="1" destOrd="0" presId="urn:microsoft.com/office/officeart/2011/layout/CircleProcess"/>
    <dgm:cxn modelId="{22CF2CCC-E621-4CE5-BA84-A922A76EF3CA}" srcId="{2FBF00DA-9267-4EA5-A8FC-11C0AFC63679}" destId="{19D33D4E-2296-4B99-BFCF-38A2E2812778}" srcOrd="2" destOrd="0" parTransId="{4305E86D-50E4-4D5C-9702-F1BF4E0494F2}" sibTransId="{29F373BA-90B1-4603-B8D0-253F61238750}"/>
    <dgm:cxn modelId="{E434142F-25B2-4361-8791-A67D5A2E9A4C}" srcId="{6309B144-F394-4FA4-9D2D-34FC7E502FD6}" destId="{A31AA08F-7101-43DB-B737-402A89895417}" srcOrd="3" destOrd="0" parTransId="{88CE8A09-D70C-4E7E-9C21-F665FBD5C6AF}" sibTransId="{53715754-7AC8-4899-8369-30F0EF4A9298}"/>
    <dgm:cxn modelId="{4EA0C24B-57FF-4889-8E22-6E43333A26F5}" type="presOf" srcId="{1B59AC90-E698-4C1E-8C62-75FE18ED8FD3}" destId="{0A4A7D66-6859-47B1-9484-D3FCA7FECC5C}" srcOrd="0" destOrd="0" presId="urn:microsoft.com/office/officeart/2011/layout/CircleProcess"/>
    <dgm:cxn modelId="{4BD76B14-9BC7-41B2-A1D7-32491B118922}" type="presParOf" srcId="{0A4A7D66-6859-47B1-9484-D3FCA7FECC5C}" destId="{AF369F3F-B0D1-49F5-895A-CFC2DD94B7BE}" srcOrd="0" destOrd="0" presId="urn:microsoft.com/office/officeart/2011/layout/CircleProcess"/>
    <dgm:cxn modelId="{DAF1AF3A-BF16-4697-A995-FFBB829C5204}" type="presParOf" srcId="{AF369F3F-B0D1-49F5-895A-CFC2DD94B7BE}" destId="{DBB67669-B0A3-463C-8047-B1D3C3E4D3CE}" srcOrd="0" destOrd="0" presId="urn:microsoft.com/office/officeart/2011/layout/CircleProcess"/>
    <dgm:cxn modelId="{221A7E3F-E69D-4812-AD13-FF369E897DF2}" type="presParOf" srcId="{0A4A7D66-6859-47B1-9484-D3FCA7FECC5C}" destId="{6F39A3B7-3F65-409F-A20F-CF8070588AFB}" srcOrd="1" destOrd="0" presId="urn:microsoft.com/office/officeart/2011/layout/CircleProcess"/>
    <dgm:cxn modelId="{FFC197AF-7B73-4229-AAC6-F875644D4A22}" type="presParOf" srcId="{6F39A3B7-3F65-409F-A20F-CF8070588AFB}" destId="{1E90B384-1F2A-4900-B6E0-C2EF1AFD6BFC}" srcOrd="0" destOrd="0" presId="urn:microsoft.com/office/officeart/2011/layout/CircleProcess"/>
    <dgm:cxn modelId="{1E68D227-554F-4D24-845E-24F4CC4BA9CC}" type="presParOf" srcId="{0A4A7D66-6859-47B1-9484-D3FCA7FECC5C}" destId="{7B7FA7D4-7F31-41C8-A3CE-5D834C86C7A8}" srcOrd="2" destOrd="0" presId="urn:microsoft.com/office/officeart/2011/layout/CircleProcess"/>
    <dgm:cxn modelId="{9632D754-8C27-4F3A-891C-A8F44C8FC779}" type="presParOf" srcId="{0A4A7D66-6859-47B1-9484-D3FCA7FECC5C}" destId="{B57F4351-B066-4D25-A01B-94283B0FBF31}" srcOrd="3" destOrd="0" presId="urn:microsoft.com/office/officeart/2011/layout/CircleProcess"/>
    <dgm:cxn modelId="{B72888CC-CD82-4DFA-9CBD-7F8057362300}" type="presParOf" srcId="{0A4A7D66-6859-47B1-9484-D3FCA7FECC5C}" destId="{279ECC0A-9038-4851-BB7B-EDBA4C3DCA81}" srcOrd="4" destOrd="0" presId="urn:microsoft.com/office/officeart/2011/layout/CircleProcess"/>
    <dgm:cxn modelId="{A7C161BF-663B-4E9A-94D1-B97F917A5D4C}" type="presParOf" srcId="{279ECC0A-9038-4851-BB7B-EDBA4C3DCA81}" destId="{D6788861-9178-49A7-A75D-BF1F0CF2EC55}" srcOrd="0" destOrd="0" presId="urn:microsoft.com/office/officeart/2011/layout/CircleProcess"/>
    <dgm:cxn modelId="{4E027120-633C-4F53-AC35-C830B6C1F384}" type="presParOf" srcId="{0A4A7D66-6859-47B1-9484-D3FCA7FECC5C}" destId="{B6262A4D-6B63-43C4-ADB6-14AA8AAFAA61}" srcOrd="5" destOrd="0" presId="urn:microsoft.com/office/officeart/2011/layout/CircleProcess"/>
    <dgm:cxn modelId="{04592D5B-FC04-4604-B287-8A260CDD05D2}" type="presParOf" srcId="{B6262A4D-6B63-43C4-ADB6-14AA8AAFAA61}" destId="{FBAF3B89-C42E-4D7F-91E0-9CE164F64D4F}" srcOrd="0" destOrd="0" presId="urn:microsoft.com/office/officeart/2011/layout/CircleProcess"/>
    <dgm:cxn modelId="{3690B008-0C8B-47A7-AF02-ADB3F540096C}" type="presParOf" srcId="{0A4A7D66-6859-47B1-9484-D3FCA7FECC5C}" destId="{77CF87D6-460D-4816-966F-985F694A0ACA}" srcOrd="6" destOrd="0" presId="urn:microsoft.com/office/officeart/2011/layout/CircleProcess"/>
    <dgm:cxn modelId="{69E60FA5-43D8-4241-80B1-D42ABC53A979}" type="presParOf" srcId="{0A4A7D66-6859-47B1-9484-D3FCA7FECC5C}" destId="{BD3512AB-3C9C-4B62-BA8D-4164E1DA5ACC}" srcOrd="7" destOrd="0" presId="urn:microsoft.com/office/officeart/2011/layout/CircleProcess"/>
    <dgm:cxn modelId="{E4073711-36A6-42AF-B672-D884F9F00098}" type="presParOf" srcId="{0A4A7D66-6859-47B1-9484-D3FCA7FECC5C}" destId="{2302B9AF-C0A8-40E7-86E2-925D852ED6F3}" srcOrd="8" destOrd="0" presId="urn:microsoft.com/office/officeart/2011/layout/CircleProcess"/>
    <dgm:cxn modelId="{3F7C1184-6F11-4135-AF5B-9C830AC16BCE}" type="presParOf" srcId="{2302B9AF-C0A8-40E7-86E2-925D852ED6F3}" destId="{A143DD17-E9AB-48A0-817A-DE442BAA7C4E}" srcOrd="0" destOrd="0" presId="urn:microsoft.com/office/officeart/2011/layout/CircleProcess"/>
    <dgm:cxn modelId="{79138B4C-BA36-45D8-A69A-2717CEAD6DC0}" type="presParOf" srcId="{0A4A7D66-6859-47B1-9484-D3FCA7FECC5C}" destId="{1D64E268-3E3B-4B9D-AA9F-9EA7769D761B}" srcOrd="9" destOrd="0" presId="urn:microsoft.com/office/officeart/2011/layout/CircleProcess"/>
    <dgm:cxn modelId="{092FABC8-7FF4-484A-A07A-968ADBF19781}" type="presParOf" srcId="{1D64E268-3E3B-4B9D-AA9F-9EA7769D761B}" destId="{835B621A-B003-42A0-9544-265E34F7860A}" srcOrd="0" destOrd="0" presId="urn:microsoft.com/office/officeart/2011/layout/CircleProcess"/>
    <dgm:cxn modelId="{6C565A39-4E76-48DA-ACE6-CC2782B5EACC}" type="presParOf" srcId="{0A4A7D66-6859-47B1-9484-D3FCA7FECC5C}" destId="{77278FE1-62F9-443A-A985-ADD4054CD951}" srcOrd="10" destOrd="0" presId="urn:microsoft.com/office/officeart/2011/layout/CircleProcess"/>
    <dgm:cxn modelId="{E3DFC532-FFD1-4B7E-A0F5-ADCDD16CCBDE}" type="presParOf" srcId="{0A4A7D66-6859-47B1-9484-D3FCA7FECC5C}" destId="{B9DD8BC1-DC54-4B9D-9A47-626D50D4CF85}" srcOrd="11" destOrd="0" presId="urn:microsoft.com/office/officeart/2011/layout/CircleProcess"/>
    <dgm:cxn modelId="{A79DC910-6101-4C08-8D05-7FA5E51AECE4}" type="presParOf" srcId="{0A4A7D66-6859-47B1-9484-D3FCA7FECC5C}" destId="{DCFE63FF-261D-4317-A4F8-7A2A445E4FBE}" srcOrd="12" destOrd="0" presId="urn:microsoft.com/office/officeart/2011/layout/CircleProcess"/>
    <dgm:cxn modelId="{6F2FFB19-9FCF-43D3-B3FA-367E881E1AC3}" type="presParOf" srcId="{DCFE63FF-261D-4317-A4F8-7A2A445E4FBE}" destId="{9C03E625-323A-48F7-A4E1-4B5CB471C23B}" srcOrd="0" destOrd="0" presId="urn:microsoft.com/office/officeart/2011/layout/CircleProcess"/>
    <dgm:cxn modelId="{199C25F1-2274-4337-8A4F-E07F53A3294B}" type="presParOf" srcId="{0A4A7D66-6859-47B1-9484-D3FCA7FECC5C}" destId="{0F18B97C-03FF-46BB-8377-B30FE8CBEB95}" srcOrd="13" destOrd="0" presId="urn:microsoft.com/office/officeart/2011/layout/CircleProcess"/>
    <dgm:cxn modelId="{5564E6B3-6B38-49EA-AF35-9CE057C7514B}" type="presParOf" srcId="{0F18B97C-03FF-46BB-8377-B30FE8CBEB95}" destId="{2BE57F7E-C72A-4E37-A7A4-B888E94B91C2}" srcOrd="0" destOrd="0" presId="urn:microsoft.com/office/officeart/2011/layout/CircleProcess"/>
    <dgm:cxn modelId="{67BEEA68-C3AB-4C27-B0DD-25849F97C9A9}" type="presParOf" srcId="{0A4A7D66-6859-47B1-9484-D3FCA7FECC5C}" destId="{F6440938-EFD5-413F-820D-CEE8CC2C0F52}" srcOrd="14" destOrd="0" presId="urn:microsoft.com/office/officeart/2011/layout/CircleProcess"/>
    <dgm:cxn modelId="{8C21C60E-EB2B-49E5-8DF9-E4784C8BC18F}" type="presParOf" srcId="{0A4A7D66-6859-47B1-9484-D3FCA7FECC5C}" destId="{A29BE158-F6C5-4E75-8B22-814470C4B175}" srcOrd="15" destOrd="0" presId="urn:microsoft.com/office/officeart/2011/layout/CircleProcess"/>
    <dgm:cxn modelId="{CE73905E-5C1A-4C68-93F4-4BCFEA35AACD}" type="presParOf" srcId="{0A4A7D66-6859-47B1-9484-D3FCA7FECC5C}" destId="{AEEF2BAA-20AD-4F9B-9AF2-5CB6FF747B1E}" srcOrd="16" destOrd="0" presId="urn:microsoft.com/office/officeart/2011/layout/CircleProcess"/>
    <dgm:cxn modelId="{AD791629-6EA9-4E47-BF01-00A262CCFFB7}" type="presParOf" srcId="{AEEF2BAA-20AD-4F9B-9AF2-5CB6FF747B1E}" destId="{4A4119CD-D11A-44F8-93AA-F573F16B3CB1}" srcOrd="0" destOrd="0" presId="urn:microsoft.com/office/officeart/2011/layout/CircleProcess"/>
    <dgm:cxn modelId="{7C452C6B-C1A0-45A1-AFFD-23F330939826}" type="presParOf" srcId="{0A4A7D66-6859-47B1-9484-D3FCA7FECC5C}" destId="{D8DFF4CE-C288-482F-AF3B-648D40970873}" srcOrd="17" destOrd="0" presId="urn:microsoft.com/office/officeart/2011/layout/CircleProcess"/>
    <dgm:cxn modelId="{118B644D-350F-4C7C-8D65-57ACC2EE07E7}" type="presParOf" srcId="{D8DFF4CE-C288-482F-AF3B-648D40970873}" destId="{E642902D-5EED-4213-8AA9-DFCC8459FAC7}" srcOrd="0" destOrd="0" presId="urn:microsoft.com/office/officeart/2011/layout/CircleProcess"/>
    <dgm:cxn modelId="{45BB55A7-906B-4530-B88E-71DF2B4B20F0}" type="presParOf" srcId="{0A4A7D66-6859-47B1-9484-D3FCA7FECC5C}" destId="{281F72CC-F3EF-407B-BA5F-DA3F6FD94961}" srcOrd="18" destOrd="0" presId="urn:microsoft.com/office/officeart/2011/layout/CircleProcess"/>
    <dgm:cxn modelId="{529E4520-C3AC-49D2-85CC-F160995EF9E3}" type="presParOf" srcId="{0A4A7D66-6859-47B1-9484-D3FCA7FECC5C}" destId="{1E259430-A2B2-43C1-BF18-25EDABBB20C8}" srcOrd="19" destOrd="0" presId="urn:microsoft.com/office/officeart/2011/layout/CircleProcess"/>
    <dgm:cxn modelId="{C1075336-DFED-4359-8767-74DF60A35EBF}" type="presParOf" srcId="{0A4A7D66-6859-47B1-9484-D3FCA7FECC5C}" destId="{03D10835-6368-4961-8CBD-D0C24781A41D}" srcOrd="20" destOrd="0" presId="urn:microsoft.com/office/officeart/2011/layout/CircleProcess"/>
    <dgm:cxn modelId="{16B2C1B8-47EA-4773-BA7E-C10E97E649B4}" type="presParOf" srcId="{03D10835-6368-4961-8CBD-D0C24781A41D}" destId="{4D140A9F-412C-4B27-863F-DED5FCAB9FA6}" srcOrd="0" destOrd="0" presId="urn:microsoft.com/office/officeart/2011/layout/CircleProcess"/>
    <dgm:cxn modelId="{9854CB76-AEA9-4D89-93F2-9642AD8FC4AE}" type="presParOf" srcId="{0A4A7D66-6859-47B1-9484-D3FCA7FECC5C}" destId="{BB2F50F4-8E24-4EAB-A94A-F97AE48C4F77}" srcOrd="21" destOrd="0" presId="urn:microsoft.com/office/officeart/2011/layout/CircleProcess"/>
    <dgm:cxn modelId="{95AE9E55-B676-4775-BC3D-8C7364DBC37F}" type="presParOf" srcId="{BB2F50F4-8E24-4EAB-A94A-F97AE48C4F77}" destId="{9E585E51-EB79-474A-BD49-5B2F6412E388}" srcOrd="0" destOrd="0" presId="urn:microsoft.com/office/officeart/2011/layout/CircleProcess"/>
    <dgm:cxn modelId="{C0F94CF0-9EB6-4571-B0B3-4CDE0BA309A3}" type="presParOf" srcId="{0A4A7D66-6859-47B1-9484-D3FCA7FECC5C}" destId="{45B30373-092F-455D-93B2-F3FE92A263B6}" srcOrd="22" destOrd="0" presId="urn:microsoft.com/office/officeart/2011/layout/CircleProcess"/>
    <dgm:cxn modelId="{5E4F945D-0520-49AD-8B88-46BD0ABCBE2C}" type="presParOf" srcId="{0A4A7D66-6859-47B1-9484-D3FCA7FECC5C}" destId="{668C98F4-C4BC-4DC3-B2DA-05D4635BAA27}" srcOrd="23" destOrd="0" presId="urn:microsoft.com/office/officeart/2011/layout/CircleProcess"/>
    <dgm:cxn modelId="{F95908F3-95AA-4D4D-97FE-32A4D4299567}" type="presParOf" srcId="{0A4A7D66-6859-47B1-9484-D3FCA7FECC5C}" destId="{53D08951-C2D6-43E7-BA01-1E765278B9A2}" srcOrd="24" destOrd="0" presId="urn:microsoft.com/office/officeart/2011/layout/CircleProcess"/>
    <dgm:cxn modelId="{D4B99F29-2C17-487F-ADC5-3F0E47831D2E}" type="presParOf" srcId="{53D08951-C2D6-43E7-BA01-1E765278B9A2}" destId="{AFC74E73-E579-4E34-B3B5-C2AEB784E821}" srcOrd="0" destOrd="0" presId="urn:microsoft.com/office/officeart/2011/layout/CircleProcess"/>
    <dgm:cxn modelId="{DD0EB79E-E025-4C12-BDB7-DEFF357D3ED9}" type="presParOf" srcId="{0A4A7D66-6859-47B1-9484-D3FCA7FECC5C}" destId="{BAEB3B04-E73B-4694-A733-053E79748B3E}" srcOrd="25" destOrd="0" presId="urn:microsoft.com/office/officeart/2011/layout/CircleProcess"/>
    <dgm:cxn modelId="{23A82017-BD09-4A6A-B438-9849A79E44E0}" type="presParOf" srcId="{BAEB3B04-E73B-4694-A733-053E79748B3E}" destId="{5A53BDCF-0525-4C59-B134-986754428CC6}" srcOrd="0" destOrd="0" presId="urn:microsoft.com/office/officeart/2011/layout/CircleProcess"/>
    <dgm:cxn modelId="{6BF98CC5-ADA1-4938-9A6A-31FDE5C8CA1E}" type="presParOf" srcId="{0A4A7D66-6859-47B1-9484-D3FCA7FECC5C}" destId="{BF54B154-B481-4E75-8EDE-3309227150C0}" srcOrd="26" destOrd="0" presId="urn:microsoft.com/office/officeart/2011/layout/CircleProcess"/>
    <dgm:cxn modelId="{FA0A7B26-8729-435F-A89D-115A8B5AE2FA}" type="presParOf" srcId="{0A4A7D66-6859-47B1-9484-D3FCA7FECC5C}" destId="{CDB4DDEB-7951-4D5C-A72A-0080CAB7B13C}" srcOrd="27"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45894828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97284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47"/>
        <p:cNvGrpSpPr/>
        <p:nvPr/>
      </p:nvGrpSpPr>
      <p:grpSpPr>
        <a:xfrm>
          <a:off x="0" y="0"/>
          <a:ext cx="0" cy="0"/>
          <a:chOff x="0" y="0"/>
          <a:chExt cx="0" cy="0"/>
        </a:xfrm>
      </p:grpSpPr>
      <p:grpSp>
        <p:nvGrpSpPr>
          <p:cNvPr id="48" name="Google Shape;48;p5"/>
          <p:cNvGrpSpPr/>
          <p:nvPr/>
        </p:nvGrpSpPr>
        <p:grpSpPr>
          <a:xfrm>
            <a:off x="-120" y="-106"/>
            <a:ext cx="9143821" cy="5143317"/>
            <a:chOff x="2973586" y="2777133"/>
            <a:chExt cx="2856819" cy="1606935"/>
          </a:xfrm>
        </p:grpSpPr>
        <p:sp>
          <p:nvSpPr>
            <p:cNvPr id="49" name="Google Shape;49;p5"/>
            <p:cNvSpPr/>
            <p:nvPr/>
          </p:nvSpPr>
          <p:spPr>
            <a:xfrm>
              <a:off x="2973586" y="2944901"/>
              <a:ext cx="2856819" cy="1439167"/>
            </a:xfrm>
            <a:custGeom>
              <a:avLst/>
              <a:gdLst/>
              <a:ahLst/>
              <a:cxnLst/>
              <a:rect l="l" t="t" r="r" b="b"/>
              <a:pathLst>
                <a:path w="2856819" h="1439167" extrusionOk="0">
                  <a:moveTo>
                    <a:pt x="0" y="1439576"/>
                  </a:moveTo>
                  <a:lnTo>
                    <a:pt x="2856819" y="1439576"/>
                  </a:lnTo>
                  <a:lnTo>
                    <a:pt x="2856819" y="0"/>
                  </a:lnTo>
                  <a:lnTo>
                    <a:pt x="0" y="503855"/>
                  </a:lnTo>
                  <a:lnTo>
                    <a:pt x="0" y="143957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 name="Google Shape;50;p5"/>
            <p:cNvSpPr/>
            <p:nvPr/>
          </p:nvSpPr>
          <p:spPr>
            <a:xfrm>
              <a:off x="3669936" y="2777133"/>
              <a:ext cx="1203732" cy="211335"/>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 name="Google Shape;51;p5"/>
            <p:cNvSpPr/>
            <p:nvPr/>
          </p:nvSpPr>
          <p:spPr>
            <a:xfrm>
              <a:off x="2973586" y="2900141"/>
              <a:ext cx="249971" cy="211335"/>
            </a:xfrm>
            <a:custGeom>
              <a:avLst/>
              <a:gdLst/>
              <a:ahLst/>
              <a:cxnLst/>
              <a:rect l="l" t="t" r="r" b="b"/>
              <a:pathLst>
                <a:path w="249971" h="211335" extrusionOk="0">
                  <a:moveTo>
                    <a:pt x="0" y="44087"/>
                  </a:moveTo>
                  <a:lnTo>
                    <a:pt x="0" y="212263"/>
                  </a:lnTo>
                  <a:lnTo>
                    <a:pt x="249972" y="168176"/>
                  </a:lnTo>
                  <a:lnTo>
                    <a:pt x="249972" y="0"/>
                  </a:lnTo>
                  <a:lnTo>
                    <a:pt x="0" y="44087"/>
                  </a:lnTo>
                  <a:close/>
                </a:path>
              </a:pathLst>
            </a:custGeom>
            <a:gradFill>
              <a:gsLst>
                <a:gs pos="0">
                  <a:srgbClr val="00001A">
                    <a:alpha val="7843"/>
                  </a:srgbClr>
                </a:gs>
                <a:gs pos="100000">
                  <a:srgbClr val="00001A">
                    <a:alpha val="1960"/>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 name="Google Shape;52;p5"/>
            <p:cNvSpPr/>
            <p:nvPr/>
          </p:nvSpPr>
          <p:spPr>
            <a:xfrm>
              <a:off x="2973586" y="3176135"/>
              <a:ext cx="592194" cy="272355"/>
            </a:xfrm>
            <a:custGeom>
              <a:avLst/>
              <a:gdLst/>
              <a:ahLst/>
              <a:cxnLst/>
              <a:rect l="l" t="t" r="r" b="b"/>
              <a:pathLst>
                <a:path w="592194" h="272355" extrusionOk="0">
                  <a:moveTo>
                    <a:pt x="0" y="104445"/>
                  </a:moveTo>
                  <a:lnTo>
                    <a:pt x="0" y="272620"/>
                  </a:lnTo>
                  <a:lnTo>
                    <a:pt x="592195" y="168176"/>
                  </a:lnTo>
                  <a:lnTo>
                    <a:pt x="592195" y="0"/>
                  </a:lnTo>
                  <a:lnTo>
                    <a:pt x="0" y="104445"/>
                  </a:lnTo>
                  <a:close/>
                </a:path>
              </a:pathLst>
            </a:custGeom>
            <a:gradFill>
              <a:gsLst>
                <a:gs pos="0">
                  <a:srgbClr val="00001A">
                    <a:alpha val="1960"/>
                  </a:srgbClr>
                </a:gs>
                <a:gs pos="100000">
                  <a:srgbClr val="00001A">
                    <a:alpha val="7843"/>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 name="Google Shape;53;p5"/>
            <p:cNvSpPr/>
            <p:nvPr/>
          </p:nvSpPr>
          <p:spPr>
            <a:xfrm>
              <a:off x="5446520" y="2777133"/>
              <a:ext cx="383885" cy="235148"/>
            </a:xfrm>
            <a:custGeom>
              <a:avLst/>
              <a:gdLst/>
              <a:ahLst/>
              <a:cxnLst/>
              <a:rect l="l" t="t" r="r" b="b"/>
              <a:pathLst>
                <a:path w="383885" h="235148" extrusionOk="0">
                  <a:moveTo>
                    <a:pt x="383885" y="0"/>
                  </a:moveTo>
                  <a:lnTo>
                    <a:pt x="381571" y="0"/>
                  </a:lnTo>
                  <a:lnTo>
                    <a:pt x="0" y="67297"/>
                  </a:lnTo>
                  <a:lnTo>
                    <a:pt x="0" y="235473"/>
                  </a:lnTo>
                  <a:lnTo>
                    <a:pt x="383885" y="167768"/>
                  </a:lnTo>
                  <a:lnTo>
                    <a:pt x="383885" y="0"/>
                  </a:lnTo>
                  <a:close/>
                </a:path>
              </a:pathLst>
            </a:custGeom>
            <a:gradFill>
              <a:gsLst>
                <a:gs pos="0">
                  <a:srgbClr val="00001A">
                    <a:alpha val="7843"/>
                  </a:srgbClr>
                </a:gs>
                <a:gs pos="100000">
                  <a:srgbClr val="00001A">
                    <a:alpha val="1960"/>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 name="Google Shape;54;p5"/>
            <p:cNvSpPr/>
            <p:nvPr/>
          </p:nvSpPr>
          <p:spPr>
            <a:xfrm>
              <a:off x="2973586" y="2964659"/>
              <a:ext cx="837702" cy="315515"/>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5" name="Google Shape;55;p5"/>
          <p:cNvSpPr txBox="1">
            <a:spLocks noGrp="1"/>
          </p:cNvSpPr>
          <p:nvPr>
            <p:ph type="title"/>
          </p:nvPr>
        </p:nvSpPr>
        <p:spPr>
          <a:xfrm>
            <a:off x="457200" y="-100"/>
            <a:ext cx="5486400" cy="1814400"/>
          </a:xfrm>
          <a:prstGeom prst="rect">
            <a:avLst/>
          </a:prstGeom>
        </p:spPr>
        <p:txBody>
          <a:bodyPr spcFirstLastPara="1" wrap="square" lIns="0" tIns="0" rIns="0" bIns="0" anchor="ctr"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56" name="Google Shape;56;p5"/>
          <p:cNvSpPr txBox="1">
            <a:spLocks noGrp="1"/>
          </p:cNvSpPr>
          <p:nvPr>
            <p:ph type="body" idx="1"/>
          </p:nvPr>
        </p:nvSpPr>
        <p:spPr>
          <a:xfrm>
            <a:off x="3200400" y="1909300"/>
            <a:ext cx="5486400" cy="2764800"/>
          </a:xfrm>
          <a:prstGeom prst="rect">
            <a:avLst/>
          </a:prstGeom>
        </p:spPr>
        <p:txBody>
          <a:bodyPr spcFirstLastPara="1" wrap="square" lIns="0" tIns="0" rIns="0" bIns="0"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57" name="Google Shape;57;p5"/>
          <p:cNvSpPr txBox="1">
            <a:spLocks noGrp="1"/>
          </p:cNvSpPr>
          <p:nvPr>
            <p:ph type="sldNum" idx="12"/>
          </p:nvPr>
        </p:nvSpPr>
        <p:spPr>
          <a:xfrm>
            <a:off x="259225" y="4674100"/>
            <a:ext cx="481500" cy="245100"/>
          </a:xfrm>
          <a:prstGeom prst="rect">
            <a:avLst/>
          </a:prstGeom>
        </p:spPr>
        <p:txBody>
          <a:bodyPr spcFirstLastPara="1" wrap="square" lIns="0" tIns="0" rIns="0" bIns="0" anchor="b"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6"/>
        <p:cNvGrpSpPr/>
        <p:nvPr/>
      </p:nvGrpSpPr>
      <p:grpSpPr>
        <a:xfrm>
          <a:off x="0" y="0"/>
          <a:ext cx="0" cy="0"/>
          <a:chOff x="0" y="0"/>
          <a:chExt cx="0" cy="0"/>
        </a:xfrm>
      </p:grpSpPr>
      <p:grpSp>
        <p:nvGrpSpPr>
          <p:cNvPr id="97" name="Google Shape;97;p9"/>
          <p:cNvGrpSpPr/>
          <p:nvPr/>
        </p:nvGrpSpPr>
        <p:grpSpPr>
          <a:xfrm>
            <a:off x="-120" y="-106"/>
            <a:ext cx="9143821" cy="5143317"/>
            <a:chOff x="2973586" y="2777133"/>
            <a:chExt cx="2856819" cy="1606935"/>
          </a:xfrm>
        </p:grpSpPr>
        <p:sp>
          <p:nvSpPr>
            <p:cNvPr id="98" name="Google Shape;98;p9"/>
            <p:cNvSpPr/>
            <p:nvPr/>
          </p:nvSpPr>
          <p:spPr>
            <a:xfrm>
              <a:off x="2973586" y="2944901"/>
              <a:ext cx="2856819" cy="1439167"/>
            </a:xfrm>
            <a:custGeom>
              <a:avLst/>
              <a:gdLst/>
              <a:ahLst/>
              <a:cxnLst/>
              <a:rect l="l" t="t" r="r" b="b"/>
              <a:pathLst>
                <a:path w="2856819" h="1439167" extrusionOk="0">
                  <a:moveTo>
                    <a:pt x="0" y="1439576"/>
                  </a:moveTo>
                  <a:lnTo>
                    <a:pt x="2856819" y="1439576"/>
                  </a:lnTo>
                  <a:lnTo>
                    <a:pt x="2856819" y="0"/>
                  </a:lnTo>
                  <a:lnTo>
                    <a:pt x="0" y="503855"/>
                  </a:lnTo>
                  <a:lnTo>
                    <a:pt x="0" y="143957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9" name="Google Shape;99;p9"/>
            <p:cNvSpPr/>
            <p:nvPr/>
          </p:nvSpPr>
          <p:spPr>
            <a:xfrm>
              <a:off x="3669936" y="2777133"/>
              <a:ext cx="1203732" cy="211335"/>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0" name="Google Shape;100;p9"/>
            <p:cNvSpPr/>
            <p:nvPr/>
          </p:nvSpPr>
          <p:spPr>
            <a:xfrm>
              <a:off x="2973586" y="2900141"/>
              <a:ext cx="249971" cy="211335"/>
            </a:xfrm>
            <a:custGeom>
              <a:avLst/>
              <a:gdLst/>
              <a:ahLst/>
              <a:cxnLst/>
              <a:rect l="l" t="t" r="r" b="b"/>
              <a:pathLst>
                <a:path w="249971" h="211335" extrusionOk="0">
                  <a:moveTo>
                    <a:pt x="0" y="44087"/>
                  </a:moveTo>
                  <a:lnTo>
                    <a:pt x="0" y="212263"/>
                  </a:lnTo>
                  <a:lnTo>
                    <a:pt x="249972" y="168176"/>
                  </a:lnTo>
                  <a:lnTo>
                    <a:pt x="249972" y="0"/>
                  </a:lnTo>
                  <a:lnTo>
                    <a:pt x="0" y="44087"/>
                  </a:lnTo>
                  <a:close/>
                </a:path>
              </a:pathLst>
            </a:custGeom>
            <a:gradFill>
              <a:gsLst>
                <a:gs pos="0">
                  <a:srgbClr val="00001A">
                    <a:alpha val="7843"/>
                  </a:srgbClr>
                </a:gs>
                <a:gs pos="100000">
                  <a:srgbClr val="00001A">
                    <a:alpha val="1960"/>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1" name="Google Shape;101;p9"/>
            <p:cNvSpPr/>
            <p:nvPr/>
          </p:nvSpPr>
          <p:spPr>
            <a:xfrm>
              <a:off x="2973586" y="3176135"/>
              <a:ext cx="592194" cy="272355"/>
            </a:xfrm>
            <a:custGeom>
              <a:avLst/>
              <a:gdLst/>
              <a:ahLst/>
              <a:cxnLst/>
              <a:rect l="l" t="t" r="r" b="b"/>
              <a:pathLst>
                <a:path w="592194" h="272355" extrusionOk="0">
                  <a:moveTo>
                    <a:pt x="0" y="104445"/>
                  </a:moveTo>
                  <a:lnTo>
                    <a:pt x="0" y="272620"/>
                  </a:lnTo>
                  <a:lnTo>
                    <a:pt x="592195" y="168176"/>
                  </a:lnTo>
                  <a:lnTo>
                    <a:pt x="592195" y="0"/>
                  </a:lnTo>
                  <a:lnTo>
                    <a:pt x="0" y="104445"/>
                  </a:lnTo>
                  <a:close/>
                </a:path>
              </a:pathLst>
            </a:custGeom>
            <a:gradFill>
              <a:gsLst>
                <a:gs pos="0">
                  <a:srgbClr val="00001A">
                    <a:alpha val="1960"/>
                  </a:srgbClr>
                </a:gs>
                <a:gs pos="100000">
                  <a:srgbClr val="00001A">
                    <a:alpha val="7843"/>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 name="Google Shape;102;p9"/>
            <p:cNvSpPr/>
            <p:nvPr/>
          </p:nvSpPr>
          <p:spPr>
            <a:xfrm>
              <a:off x="5446520" y="2777133"/>
              <a:ext cx="383885" cy="235148"/>
            </a:xfrm>
            <a:custGeom>
              <a:avLst/>
              <a:gdLst/>
              <a:ahLst/>
              <a:cxnLst/>
              <a:rect l="l" t="t" r="r" b="b"/>
              <a:pathLst>
                <a:path w="383885" h="235148" extrusionOk="0">
                  <a:moveTo>
                    <a:pt x="383885" y="0"/>
                  </a:moveTo>
                  <a:lnTo>
                    <a:pt x="381571" y="0"/>
                  </a:lnTo>
                  <a:lnTo>
                    <a:pt x="0" y="67297"/>
                  </a:lnTo>
                  <a:lnTo>
                    <a:pt x="0" y="235473"/>
                  </a:lnTo>
                  <a:lnTo>
                    <a:pt x="383885" y="167768"/>
                  </a:lnTo>
                  <a:lnTo>
                    <a:pt x="383885" y="0"/>
                  </a:lnTo>
                  <a:close/>
                </a:path>
              </a:pathLst>
            </a:custGeom>
            <a:gradFill>
              <a:gsLst>
                <a:gs pos="0">
                  <a:srgbClr val="00001A">
                    <a:alpha val="7843"/>
                  </a:srgbClr>
                </a:gs>
                <a:gs pos="100000">
                  <a:srgbClr val="00001A">
                    <a:alpha val="1960"/>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3" name="Google Shape;103;p9"/>
            <p:cNvSpPr/>
            <p:nvPr/>
          </p:nvSpPr>
          <p:spPr>
            <a:xfrm>
              <a:off x="2973586" y="2964659"/>
              <a:ext cx="837702" cy="315515"/>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4" name="Google Shape;104;p9"/>
          <p:cNvSpPr txBox="1">
            <a:spLocks noGrp="1"/>
          </p:cNvSpPr>
          <p:nvPr>
            <p:ph type="title"/>
          </p:nvPr>
        </p:nvSpPr>
        <p:spPr>
          <a:xfrm>
            <a:off x="457200" y="-100"/>
            <a:ext cx="5486400" cy="1814400"/>
          </a:xfrm>
          <a:prstGeom prst="rect">
            <a:avLst/>
          </a:prstGeom>
        </p:spPr>
        <p:txBody>
          <a:bodyPr spcFirstLastPara="1" wrap="square" lIns="0" tIns="0" rIns="0" bIns="0" anchor="ctr"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105" name="Google Shape;105;p9"/>
          <p:cNvSpPr txBox="1">
            <a:spLocks noGrp="1"/>
          </p:cNvSpPr>
          <p:nvPr>
            <p:ph type="sldNum" idx="12"/>
          </p:nvPr>
        </p:nvSpPr>
        <p:spPr>
          <a:xfrm>
            <a:off x="259225" y="4674100"/>
            <a:ext cx="481500" cy="245100"/>
          </a:xfrm>
          <a:prstGeom prst="rect">
            <a:avLst/>
          </a:prstGeom>
        </p:spPr>
        <p:txBody>
          <a:bodyPr spcFirstLastPara="1" wrap="square" lIns="0" tIns="0" rIns="0" bIns="0" anchor="b"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5"/>
        <p:cNvGrpSpPr/>
        <p:nvPr/>
      </p:nvGrpSpPr>
      <p:grpSpPr>
        <a:xfrm>
          <a:off x="0" y="0"/>
          <a:ext cx="0" cy="0"/>
          <a:chOff x="0" y="0"/>
          <a:chExt cx="0" cy="0"/>
        </a:xfrm>
      </p:grpSpPr>
      <p:grpSp>
        <p:nvGrpSpPr>
          <p:cNvPr id="116" name="Google Shape;116;p11"/>
          <p:cNvGrpSpPr/>
          <p:nvPr/>
        </p:nvGrpSpPr>
        <p:grpSpPr>
          <a:xfrm>
            <a:off x="21294" y="-1123"/>
            <a:ext cx="9143821" cy="5144623"/>
            <a:chOff x="2973586" y="0"/>
            <a:chExt cx="2856819" cy="1607343"/>
          </a:xfrm>
        </p:grpSpPr>
        <p:sp>
          <p:nvSpPr>
            <p:cNvPr id="117" name="Google Shape;117;p11"/>
            <p:cNvSpPr/>
            <p:nvPr/>
          </p:nvSpPr>
          <p:spPr>
            <a:xfrm>
              <a:off x="2973586" y="0"/>
              <a:ext cx="2856819" cy="1607343"/>
            </a:xfrm>
            <a:custGeom>
              <a:avLst/>
              <a:gdLst/>
              <a:ahLst/>
              <a:cxnLst/>
              <a:rect l="l" t="t" r="r" b="b"/>
              <a:pathLst>
                <a:path w="2856819" h="1607343" extrusionOk="0">
                  <a:moveTo>
                    <a:pt x="0" y="1607344"/>
                  </a:moveTo>
                  <a:lnTo>
                    <a:pt x="2856819" y="1607344"/>
                  </a:lnTo>
                  <a:lnTo>
                    <a:pt x="2856819" y="0"/>
                  </a:lnTo>
                  <a:lnTo>
                    <a:pt x="2854505" y="0"/>
                  </a:lnTo>
                  <a:lnTo>
                    <a:pt x="0" y="503447"/>
                  </a:lnTo>
                  <a:lnTo>
                    <a:pt x="0" y="160734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8" name="Google Shape;118;p11"/>
            <p:cNvSpPr/>
            <p:nvPr/>
          </p:nvSpPr>
          <p:spPr>
            <a:xfrm>
              <a:off x="2973586" y="278850"/>
              <a:ext cx="319904" cy="223242"/>
            </a:xfrm>
            <a:custGeom>
              <a:avLst/>
              <a:gdLst/>
              <a:ahLst/>
              <a:cxnLst/>
              <a:rect l="l" t="t" r="r" b="b"/>
              <a:pathLst>
                <a:path w="319904" h="223242" extrusionOk="0">
                  <a:moveTo>
                    <a:pt x="0" y="56421"/>
                  </a:moveTo>
                  <a:lnTo>
                    <a:pt x="0" y="224597"/>
                  </a:lnTo>
                  <a:lnTo>
                    <a:pt x="319904" y="168176"/>
                  </a:lnTo>
                  <a:lnTo>
                    <a:pt x="319904" y="0"/>
                  </a:lnTo>
                  <a:lnTo>
                    <a:pt x="0" y="56421"/>
                  </a:lnTo>
                  <a:close/>
                </a:path>
              </a:pathLst>
            </a:custGeom>
            <a:gradFill>
              <a:gsLst>
                <a:gs pos="0">
                  <a:srgbClr val="00001A">
                    <a:alpha val="1960"/>
                  </a:srgbClr>
                </a:gs>
                <a:gs pos="100000">
                  <a:srgbClr val="00001A">
                    <a:alpha val="7843"/>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9" name="Google Shape;119;p11"/>
            <p:cNvSpPr/>
            <p:nvPr/>
          </p:nvSpPr>
          <p:spPr>
            <a:xfrm>
              <a:off x="4446633" y="0"/>
              <a:ext cx="1380795" cy="242589"/>
            </a:xfrm>
            <a:custGeom>
              <a:avLst/>
              <a:gdLst/>
              <a:ahLst/>
              <a:cxnLst/>
              <a:rect l="l" t="t" r="r" b="b"/>
              <a:pathLst>
                <a:path w="1380795" h="242589" extrusionOk="0">
                  <a:moveTo>
                    <a:pt x="427914" y="0"/>
                  </a:moveTo>
                  <a:lnTo>
                    <a:pt x="0" y="75471"/>
                  </a:lnTo>
                  <a:lnTo>
                    <a:pt x="0" y="243647"/>
                  </a:lnTo>
                  <a:lnTo>
                    <a:pt x="1381458" y="0"/>
                  </a:lnTo>
                  <a:lnTo>
                    <a:pt x="427914" y="0"/>
                  </a:lnTo>
                  <a:close/>
                </a:path>
              </a:pathLst>
            </a:custGeom>
            <a:gradFill>
              <a:gsLst>
                <a:gs pos="0">
                  <a:srgbClr val="FFFFFF">
                    <a:alpha val="4705"/>
                  </a:srgbClr>
                </a:gs>
                <a:gs pos="100000">
                  <a:srgbClr val="FFFFFF">
                    <a:alpha val="11764"/>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0" name="Google Shape;120;p11"/>
            <p:cNvSpPr/>
            <p:nvPr/>
          </p:nvSpPr>
          <p:spPr>
            <a:xfrm>
              <a:off x="2973586" y="131406"/>
              <a:ext cx="202358" cy="202406"/>
            </a:xfrm>
            <a:custGeom>
              <a:avLst/>
              <a:gdLst/>
              <a:ahLst/>
              <a:cxnLst/>
              <a:rect l="l" t="t" r="r" b="b"/>
              <a:pathLst>
                <a:path w="202358" h="202406" extrusionOk="0">
                  <a:moveTo>
                    <a:pt x="0" y="35689"/>
                  </a:moveTo>
                  <a:lnTo>
                    <a:pt x="0" y="203865"/>
                  </a:lnTo>
                  <a:lnTo>
                    <a:pt x="202358" y="168176"/>
                  </a:lnTo>
                  <a:lnTo>
                    <a:pt x="202358" y="0"/>
                  </a:lnTo>
                  <a:lnTo>
                    <a:pt x="0" y="35689"/>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1" name="Google Shape;121;p11"/>
            <p:cNvSpPr/>
            <p:nvPr/>
          </p:nvSpPr>
          <p:spPr>
            <a:xfrm>
              <a:off x="3669936" y="0"/>
              <a:ext cx="1203732" cy="211335"/>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00001A">
                    <a:alpha val="7843"/>
                  </a:srgbClr>
                </a:gs>
                <a:gs pos="100000">
                  <a:srgbClr val="00001A">
                    <a:alpha val="1960"/>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22" name="Google Shape;122;p11"/>
          <p:cNvSpPr txBox="1">
            <a:spLocks noGrp="1"/>
          </p:cNvSpPr>
          <p:nvPr>
            <p:ph type="sldNum" idx="12"/>
          </p:nvPr>
        </p:nvSpPr>
        <p:spPr>
          <a:xfrm>
            <a:off x="259225" y="4674100"/>
            <a:ext cx="481500" cy="245100"/>
          </a:xfrm>
          <a:prstGeom prst="rect">
            <a:avLst/>
          </a:prstGeom>
        </p:spPr>
        <p:txBody>
          <a:bodyPr spcFirstLastPara="1" wrap="square" lIns="0" tIns="0" rIns="0" bIns="0" anchor="b"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rgbClr val="2CA388"/>
            </a:gs>
            <a:gs pos="100000">
              <a:srgbClr val="A6D683"/>
            </a:gs>
          </a:gsLst>
          <a:lin ang="0"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100"/>
            <a:ext cx="5486400" cy="1814400"/>
          </a:xfrm>
          <a:prstGeom prst="rect">
            <a:avLst/>
          </a:prstGeom>
          <a:noFill/>
          <a:ln>
            <a:noFill/>
          </a:ln>
          <a:effectLst>
            <a:outerShdw blurRad="28575" dist="9525" dir="5400000" algn="bl" rotWithShape="0">
              <a:srgbClr val="00001A">
                <a:alpha val="15000"/>
              </a:srgbClr>
            </a:outerShdw>
          </a:effectLst>
        </p:spPr>
        <p:txBody>
          <a:bodyPr spcFirstLastPara="1" wrap="square" lIns="0" tIns="0" rIns="0" bIns="0" anchor="ctr" anchorCtr="0">
            <a:noAutofit/>
          </a:bodyPr>
          <a:lstStyle>
            <a:lvl1pPr lvl="0">
              <a:spcBef>
                <a:spcPts val="0"/>
              </a:spcBef>
              <a:spcAft>
                <a:spcPts val="0"/>
              </a:spcAft>
              <a:buClr>
                <a:srgbClr val="FFFFFF"/>
              </a:buClr>
              <a:buSzPts val="3200"/>
              <a:buFont typeface="Roboto Slab"/>
              <a:buNone/>
              <a:defRPr sz="3200" b="1">
                <a:solidFill>
                  <a:srgbClr val="FFFFFF"/>
                </a:solidFill>
                <a:latin typeface="Roboto Slab"/>
                <a:ea typeface="Roboto Slab"/>
                <a:cs typeface="Roboto Slab"/>
                <a:sym typeface="Roboto Slab"/>
              </a:defRPr>
            </a:lvl1pPr>
            <a:lvl2pPr lvl="1">
              <a:spcBef>
                <a:spcPts val="0"/>
              </a:spcBef>
              <a:spcAft>
                <a:spcPts val="0"/>
              </a:spcAft>
              <a:buClr>
                <a:srgbClr val="FFFFFF"/>
              </a:buClr>
              <a:buSzPts val="3200"/>
              <a:buFont typeface="Roboto Slab"/>
              <a:buNone/>
              <a:defRPr sz="3200" b="1">
                <a:solidFill>
                  <a:srgbClr val="FFFFFF"/>
                </a:solidFill>
                <a:latin typeface="Roboto Slab"/>
                <a:ea typeface="Roboto Slab"/>
                <a:cs typeface="Roboto Slab"/>
                <a:sym typeface="Roboto Slab"/>
              </a:defRPr>
            </a:lvl2pPr>
            <a:lvl3pPr lvl="2">
              <a:spcBef>
                <a:spcPts val="0"/>
              </a:spcBef>
              <a:spcAft>
                <a:spcPts val="0"/>
              </a:spcAft>
              <a:buClr>
                <a:srgbClr val="FFFFFF"/>
              </a:buClr>
              <a:buSzPts val="3200"/>
              <a:buFont typeface="Roboto Slab"/>
              <a:buNone/>
              <a:defRPr sz="3200" b="1">
                <a:solidFill>
                  <a:srgbClr val="FFFFFF"/>
                </a:solidFill>
                <a:latin typeface="Roboto Slab"/>
                <a:ea typeface="Roboto Slab"/>
                <a:cs typeface="Roboto Slab"/>
                <a:sym typeface="Roboto Slab"/>
              </a:defRPr>
            </a:lvl3pPr>
            <a:lvl4pPr lvl="3">
              <a:spcBef>
                <a:spcPts val="0"/>
              </a:spcBef>
              <a:spcAft>
                <a:spcPts val="0"/>
              </a:spcAft>
              <a:buClr>
                <a:srgbClr val="FFFFFF"/>
              </a:buClr>
              <a:buSzPts val="3200"/>
              <a:buFont typeface="Roboto Slab"/>
              <a:buNone/>
              <a:defRPr sz="3200" b="1">
                <a:solidFill>
                  <a:srgbClr val="FFFFFF"/>
                </a:solidFill>
                <a:latin typeface="Roboto Slab"/>
                <a:ea typeface="Roboto Slab"/>
                <a:cs typeface="Roboto Slab"/>
                <a:sym typeface="Roboto Slab"/>
              </a:defRPr>
            </a:lvl4pPr>
            <a:lvl5pPr lvl="4">
              <a:spcBef>
                <a:spcPts val="0"/>
              </a:spcBef>
              <a:spcAft>
                <a:spcPts val="0"/>
              </a:spcAft>
              <a:buClr>
                <a:srgbClr val="FFFFFF"/>
              </a:buClr>
              <a:buSzPts val="3200"/>
              <a:buFont typeface="Roboto Slab"/>
              <a:buNone/>
              <a:defRPr sz="3200" b="1">
                <a:solidFill>
                  <a:srgbClr val="FFFFFF"/>
                </a:solidFill>
                <a:latin typeface="Roboto Slab"/>
                <a:ea typeface="Roboto Slab"/>
                <a:cs typeface="Roboto Slab"/>
                <a:sym typeface="Roboto Slab"/>
              </a:defRPr>
            </a:lvl5pPr>
            <a:lvl6pPr lvl="5">
              <a:spcBef>
                <a:spcPts val="0"/>
              </a:spcBef>
              <a:spcAft>
                <a:spcPts val="0"/>
              </a:spcAft>
              <a:buClr>
                <a:srgbClr val="FFFFFF"/>
              </a:buClr>
              <a:buSzPts val="3200"/>
              <a:buFont typeface="Roboto Slab"/>
              <a:buNone/>
              <a:defRPr sz="3200" b="1">
                <a:solidFill>
                  <a:srgbClr val="FFFFFF"/>
                </a:solidFill>
                <a:latin typeface="Roboto Slab"/>
                <a:ea typeface="Roboto Slab"/>
                <a:cs typeface="Roboto Slab"/>
                <a:sym typeface="Roboto Slab"/>
              </a:defRPr>
            </a:lvl6pPr>
            <a:lvl7pPr lvl="6">
              <a:spcBef>
                <a:spcPts val="0"/>
              </a:spcBef>
              <a:spcAft>
                <a:spcPts val="0"/>
              </a:spcAft>
              <a:buClr>
                <a:srgbClr val="FFFFFF"/>
              </a:buClr>
              <a:buSzPts val="3200"/>
              <a:buFont typeface="Roboto Slab"/>
              <a:buNone/>
              <a:defRPr sz="3200" b="1">
                <a:solidFill>
                  <a:srgbClr val="FFFFFF"/>
                </a:solidFill>
                <a:latin typeface="Roboto Slab"/>
                <a:ea typeface="Roboto Slab"/>
                <a:cs typeface="Roboto Slab"/>
                <a:sym typeface="Roboto Slab"/>
              </a:defRPr>
            </a:lvl7pPr>
            <a:lvl8pPr lvl="7">
              <a:spcBef>
                <a:spcPts val="0"/>
              </a:spcBef>
              <a:spcAft>
                <a:spcPts val="0"/>
              </a:spcAft>
              <a:buClr>
                <a:srgbClr val="FFFFFF"/>
              </a:buClr>
              <a:buSzPts val="3200"/>
              <a:buFont typeface="Roboto Slab"/>
              <a:buNone/>
              <a:defRPr sz="3200" b="1">
                <a:solidFill>
                  <a:srgbClr val="FFFFFF"/>
                </a:solidFill>
                <a:latin typeface="Roboto Slab"/>
                <a:ea typeface="Roboto Slab"/>
                <a:cs typeface="Roboto Slab"/>
                <a:sym typeface="Roboto Slab"/>
              </a:defRPr>
            </a:lvl8pPr>
            <a:lvl9pPr lvl="8">
              <a:spcBef>
                <a:spcPts val="0"/>
              </a:spcBef>
              <a:spcAft>
                <a:spcPts val="0"/>
              </a:spcAft>
              <a:buClr>
                <a:srgbClr val="FFFFFF"/>
              </a:buClr>
              <a:buSzPts val="3200"/>
              <a:buFont typeface="Roboto Slab"/>
              <a:buNone/>
              <a:defRPr sz="3200" b="1">
                <a:solidFill>
                  <a:srgbClr val="FFFFFF"/>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200400" y="1909300"/>
            <a:ext cx="5486400" cy="2764800"/>
          </a:xfrm>
          <a:prstGeom prst="rect">
            <a:avLst/>
          </a:prstGeom>
          <a:noFill/>
          <a:ln>
            <a:noFill/>
          </a:ln>
        </p:spPr>
        <p:txBody>
          <a:bodyPr spcFirstLastPara="1" wrap="square" lIns="0" tIns="0" rIns="0" bIns="0" anchor="t" anchorCtr="0">
            <a:noAutofit/>
          </a:bodyPr>
          <a:lstStyle>
            <a:lvl1pPr marL="457200" lvl="0" indent="-381000">
              <a:lnSpc>
                <a:spcPct val="115000"/>
              </a:lnSpc>
              <a:spcBef>
                <a:spcPts val="600"/>
              </a:spcBef>
              <a:spcAft>
                <a:spcPts val="0"/>
              </a:spcAft>
              <a:buClr>
                <a:srgbClr val="A6D683"/>
              </a:buClr>
              <a:buSzPts val="2400"/>
              <a:buFont typeface="Chivo"/>
              <a:buChar char="▰"/>
              <a:defRPr sz="2400">
                <a:solidFill>
                  <a:srgbClr val="00001A"/>
                </a:solidFill>
                <a:latin typeface="Chivo"/>
                <a:ea typeface="Chivo"/>
                <a:cs typeface="Chivo"/>
                <a:sym typeface="Chivo"/>
              </a:defRPr>
            </a:lvl1pPr>
            <a:lvl2pPr marL="914400" lvl="1" indent="-381000">
              <a:lnSpc>
                <a:spcPct val="115000"/>
              </a:lnSpc>
              <a:spcBef>
                <a:spcPts val="0"/>
              </a:spcBef>
              <a:spcAft>
                <a:spcPts val="0"/>
              </a:spcAft>
              <a:buClr>
                <a:srgbClr val="9EB3C2"/>
              </a:buClr>
              <a:buSzPts val="2400"/>
              <a:buFont typeface="Chivo"/>
              <a:buChar char="▰"/>
              <a:defRPr sz="2400">
                <a:solidFill>
                  <a:srgbClr val="00001A"/>
                </a:solidFill>
                <a:latin typeface="Chivo"/>
                <a:ea typeface="Chivo"/>
                <a:cs typeface="Chivo"/>
                <a:sym typeface="Chivo"/>
              </a:defRPr>
            </a:lvl2pPr>
            <a:lvl3pPr marL="1371600" lvl="2" indent="-381000">
              <a:lnSpc>
                <a:spcPct val="115000"/>
              </a:lnSpc>
              <a:spcBef>
                <a:spcPts val="0"/>
              </a:spcBef>
              <a:spcAft>
                <a:spcPts val="0"/>
              </a:spcAft>
              <a:buClr>
                <a:srgbClr val="9EB3C2"/>
              </a:buClr>
              <a:buSzPts val="2400"/>
              <a:buFont typeface="Chivo"/>
              <a:buChar char="▰"/>
              <a:defRPr sz="2400">
                <a:solidFill>
                  <a:srgbClr val="00001A"/>
                </a:solidFill>
                <a:latin typeface="Chivo"/>
                <a:ea typeface="Chivo"/>
                <a:cs typeface="Chivo"/>
                <a:sym typeface="Chivo"/>
              </a:defRPr>
            </a:lvl3pPr>
            <a:lvl4pPr marL="1828800" lvl="3" indent="-381000">
              <a:lnSpc>
                <a:spcPct val="115000"/>
              </a:lnSpc>
              <a:spcBef>
                <a:spcPts val="0"/>
              </a:spcBef>
              <a:spcAft>
                <a:spcPts val="0"/>
              </a:spcAft>
              <a:buClr>
                <a:srgbClr val="9EB3C2"/>
              </a:buClr>
              <a:buSzPts val="2400"/>
              <a:buFont typeface="Chivo"/>
              <a:buChar char="▰"/>
              <a:defRPr sz="2400">
                <a:solidFill>
                  <a:srgbClr val="00001A"/>
                </a:solidFill>
                <a:latin typeface="Chivo"/>
                <a:ea typeface="Chivo"/>
                <a:cs typeface="Chivo"/>
                <a:sym typeface="Chivo"/>
              </a:defRPr>
            </a:lvl4pPr>
            <a:lvl5pPr marL="2286000" lvl="4" indent="-381000">
              <a:lnSpc>
                <a:spcPct val="115000"/>
              </a:lnSpc>
              <a:spcBef>
                <a:spcPts val="0"/>
              </a:spcBef>
              <a:spcAft>
                <a:spcPts val="0"/>
              </a:spcAft>
              <a:buClr>
                <a:srgbClr val="9EB3C2"/>
              </a:buClr>
              <a:buSzPts val="2400"/>
              <a:buFont typeface="Chivo"/>
              <a:buChar char="▰"/>
              <a:defRPr sz="2400">
                <a:solidFill>
                  <a:srgbClr val="00001A"/>
                </a:solidFill>
                <a:latin typeface="Chivo"/>
                <a:ea typeface="Chivo"/>
                <a:cs typeface="Chivo"/>
                <a:sym typeface="Chivo"/>
              </a:defRPr>
            </a:lvl5pPr>
            <a:lvl6pPr marL="2743200" lvl="5" indent="-381000">
              <a:lnSpc>
                <a:spcPct val="115000"/>
              </a:lnSpc>
              <a:spcBef>
                <a:spcPts val="0"/>
              </a:spcBef>
              <a:spcAft>
                <a:spcPts val="0"/>
              </a:spcAft>
              <a:buClr>
                <a:srgbClr val="9EB3C2"/>
              </a:buClr>
              <a:buSzPts val="2400"/>
              <a:buFont typeface="Chivo"/>
              <a:buChar char="▰"/>
              <a:defRPr sz="2400">
                <a:solidFill>
                  <a:srgbClr val="00001A"/>
                </a:solidFill>
                <a:latin typeface="Chivo"/>
                <a:ea typeface="Chivo"/>
                <a:cs typeface="Chivo"/>
                <a:sym typeface="Chivo"/>
              </a:defRPr>
            </a:lvl6pPr>
            <a:lvl7pPr marL="3200400" lvl="6" indent="-381000">
              <a:lnSpc>
                <a:spcPct val="115000"/>
              </a:lnSpc>
              <a:spcBef>
                <a:spcPts val="0"/>
              </a:spcBef>
              <a:spcAft>
                <a:spcPts val="0"/>
              </a:spcAft>
              <a:buClr>
                <a:srgbClr val="9EB3C2"/>
              </a:buClr>
              <a:buSzPts val="2400"/>
              <a:buFont typeface="Chivo"/>
              <a:buChar char="▰"/>
              <a:defRPr sz="2400">
                <a:solidFill>
                  <a:srgbClr val="00001A"/>
                </a:solidFill>
                <a:latin typeface="Chivo"/>
                <a:ea typeface="Chivo"/>
                <a:cs typeface="Chivo"/>
                <a:sym typeface="Chivo"/>
              </a:defRPr>
            </a:lvl7pPr>
            <a:lvl8pPr marL="3657600" lvl="7" indent="-381000">
              <a:lnSpc>
                <a:spcPct val="115000"/>
              </a:lnSpc>
              <a:spcBef>
                <a:spcPts val="0"/>
              </a:spcBef>
              <a:spcAft>
                <a:spcPts val="0"/>
              </a:spcAft>
              <a:buClr>
                <a:srgbClr val="9EB3C2"/>
              </a:buClr>
              <a:buSzPts val="2400"/>
              <a:buFont typeface="Chivo"/>
              <a:buChar char="▰"/>
              <a:defRPr sz="2400">
                <a:solidFill>
                  <a:srgbClr val="00001A"/>
                </a:solidFill>
                <a:latin typeface="Chivo"/>
                <a:ea typeface="Chivo"/>
                <a:cs typeface="Chivo"/>
                <a:sym typeface="Chivo"/>
              </a:defRPr>
            </a:lvl8pPr>
            <a:lvl9pPr marL="4114800" lvl="8" indent="-381000">
              <a:lnSpc>
                <a:spcPct val="115000"/>
              </a:lnSpc>
              <a:spcBef>
                <a:spcPts val="0"/>
              </a:spcBef>
              <a:spcAft>
                <a:spcPts val="0"/>
              </a:spcAft>
              <a:buClr>
                <a:srgbClr val="9EB3C2"/>
              </a:buClr>
              <a:buSzPts val="2400"/>
              <a:buFont typeface="Chivo"/>
              <a:buChar char="▰"/>
              <a:defRPr sz="2400">
                <a:solidFill>
                  <a:srgbClr val="00001A"/>
                </a:solidFill>
                <a:latin typeface="Chivo"/>
                <a:ea typeface="Chivo"/>
                <a:cs typeface="Chivo"/>
                <a:sym typeface="Chivo"/>
              </a:defRPr>
            </a:lvl9pPr>
          </a:lstStyle>
          <a:p>
            <a:endParaRPr/>
          </a:p>
        </p:txBody>
      </p:sp>
      <p:sp>
        <p:nvSpPr>
          <p:cNvPr id="8" name="Google Shape;8;p1"/>
          <p:cNvSpPr txBox="1">
            <a:spLocks noGrp="1"/>
          </p:cNvSpPr>
          <p:nvPr>
            <p:ph type="sldNum" idx="12"/>
          </p:nvPr>
        </p:nvSpPr>
        <p:spPr>
          <a:xfrm>
            <a:off x="259225" y="4674100"/>
            <a:ext cx="481500" cy="245100"/>
          </a:xfrm>
          <a:prstGeom prst="rect">
            <a:avLst/>
          </a:prstGeom>
          <a:noFill/>
          <a:ln>
            <a:noFill/>
          </a:ln>
        </p:spPr>
        <p:txBody>
          <a:bodyPr spcFirstLastPara="1" wrap="square" lIns="0" tIns="0" rIns="0" bIns="0" anchor="b" anchorCtr="0">
            <a:noAutofit/>
          </a:bodyPr>
          <a:lstStyle>
            <a:lvl1pPr lvl="0">
              <a:buNone/>
              <a:defRPr sz="1200">
                <a:solidFill>
                  <a:srgbClr val="9EB3C2"/>
                </a:solidFill>
                <a:latin typeface="Chivo"/>
                <a:ea typeface="Chivo"/>
                <a:cs typeface="Chivo"/>
                <a:sym typeface="Chivo"/>
              </a:defRPr>
            </a:lvl1pPr>
            <a:lvl2pPr lvl="1">
              <a:buNone/>
              <a:defRPr sz="1200">
                <a:solidFill>
                  <a:srgbClr val="9EB3C2"/>
                </a:solidFill>
                <a:latin typeface="Chivo"/>
                <a:ea typeface="Chivo"/>
                <a:cs typeface="Chivo"/>
                <a:sym typeface="Chivo"/>
              </a:defRPr>
            </a:lvl2pPr>
            <a:lvl3pPr lvl="2">
              <a:buNone/>
              <a:defRPr sz="1200">
                <a:solidFill>
                  <a:srgbClr val="9EB3C2"/>
                </a:solidFill>
                <a:latin typeface="Chivo"/>
                <a:ea typeface="Chivo"/>
                <a:cs typeface="Chivo"/>
                <a:sym typeface="Chivo"/>
              </a:defRPr>
            </a:lvl3pPr>
            <a:lvl4pPr lvl="3">
              <a:buNone/>
              <a:defRPr sz="1200">
                <a:solidFill>
                  <a:srgbClr val="9EB3C2"/>
                </a:solidFill>
                <a:latin typeface="Chivo"/>
                <a:ea typeface="Chivo"/>
                <a:cs typeface="Chivo"/>
                <a:sym typeface="Chivo"/>
              </a:defRPr>
            </a:lvl4pPr>
            <a:lvl5pPr lvl="4">
              <a:buNone/>
              <a:defRPr sz="1200">
                <a:solidFill>
                  <a:srgbClr val="9EB3C2"/>
                </a:solidFill>
                <a:latin typeface="Chivo"/>
                <a:ea typeface="Chivo"/>
                <a:cs typeface="Chivo"/>
                <a:sym typeface="Chivo"/>
              </a:defRPr>
            </a:lvl5pPr>
            <a:lvl6pPr lvl="5">
              <a:buNone/>
              <a:defRPr sz="1200">
                <a:solidFill>
                  <a:srgbClr val="9EB3C2"/>
                </a:solidFill>
                <a:latin typeface="Chivo"/>
                <a:ea typeface="Chivo"/>
                <a:cs typeface="Chivo"/>
                <a:sym typeface="Chivo"/>
              </a:defRPr>
            </a:lvl6pPr>
            <a:lvl7pPr lvl="6">
              <a:buNone/>
              <a:defRPr sz="1200">
                <a:solidFill>
                  <a:srgbClr val="9EB3C2"/>
                </a:solidFill>
                <a:latin typeface="Chivo"/>
                <a:ea typeface="Chivo"/>
                <a:cs typeface="Chivo"/>
                <a:sym typeface="Chivo"/>
              </a:defRPr>
            </a:lvl7pPr>
            <a:lvl8pPr lvl="7">
              <a:buNone/>
              <a:defRPr sz="1200">
                <a:solidFill>
                  <a:srgbClr val="9EB3C2"/>
                </a:solidFill>
                <a:latin typeface="Chivo"/>
                <a:ea typeface="Chivo"/>
                <a:cs typeface="Chivo"/>
                <a:sym typeface="Chivo"/>
              </a:defRPr>
            </a:lvl8pPr>
            <a:lvl9pPr lvl="8">
              <a:buNone/>
              <a:defRPr sz="1200">
                <a:solidFill>
                  <a:srgbClr val="9EB3C2"/>
                </a:solidFill>
                <a:latin typeface="Chivo"/>
                <a:ea typeface="Chivo"/>
                <a:cs typeface="Chivo"/>
                <a:sym typeface="Chivo"/>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5" r:id="rId2"/>
    <p:sldLayoutId id="2147483657" r:id="rId3"/>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ww.facebook.com/iconcope/" TargetMode="External"/><Relationship Id="rId7" Type="http://schemas.openxmlformats.org/officeDocument/2006/relationships/image" Target="../media/image9.png"/><Relationship Id="rId2" Type="http://schemas.openxmlformats.org/officeDocument/2006/relationships/hyperlink" Target="http://iconcope.org/" TargetMode="Externa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twitter.com/ICON_COPE"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iconcope.org/parentsadvice/" TargetMode="External"/><Relationship Id="rId3" Type="http://schemas.openxmlformats.org/officeDocument/2006/relationships/hyperlink" Target="https://www.wcmt.org.uk/fellows/reports/abusive-head-trauma-case-prevention" TargetMode="External"/><Relationship Id="rId7" Type="http://schemas.openxmlformats.org/officeDocument/2006/relationships/hyperlink" Target="http://iconcope.org/icon-fridge-magnet/" TargetMode="External"/><Relationship Id="rId2" Type="http://schemas.openxmlformats.org/officeDocument/2006/relationships/hyperlink" Target="http://iconcope.org/for-professionals/" TargetMode="External"/><Relationship Id="rId1" Type="http://schemas.openxmlformats.org/officeDocument/2006/relationships/slideLayout" Target="../slideLayouts/slideLayout2.xml"/><Relationship Id="rId6" Type="http://schemas.openxmlformats.org/officeDocument/2006/relationships/hyperlink" Target="http://iconcope.org/wp-content/uploads/2018/06/ICON-poster-6.pdf" TargetMode="External"/><Relationship Id="rId5" Type="http://schemas.openxmlformats.org/officeDocument/2006/relationships/hyperlink" Target="http://iconcope.org/wp-content/uploads/2018/06/99830_NHS-Icon-Poster-A3L-1pp-1.pdf" TargetMode="External"/><Relationship Id="rId4" Type="http://schemas.openxmlformats.org/officeDocument/2006/relationships/hyperlink" Target="http://iconcope.org/wp-content/uploads/2019/10/NHS-PCCG-ICON-LEAFLET.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TempFolder\ICON Fridge magnet Sept 18.jpg"/>
          <p:cNvPicPr>
            <a:picLocks noChangeAspect="1" noChangeArrowheads="1"/>
          </p:cNvPicPr>
          <p:nvPr/>
        </p:nvPicPr>
        <p:blipFill rotWithShape="1">
          <a:blip r:embed="rId2">
            <a:extLst>
              <a:ext uri="{28A0092B-C50C-407E-A947-70E740481C1C}">
                <a14:useLocalDpi xmlns:a14="http://schemas.microsoft.com/office/drawing/2010/main" val="0"/>
              </a:ext>
            </a:extLst>
          </a:blip>
          <a:srcRect t="5569" r="3798" b="4459"/>
          <a:stretch/>
        </p:blipFill>
        <p:spPr bwMode="auto">
          <a:xfrm>
            <a:off x="1759287" y="1347614"/>
            <a:ext cx="5351738"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783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More factors about Abusive Head Trauma</a:t>
            </a:r>
          </a:p>
        </p:txBody>
      </p:sp>
      <p:sp>
        <p:nvSpPr>
          <p:cNvPr id="4" name="Rectangle 3"/>
          <p:cNvSpPr/>
          <p:nvPr/>
        </p:nvSpPr>
        <p:spPr>
          <a:xfrm>
            <a:off x="179512" y="2211710"/>
            <a:ext cx="8568952" cy="1815882"/>
          </a:xfrm>
          <a:prstGeom prst="rect">
            <a:avLst/>
          </a:prstGeom>
        </p:spPr>
        <p:txBody>
          <a:bodyPr wrap="square">
            <a:spAutoFit/>
          </a:bodyPr>
          <a:lstStyle/>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AHT is the most common cause of death or long term disability in babies</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24 out of 100, 000 hospital admissions for babies are due to abusive head trauma</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200 children are killed or hurt annually in the UK </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These figures certainly underestimate the real numbers involved</a:t>
            </a:r>
          </a:p>
        </p:txBody>
      </p:sp>
    </p:spTree>
    <p:extLst>
      <p:ext uri="{BB962C8B-B14F-4D97-AF65-F5344CB8AC3E}">
        <p14:creationId xmlns:p14="http://schemas.microsoft.com/office/powerpoint/2010/main" val="84675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Are some babies more at risk than others?</a:t>
            </a:r>
          </a:p>
        </p:txBody>
      </p:sp>
      <p:sp>
        <p:nvSpPr>
          <p:cNvPr id="4" name="Rectangle 3"/>
          <p:cNvSpPr/>
          <p:nvPr/>
        </p:nvSpPr>
        <p:spPr>
          <a:xfrm>
            <a:off x="219108" y="2139702"/>
            <a:ext cx="8640960" cy="1877437"/>
          </a:xfrm>
          <a:prstGeom prst="rect">
            <a:avLst/>
          </a:prstGeom>
        </p:spPr>
        <p:txBody>
          <a:bodyPr wrap="square">
            <a:spAutoFit/>
          </a:bodyPr>
          <a:lstStyle/>
          <a:p>
            <a:pPr lvl="0">
              <a:spcBef>
                <a:spcPct val="20000"/>
              </a:spcBef>
              <a:buClrTx/>
            </a:pPr>
            <a:r>
              <a:rPr lang="en-GB" sz="2000" kern="1200" dirty="0">
                <a:solidFill>
                  <a:prstClr val="black"/>
                </a:solidFill>
                <a:latin typeface="Calibri"/>
                <a:ea typeface="+mn-ea"/>
                <a:cs typeface="+mn-cs"/>
              </a:rPr>
              <a:t>Research shows that the most at risk babies are:</a:t>
            </a:r>
          </a:p>
          <a:p>
            <a:pPr marL="342900" lvl="0" indent="-342900">
              <a:spcBef>
                <a:spcPct val="20000"/>
              </a:spcBef>
              <a:buClrTx/>
              <a:buFont typeface="Arial" charset="0"/>
              <a:buChar char="•"/>
            </a:pPr>
            <a:r>
              <a:rPr lang="en-GB" sz="2000" kern="1200" dirty="0">
                <a:solidFill>
                  <a:prstClr val="black"/>
                </a:solidFill>
                <a:latin typeface="Calibri"/>
                <a:ea typeface="+mn-ea"/>
                <a:cs typeface="+mn-cs"/>
              </a:rPr>
              <a:t>Baby boys</a:t>
            </a:r>
          </a:p>
          <a:p>
            <a:pPr marL="342900" lvl="0" indent="-342900">
              <a:spcBef>
                <a:spcPct val="20000"/>
              </a:spcBef>
              <a:buClrTx/>
              <a:buFont typeface="Arial" charset="0"/>
              <a:buChar char="•"/>
            </a:pPr>
            <a:r>
              <a:rPr lang="en-GB" sz="2000" kern="1200" dirty="0">
                <a:solidFill>
                  <a:prstClr val="black"/>
                </a:solidFill>
                <a:latin typeface="Calibri"/>
                <a:ea typeface="+mn-ea"/>
                <a:cs typeface="+mn-cs"/>
              </a:rPr>
              <a:t>Babies under 6 months old</a:t>
            </a:r>
          </a:p>
          <a:p>
            <a:pPr marL="342900" lvl="0" indent="-342900">
              <a:spcBef>
                <a:spcPct val="20000"/>
              </a:spcBef>
              <a:buClrTx/>
              <a:buFont typeface="Arial" charset="0"/>
              <a:buChar char="•"/>
            </a:pPr>
            <a:r>
              <a:rPr lang="en-GB" sz="2000" kern="1200" dirty="0">
                <a:solidFill>
                  <a:prstClr val="black"/>
                </a:solidFill>
                <a:latin typeface="Calibri"/>
                <a:ea typeface="+mn-ea"/>
                <a:cs typeface="+mn-cs"/>
              </a:rPr>
              <a:t>Babies born pre-term or at low birth weight</a:t>
            </a:r>
          </a:p>
          <a:p>
            <a:pPr marL="342900" lvl="0" indent="-342900">
              <a:spcBef>
                <a:spcPct val="20000"/>
              </a:spcBef>
              <a:buClrTx/>
              <a:buFont typeface="Arial" charset="0"/>
              <a:buChar char="•"/>
            </a:pPr>
            <a:r>
              <a:rPr lang="en-GB" sz="2000" kern="1200" dirty="0">
                <a:solidFill>
                  <a:prstClr val="black"/>
                </a:solidFill>
                <a:latin typeface="Calibri"/>
                <a:ea typeface="+mn-ea"/>
                <a:cs typeface="+mn-cs"/>
              </a:rPr>
              <a:t>Babies who have more contact with health services</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8181" y="1275606"/>
            <a:ext cx="2401887" cy="225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48730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Cost</a:t>
            </a:r>
          </a:p>
        </p:txBody>
      </p:sp>
      <p:sp>
        <p:nvSpPr>
          <p:cNvPr id="4" name="Rectangle 3"/>
          <p:cNvSpPr/>
          <p:nvPr/>
        </p:nvSpPr>
        <p:spPr>
          <a:xfrm>
            <a:off x="316193" y="1347614"/>
            <a:ext cx="8424936" cy="2985433"/>
          </a:xfrm>
          <a:prstGeom prst="rect">
            <a:avLst/>
          </a:prstGeom>
        </p:spPr>
        <p:txBody>
          <a:bodyPr wrap="square">
            <a:spAutoFit/>
          </a:bodyPr>
          <a:lstStyle/>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Human and Emotional </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Financial</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Hospitalisation </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Long term health and educational needs</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Medical equipment</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Legal proceedings </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Child Safeguarding Practice Review </a:t>
            </a:r>
            <a:endParaRPr lang="en-GB" sz="2000" b="1" kern="1200" dirty="0">
              <a:solidFill>
                <a:prstClr val="black"/>
              </a:solidFill>
              <a:latin typeface="Calibri"/>
              <a:ea typeface="+mn-ea"/>
              <a:cs typeface="+mn-cs"/>
            </a:endParaRP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Loss of societal productivity </a:t>
            </a:r>
          </a:p>
        </p:txBody>
      </p:sp>
    </p:spTree>
    <p:extLst>
      <p:ext uri="{BB962C8B-B14F-4D97-AF65-F5344CB8AC3E}">
        <p14:creationId xmlns:p14="http://schemas.microsoft.com/office/powerpoint/2010/main" val="2368784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can professionals help parents?</a:t>
            </a:r>
          </a:p>
        </p:txBody>
      </p:sp>
      <p:sp>
        <p:nvSpPr>
          <p:cNvPr id="4" name="Rectangle 3"/>
          <p:cNvSpPr/>
          <p:nvPr/>
        </p:nvSpPr>
        <p:spPr>
          <a:xfrm>
            <a:off x="467544" y="2283718"/>
            <a:ext cx="7920880" cy="1446550"/>
          </a:xfrm>
          <a:prstGeom prst="rect">
            <a:avLst/>
          </a:prstGeom>
        </p:spPr>
        <p:txBody>
          <a:bodyPr wrap="square">
            <a:spAutoFit/>
          </a:bodyPr>
          <a:lstStyle/>
          <a:p>
            <a:pPr marL="342900" lvl="0" indent="-342900">
              <a:spcBef>
                <a:spcPct val="20000"/>
              </a:spcBef>
              <a:buClrTx/>
              <a:buFont typeface="Arial" panose="020B0604020202020204" pitchFamily="34" charset="0"/>
              <a:buChar char="•"/>
            </a:pPr>
            <a:r>
              <a:rPr lang="en-GB" sz="2000" kern="1200" dirty="0">
                <a:solidFill>
                  <a:schemeClr val="tx1"/>
                </a:solidFill>
                <a:latin typeface="Calibri"/>
                <a:ea typeface="+mn-ea"/>
                <a:cs typeface="+mn-cs"/>
              </a:rPr>
              <a:t>By offering ICON as an alternative to a situation where frustration (often linked to tiredness) can lead to  abuse</a:t>
            </a:r>
          </a:p>
          <a:p>
            <a:pPr marL="342900" lvl="0" indent="-342900">
              <a:spcBef>
                <a:spcPct val="20000"/>
              </a:spcBef>
              <a:buClrTx/>
              <a:buFont typeface="Arial" panose="020B0604020202020204" pitchFamily="34" charset="0"/>
              <a:buChar char="•"/>
            </a:pPr>
            <a:r>
              <a:rPr lang="en-GB" sz="2000" kern="1200" dirty="0">
                <a:solidFill>
                  <a:schemeClr val="tx1"/>
                </a:solidFill>
                <a:latin typeface="Calibri"/>
                <a:ea typeface="+mn-ea"/>
                <a:cs typeface="+mn-cs"/>
              </a:rPr>
              <a:t>By discussing the issues raised </a:t>
            </a:r>
          </a:p>
          <a:p>
            <a:pPr marL="342900" lvl="0" indent="-342900">
              <a:spcBef>
                <a:spcPct val="20000"/>
              </a:spcBef>
              <a:buClrTx/>
              <a:buFont typeface="Arial" panose="020B0604020202020204" pitchFamily="34" charset="0"/>
              <a:buChar char="•"/>
            </a:pPr>
            <a:r>
              <a:rPr lang="en-GB" sz="2000" kern="1200" dirty="0">
                <a:solidFill>
                  <a:schemeClr val="tx1"/>
                </a:solidFill>
                <a:latin typeface="Calibri"/>
                <a:ea typeface="+mn-ea"/>
                <a:cs typeface="+mn-cs"/>
              </a:rPr>
              <a:t>By talking through the key points in the ICON leaflet</a:t>
            </a:r>
          </a:p>
        </p:txBody>
      </p:sp>
    </p:spTree>
    <p:extLst>
      <p:ext uri="{BB962C8B-B14F-4D97-AF65-F5344CB8AC3E}">
        <p14:creationId xmlns:p14="http://schemas.microsoft.com/office/powerpoint/2010/main" val="14590806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Introducing ICON to a parent/carers</a:t>
            </a:r>
          </a:p>
        </p:txBody>
      </p:sp>
      <p:sp>
        <p:nvSpPr>
          <p:cNvPr id="4" name="Rectangle 3"/>
          <p:cNvSpPr/>
          <p:nvPr/>
        </p:nvSpPr>
        <p:spPr>
          <a:xfrm>
            <a:off x="357118" y="1779662"/>
            <a:ext cx="8784976" cy="2862322"/>
          </a:xfrm>
          <a:prstGeom prst="rect">
            <a:avLst/>
          </a:prstGeom>
        </p:spPr>
        <p:txBody>
          <a:bodyPr wrap="square">
            <a:spAutoFit/>
          </a:bodyPr>
          <a:lstStyle/>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Help parents understand that crying is normal… all parents can feel like this</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Explain that crying is a normal part of development</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Reassure parents that babies are not doing this on purpose</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Support parents in  coping with their own emotions and stress (Coping with Crying Plan)</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Teach parents soothing and safe sleep techniques</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Inform parents/carers about sharing the ICON leaflet with anyone who cares for your baby. </a:t>
            </a:r>
          </a:p>
        </p:txBody>
      </p:sp>
    </p:spTree>
    <p:extLst>
      <p:ext uri="{BB962C8B-B14F-4D97-AF65-F5344CB8AC3E}">
        <p14:creationId xmlns:p14="http://schemas.microsoft.com/office/powerpoint/2010/main" val="36697271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Abusive Head Trauma Campaign\final materials\Iconposterlowr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43344">
            <a:off x="856872" y="473860"/>
            <a:ext cx="2905245" cy="43796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33266">
            <a:off x="5134037" y="1293055"/>
            <a:ext cx="2849920" cy="3255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09941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3518"/>
            <a:ext cx="8219256" cy="1330782"/>
          </a:xfrm>
        </p:spPr>
        <p:txBody>
          <a:bodyPr/>
          <a:lstStyle/>
          <a:p>
            <a:r>
              <a:rPr lang="en-GB" dirty="0" smtClean="0">
                <a:solidFill>
                  <a:schemeClr val="bg1"/>
                </a:solidFill>
              </a:rPr>
              <a:t>When </a:t>
            </a:r>
            <a:r>
              <a:rPr lang="en-GB" dirty="0">
                <a:solidFill>
                  <a:schemeClr val="bg1"/>
                </a:solidFill>
              </a:rPr>
              <a:t>to discuss ICON</a:t>
            </a:r>
            <a:br>
              <a:rPr lang="en-GB" dirty="0">
                <a:solidFill>
                  <a:schemeClr val="bg1"/>
                </a:solidFill>
              </a:rPr>
            </a:br>
            <a:r>
              <a:rPr lang="en-GB" sz="2000" b="0" dirty="0">
                <a:solidFill>
                  <a:schemeClr val="tx1"/>
                </a:solidFill>
                <a:latin typeface="Calibri" panose="020F0502020204030204" pitchFamily="34" charset="0"/>
                <a:cs typeface="Calibri" panose="020F0502020204030204" pitchFamily="34" charset="0"/>
              </a:rPr>
              <a:t>ICON will be discussed at several “touch-point” throughout the antenatal and postnatal journey</a:t>
            </a:r>
            <a:r>
              <a:rPr lang="en-GB" dirty="0">
                <a:solidFill>
                  <a:schemeClr val="bg1"/>
                </a:solidFill>
              </a:rPr>
              <a:t/>
            </a:r>
            <a:br>
              <a:rPr lang="en-GB" dirty="0">
                <a:solidFill>
                  <a:schemeClr val="bg1"/>
                </a:solidFill>
              </a:rPr>
            </a:br>
            <a:endParaRPr lang="en-GB" dirty="0">
              <a:solidFill>
                <a:schemeClr val="bg1"/>
              </a:solidFill>
            </a:endParaRPr>
          </a:p>
        </p:txBody>
      </p:sp>
      <p:graphicFrame>
        <p:nvGraphicFramePr>
          <p:cNvPr id="6" name="Diagram 5">
            <a:extLst>
              <a:ext uri="{FF2B5EF4-FFF2-40B4-BE49-F238E27FC236}">
                <a16:creationId xmlns:xdr="http://schemas.openxmlformats.org/drawingml/2006/spreadsheetDrawing" xmlns="" xmlns:a16="http://schemas.microsoft.com/office/drawing/2014/main" xmlns:lc="http://schemas.openxmlformats.org/drawingml/2006/lockedCanvas" id="{00000000-0008-0000-0000-000004000000}"/>
              </a:ext>
            </a:extLst>
          </p:cNvPr>
          <p:cNvGraphicFramePr/>
          <p:nvPr>
            <p:extLst>
              <p:ext uri="{D42A27DB-BD31-4B8C-83A1-F6EECF244321}">
                <p14:modId xmlns:p14="http://schemas.microsoft.com/office/powerpoint/2010/main" val="3971913113"/>
              </p:ext>
            </p:extLst>
          </p:nvPr>
        </p:nvGraphicFramePr>
        <p:xfrm>
          <a:off x="467544" y="1635646"/>
          <a:ext cx="7028656" cy="1773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6840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236562"/>
            <a:ext cx="5486400" cy="1814400"/>
          </a:xfrm>
        </p:spPr>
        <p:txBody>
          <a:bodyPr/>
          <a:lstStyle/>
          <a:p>
            <a:r>
              <a:rPr lang="en-GB" dirty="0" smtClean="0"/>
              <a:t>Key talking points:</a:t>
            </a:r>
            <a:endParaRPr lang="en-GB" dirty="0"/>
          </a:p>
        </p:txBody>
      </p:sp>
      <p:sp>
        <p:nvSpPr>
          <p:cNvPr id="5" name="Text Placeholder 4"/>
          <p:cNvSpPr>
            <a:spLocks noGrp="1"/>
          </p:cNvSpPr>
          <p:nvPr>
            <p:ph type="body" idx="1"/>
          </p:nvPr>
        </p:nvSpPr>
        <p:spPr>
          <a:xfrm>
            <a:off x="467544" y="1540814"/>
            <a:ext cx="8219256" cy="3614518"/>
          </a:xfrm>
        </p:spPr>
        <p:txBody>
          <a:bodyPr/>
          <a:lstStyle/>
          <a:p>
            <a:pPr marL="76200" indent="0">
              <a:buClrTx/>
              <a:buNone/>
            </a:pPr>
            <a:r>
              <a:rPr lang="en-GB" sz="2000" b="1" dirty="0" smtClean="0">
                <a:latin typeface="Calibri" panose="020F0502020204030204" pitchFamily="34" charset="0"/>
                <a:cs typeface="Calibri" panose="020F0502020204030204" pitchFamily="34" charset="0"/>
              </a:rPr>
              <a:t>Step </a:t>
            </a:r>
            <a:r>
              <a:rPr lang="en-GB" sz="2000" b="1" dirty="0">
                <a:latin typeface="Calibri" panose="020F0502020204030204" pitchFamily="34" charset="0"/>
                <a:cs typeface="Calibri" panose="020F0502020204030204" pitchFamily="34" charset="0"/>
              </a:rPr>
              <a:t>One: Infant crying is normal and it will stop </a:t>
            </a:r>
          </a:p>
          <a:p>
            <a:pPr>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It’s a good idea to deliver this message alongside the information about safe sleep. This information is also included on the ICON leaflet and is a good starting point and a way to lead into the topic of crying. If babies aren’t asleep, they are sometimes crying. </a:t>
            </a:r>
          </a:p>
          <a:p>
            <a:pPr>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Start with ‘Hello my name is…. I just want to spend a few minutes talking with you about why and when babies cry and give you some information to take home with you’. </a:t>
            </a:r>
          </a:p>
        </p:txBody>
      </p:sp>
    </p:spTree>
    <p:extLst>
      <p:ext uri="{BB962C8B-B14F-4D97-AF65-F5344CB8AC3E}">
        <p14:creationId xmlns:p14="http://schemas.microsoft.com/office/powerpoint/2010/main" val="9254130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2195736" y="-452586"/>
            <a:ext cx="6347048" cy="2160240"/>
          </a:xfrm>
        </p:spPr>
        <p:txBody>
          <a:bodyPr/>
          <a:lstStyle/>
          <a:p>
            <a:endParaRPr lang="en-GB" dirty="0"/>
          </a:p>
          <a:p>
            <a:pPr marL="76200" indent="0">
              <a:buNone/>
            </a:pPr>
            <a:r>
              <a:rPr lang="en-GB" dirty="0"/>
              <a:t> </a:t>
            </a:r>
          </a:p>
        </p:txBody>
      </p:sp>
      <p:sp>
        <p:nvSpPr>
          <p:cNvPr id="2" name="Rectangle 1"/>
          <p:cNvSpPr/>
          <p:nvPr/>
        </p:nvSpPr>
        <p:spPr>
          <a:xfrm>
            <a:off x="179512" y="411510"/>
            <a:ext cx="8496944" cy="4118820"/>
          </a:xfrm>
          <a:prstGeom prst="rect">
            <a:avLst/>
          </a:prstGeom>
        </p:spPr>
        <p:txBody>
          <a:bodyPr wrap="square">
            <a:spAutoFit/>
          </a:bodyPr>
          <a:lstStyle/>
          <a:p>
            <a:pPr marL="457200" indent="-381000">
              <a:lnSpc>
                <a:spcPct val="115000"/>
              </a:lnSpc>
              <a:spcBef>
                <a:spcPts val="600"/>
              </a:spcBef>
              <a:buClrTx/>
              <a:buSzPts val="2400"/>
              <a:buFont typeface="Arial" panose="020B0604020202020204" pitchFamily="34" charset="0"/>
              <a:buChar char="•"/>
            </a:pPr>
            <a:r>
              <a:rPr lang="en-GB" sz="2000" dirty="0">
                <a:solidFill>
                  <a:srgbClr val="00001A"/>
                </a:solidFill>
                <a:latin typeface="Calibri" panose="020F0502020204030204" pitchFamily="34" charset="0"/>
                <a:ea typeface="Chivo"/>
                <a:cs typeface="Calibri" panose="020F0502020204030204" pitchFamily="34" charset="0"/>
                <a:sym typeface="Chivo"/>
              </a:rPr>
              <a:t>Step Two: Comfort methods can sometimes soothe a baby and the crying will stop.</a:t>
            </a:r>
          </a:p>
          <a:p>
            <a:pPr marL="457200" indent="-381000">
              <a:lnSpc>
                <a:spcPct val="115000"/>
              </a:lnSpc>
              <a:spcBef>
                <a:spcPts val="600"/>
              </a:spcBef>
              <a:buClrTx/>
              <a:buSzPts val="2400"/>
              <a:buFont typeface="Arial" panose="020B0604020202020204" pitchFamily="34" charset="0"/>
              <a:buChar char="•"/>
            </a:pPr>
            <a:r>
              <a:rPr lang="en-GB" sz="2000" dirty="0">
                <a:solidFill>
                  <a:srgbClr val="00001A"/>
                </a:solidFill>
                <a:latin typeface="Calibri" panose="020F0502020204030204" pitchFamily="34" charset="0"/>
                <a:ea typeface="Chivo"/>
                <a:cs typeface="Calibri" panose="020F0502020204030204" pitchFamily="34" charset="0"/>
                <a:sym typeface="Chivo"/>
              </a:rPr>
              <a:t>Talk about ways to comfort a crying baby. Ask what methods the parents/partners have tried or thought about trying to comfort a crying baby? If they’re an experienced parent ask what methods they have tried in the past and what they find works. Talk through the techniques referred to in the leaflet. 2 </a:t>
            </a:r>
          </a:p>
          <a:p>
            <a:pPr marL="457200" indent="-381000">
              <a:lnSpc>
                <a:spcPct val="115000"/>
              </a:lnSpc>
              <a:spcBef>
                <a:spcPts val="600"/>
              </a:spcBef>
              <a:buClrTx/>
              <a:buSzPts val="2400"/>
              <a:buFont typeface="Arial" panose="020B0604020202020204" pitchFamily="34" charset="0"/>
              <a:buChar char="•"/>
            </a:pPr>
            <a:r>
              <a:rPr lang="en-GB" sz="2000" dirty="0">
                <a:solidFill>
                  <a:srgbClr val="00001A"/>
                </a:solidFill>
                <a:latin typeface="Calibri" panose="020F0502020204030204" pitchFamily="34" charset="0"/>
                <a:ea typeface="Chivo"/>
                <a:cs typeface="Calibri" panose="020F0502020204030204" pitchFamily="34" charset="0"/>
                <a:sym typeface="Chivo"/>
              </a:rPr>
              <a:t>Mention that sometimes, a baby will continue to cry for no obvious reason and that it doesn’t necessarily mean they are doing anything wrong. They need to think about what they can do, to keep themselves calm, which will help them to cope with the baby’s crying. </a:t>
            </a:r>
          </a:p>
        </p:txBody>
      </p:sp>
    </p:spTree>
    <p:extLst>
      <p:ext uri="{BB962C8B-B14F-4D97-AF65-F5344CB8AC3E}">
        <p14:creationId xmlns:p14="http://schemas.microsoft.com/office/powerpoint/2010/main" val="40344844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395536" y="771550"/>
            <a:ext cx="8219256" cy="2764800"/>
          </a:xfrm>
        </p:spPr>
        <p:txBody>
          <a:bodyPr/>
          <a:lstStyle/>
          <a:p>
            <a:pPr>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Ask the parents/partners to jot their ideas on the </a:t>
            </a:r>
            <a:r>
              <a:rPr lang="en-GB" sz="2000" b="1" dirty="0">
                <a:latin typeface="Calibri" panose="020F0502020204030204" pitchFamily="34" charset="0"/>
                <a:cs typeface="Calibri" panose="020F0502020204030204" pitchFamily="34" charset="0"/>
              </a:rPr>
              <a:t>C </a:t>
            </a:r>
            <a:r>
              <a:rPr lang="en-GB" sz="2000" dirty="0">
                <a:latin typeface="Calibri" panose="020F0502020204030204" pitchFamily="34" charset="0"/>
                <a:cs typeface="Calibri" panose="020F0502020204030204" pitchFamily="34" charset="0"/>
              </a:rPr>
              <a:t>section of their ‘My Personal ICON Plan’ </a:t>
            </a:r>
          </a:p>
          <a:p>
            <a:pPr>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 </a:t>
            </a:r>
            <a:r>
              <a:rPr lang="en-GB" sz="2000" b="1" dirty="0">
                <a:latin typeface="Calibri" panose="020F0502020204030204" pitchFamily="34" charset="0"/>
                <a:cs typeface="Calibri" panose="020F0502020204030204" pitchFamily="34" charset="0"/>
              </a:rPr>
              <a:t>Comfort methods they can try…. </a:t>
            </a:r>
            <a:endParaRPr lang="en-GB" sz="2000" dirty="0">
              <a:latin typeface="Calibri" panose="020F0502020204030204" pitchFamily="34" charset="0"/>
              <a:cs typeface="Calibri" panose="020F0502020204030204" pitchFamily="34" charset="0"/>
            </a:endParaRPr>
          </a:p>
          <a:p>
            <a:pPr>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 </a:t>
            </a:r>
            <a:r>
              <a:rPr lang="en-GB" sz="2000" b="1" dirty="0">
                <a:latin typeface="Calibri" panose="020F0502020204030204" pitchFamily="34" charset="0"/>
                <a:cs typeface="Calibri" panose="020F0502020204030204" pitchFamily="34" charset="0"/>
              </a:rPr>
              <a:t>Who will they call if the crying won’t stop? </a:t>
            </a:r>
            <a:endParaRPr lang="en-GB" sz="2000" dirty="0">
              <a:latin typeface="Calibri" panose="020F0502020204030204" pitchFamily="34" charset="0"/>
              <a:cs typeface="Calibri" panose="020F0502020204030204" pitchFamily="34" charset="0"/>
            </a:endParaRPr>
          </a:p>
          <a:p>
            <a:pPr>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 </a:t>
            </a:r>
            <a:r>
              <a:rPr lang="en-GB" sz="2000" b="1" dirty="0">
                <a:latin typeface="Calibri" panose="020F0502020204030204" pitchFamily="34" charset="0"/>
                <a:cs typeface="Calibri" panose="020F0502020204030204" pitchFamily="34" charset="0"/>
              </a:rPr>
              <a:t>What will they do if they need a few minutes to themselves? What makes them feel better? </a:t>
            </a:r>
            <a:endParaRPr lang="en-GB" sz="2000" dirty="0">
              <a:latin typeface="Calibri" panose="020F0502020204030204" pitchFamily="34" charset="0"/>
              <a:cs typeface="Calibri" panose="020F0502020204030204" pitchFamily="34" charset="0"/>
            </a:endParaRPr>
          </a:p>
          <a:p>
            <a:pPr>
              <a:buClrTx/>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This is an opportunity to reinforce that if they are worried that the crying won’t stop, it’s OK to contact a health professional such as their HV, Midwife, GP or 111. </a:t>
            </a:r>
          </a:p>
          <a:p>
            <a:pPr marL="76200" indent="0">
              <a:buNone/>
            </a:pPr>
            <a:endParaRPr lang="en-GB" dirty="0"/>
          </a:p>
        </p:txBody>
      </p:sp>
    </p:spTree>
    <p:extLst>
      <p:ext uri="{BB962C8B-B14F-4D97-AF65-F5344CB8AC3E}">
        <p14:creationId xmlns:p14="http://schemas.microsoft.com/office/powerpoint/2010/main" val="10773171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Aims of this training session</a:t>
            </a:r>
          </a:p>
        </p:txBody>
      </p:sp>
      <p:sp>
        <p:nvSpPr>
          <p:cNvPr id="4" name="Rectangle 3"/>
          <p:cNvSpPr/>
          <p:nvPr/>
        </p:nvSpPr>
        <p:spPr>
          <a:xfrm>
            <a:off x="228274" y="1635646"/>
            <a:ext cx="8784976" cy="3231654"/>
          </a:xfrm>
          <a:prstGeom prst="rect">
            <a:avLst/>
          </a:prstGeom>
        </p:spPr>
        <p:txBody>
          <a:bodyPr wrap="square">
            <a:spAutoFit/>
          </a:bodyPr>
          <a:lstStyle/>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This training is designed to equip you with the knowledge, information and skills that you will need to discuss </a:t>
            </a:r>
            <a:r>
              <a:rPr lang="en-GB" sz="2000" b="1" kern="1200" dirty="0">
                <a:solidFill>
                  <a:prstClr val="black"/>
                </a:solidFill>
                <a:latin typeface="Calibri"/>
                <a:ea typeface="+mn-ea"/>
                <a:cs typeface="+mn-cs"/>
              </a:rPr>
              <a:t>ICON:</a:t>
            </a:r>
            <a:r>
              <a:rPr lang="en-GB" sz="2000" kern="1200" dirty="0">
                <a:solidFill>
                  <a:prstClr val="black"/>
                </a:solidFill>
                <a:latin typeface="Calibri"/>
                <a:ea typeface="+mn-ea"/>
                <a:cs typeface="+mn-cs"/>
              </a:rPr>
              <a:t> </a:t>
            </a:r>
            <a:r>
              <a:rPr lang="en-GB" sz="2000" b="1" kern="1200" dirty="0">
                <a:solidFill>
                  <a:prstClr val="black"/>
                </a:solidFill>
                <a:latin typeface="Calibri"/>
                <a:ea typeface="+mn-ea"/>
                <a:cs typeface="+mn-cs"/>
              </a:rPr>
              <a:t>‘Babies cry, you can cope’ </a:t>
            </a:r>
            <a:r>
              <a:rPr lang="en-GB" sz="2000" kern="1200" dirty="0">
                <a:solidFill>
                  <a:prstClr val="black"/>
                </a:solidFill>
                <a:latin typeface="Calibri"/>
                <a:ea typeface="+mn-ea"/>
                <a:cs typeface="+mn-cs"/>
              </a:rPr>
              <a:t>with parents and carers</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The training will help you to:</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share the message that crying in babies is normal </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 support parents/carers to soothe their baby</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support parents to cope with a baby’s crying</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understand more about Abusive Head Trauma</a:t>
            </a:r>
          </a:p>
          <a:p>
            <a:pPr marL="742950" lvl="1" indent="-285750">
              <a:spcBef>
                <a:spcPct val="20000"/>
              </a:spcBef>
              <a:buClrTx/>
              <a:buFont typeface="Arial" panose="020B0604020202020204" pitchFamily="34" charset="0"/>
              <a:buChar char="–"/>
            </a:pPr>
            <a:r>
              <a:rPr lang="en-GB" sz="2000" kern="1200" dirty="0">
                <a:solidFill>
                  <a:prstClr val="black"/>
                </a:solidFill>
                <a:latin typeface="Calibri"/>
                <a:ea typeface="+mn-ea"/>
                <a:cs typeface="+mn-cs"/>
              </a:rPr>
              <a:t>understand it is a form of child abuse </a:t>
            </a:r>
          </a:p>
        </p:txBody>
      </p:sp>
    </p:spTree>
    <p:extLst>
      <p:ext uri="{BB962C8B-B14F-4D97-AF65-F5344CB8AC3E}">
        <p14:creationId xmlns:p14="http://schemas.microsoft.com/office/powerpoint/2010/main" val="13521672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67544" y="195486"/>
            <a:ext cx="8219256" cy="4334598"/>
          </a:xfrm>
        </p:spPr>
        <p:txBody>
          <a:bodyPr/>
          <a:lstStyle/>
          <a:p>
            <a:pPr marL="76200" indent="0">
              <a:buNone/>
            </a:pPr>
            <a:r>
              <a:rPr lang="en-GB" sz="2000" b="1" dirty="0">
                <a:latin typeface="Calibri" panose="020F0502020204030204" pitchFamily="34" charset="0"/>
                <a:cs typeface="Calibri" panose="020F0502020204030204" pitchFamily="34" charset="0"/>
              </a:rPr>
              <a:t>Step Three: It’s OK to walk away if you have checked the baby is safe and the crying is getting to you.</a:t>
            </a:r>
          </a:p>
          <a:p>
            <a:pPr>
              <a:buClrTx/>
              <a:buFont typeface="Arial" panose="020B0604020202020204" pitchFamily="34" charset="0"/>
              <a:buChar char="•"/>
            </a:pPr>
            <a:r>
              <a:rPr lang="en-GB" sz="1800" dirty="0">
                <a:latin typeface="Calibri" panose="020F0502020204030204" pitchFamily="34" charset="0"/>
                <a:cs typeface="Calibri" panose="020F0502020204030204" pitchFamily="34" charset="0"/>
              </a:rPr>
              <a:t>Ensure that the parents/partners understand that walking away from their baby is a strategy for coping and that they should try to comfort and soothe the baby before employing this method.</a:t>
            </a:r>
          </a:p>
          <a:p>
            <a:pPr>
              <a:buClrTx/>
              <a:buFont typeface="Arial" panose="020B0604020202020204" pitchFamily="34" charset="0"/>
              <a:buChar char="•"/>
            </a:pPr>
            <a:r>
              <a:rPr lang="en-GB" sz="1800" dirty="0">
                <a:latin typeface="Calibri" panose="020F0502020204030204" pitchFamily="34" charset="0"/>
                <a:cs typeface="Calibri" panose="020F0502020204030204" pitchFamily="34" charset="0"/>
              </a:rPr>
              <a:t>Make sure you emphasise that the parents/partners must make sure the baby is safe before walking away and emphasise that they must gently place the baby in a cot or moses basket.</a:t>
            </a:r>
          </a:p>
          <a:p>
            <a:pPr>
              <a:buClrTx/>
              <a:buFont typeface="Arial" panose="020B0604020202020204" pitchFamily="34" charset="0"/>
              <a:buChar char="•"/>
            </a:pPr>
            <a:r>
              <a:rPr lang="en-GB" sz="1800" dirty="0">
                <a:latin typeface="Calibri" panose="020F0502020204030204" pitchFamily="34" charset="0"/>
                <a:cs typeface="Calibri" panose="020F0502020204030204" pitchFamily="34" charset="0"/>
              </a:rPr>
              <a:t>After walking away, they should go back to check on baby after a few minutes when they feel calmer. This is an opportunity for the parents/partners to call someone they’ve listed for help and support.</a:t>
            </a:r>
          </a:p>
          <a:p>
            <a:pPr>
              <a:buClrTx/>
              <a:buFont typeface="Arial" panose="020B0604020202020204" pitchFamily="34" charset="0"/>
              <a:buChar char="•"/>
            </a:pPr>
            <a:r>
              <a:rPr lang="en-GB" sz="1800" dirty="0">
                <a:latin typeface="Calibri" panose="020F0502020204030204" pitchFamily="34" charset="0"/>
                <a:cs typeface="Calibri" panose="020F0502020204030204" pitchFamily="34" charset="0"/>
              </a:rPr>
              <a:t>Emphasise the need for parents/partners to find time for themselves to help them cope through what can be a really stressful time for all parents/partners.</a:t>
            </a:r>
          </a:p>
        </p:txBody>
      </p:sp>
    </p:spTree>
    <p:extLst>
      <p:ext uri="{BB962C8B-B14F-4D97-AF65-F5344CB8AC3E}">
        <p14:creationId xmlns:p14="http://schemas.microsoft.com/office/powerpoint/2010/main" val="17828103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755576" y="483518"/>
            <a:ext cx="7931224" cy="4190582"/>
          </a:xfrm>
        </p:spPr>
        <p:txBody>
          <a:bodyPr/>
          <a:lstStyle/>
          <a:p>
            <a:endParaRPr lang="en-GB" dirty="0"/>
          </a:p>
          <a:p>
            <a:pPr marL="76200" indent="0">
              <a:buClrTx/>
              <a:buNone/>
            </a:pPr>
            <a:r>
              <a:rPr lang="en-GB" sz="2000" b="1" dirty="0" smtClean="0">
                <a:latin typeface="Calibri" panose="020F0502020204030204" pitchFamily="34" charset="0"/>
                <a:cs typeface="Calibri" panose="020F0502020204030204" pitchFamily="34" charset="0"/>
              </a:rPr>
              <a:t>Step </a:t>
            </a:r>
            <a:r>
              <a:rPr lang="en-GB" sz="2000" b="1" dirty="0">
                <a:latin typeface="Calibri" panose="020F0502020204030204" pitchFamily="34" charset="0"/>
                <a:cs typeface="Calibri" panose="020F0502020204030204" pitchFamily="34" charset="0"/>
              </a:rPr>
              <a:t>Four: Never ever shake or hurt a baby. </a:t>
            </a:r>
            <a:endParaRPr lang="en-GB" sz="2000" dirty="0">
              <a:latin typeface="Calibri" panose="020F0502020204030204" pitchFamily="34" charset="0"/>
              <a:cs typeface="Calibri" panose="020F0502020204030204" pitchFamily="34" charset="0"/>
            </a:endParaRPr>
          </a:p>
          <a:p>
            <a:pPr>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Refer to the leaflet ‘What not to do’ and point out how some people looking after babies can sometimes get so angry and frustrated with a baby’s cry that they lose control and shake or hurt their baby, which is very dangerous and can lead to lifelong injuries and potentially death. </a:t>
            </a:r>
          </a:p>
          <a:p>
            <a:pPr>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Suggest to the parents/partners that it is important that they share the ICON information with everyone who looks after their baby as it’s not only parents who get frustrated by a baby’s cry. </a:t>
            </a:r>
          </a:p>
        </p:txBody>
      </p:sp>
    </p:spTree>
    <p:extLst>
      <p:ext uri="{BB962C8B-B14F-4D97-AF65-F5344CB8AC3E}">
        <p14:creationId xmlns:p14="http://schemas.microsoft.com/office/powerpoint/2010/main" val="32165365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7"/>
            <a:ext cx="8229600" cy="1143000"/>
          </a:xfrm>
          <a:prstGeom prst="rect">
            <a:avLst/>
          </a:prstGeom>
          <a:noFill/>
          <a:ln>
            <a:noFill/>
          </a:ln>
          <a:effectLst>
            <a:outerShdw blurRad="28575" dist="9525" dir="5400000" algn="bl" rotWithShape="0">
              <a:srgbClr val="00001A">
                <a:alpha val="15000"/>
              </a:srgbClr>
            </a:outerShdw>
          </a:effectLst>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3200"/>
              <a:buFont typeface="Roboto Slab"/>
              <a:buNone/>
              <a:defRPr sz="3200" b="1" i="0" u="none" strike="noStrike" cap="none">
                <a:solidFill>
                  <a:srgbClr val="FFFFFF"/>
                </a:solidFill>
                <a:latin typeface="Roboto Slab"/>
                <a:ea typeface="Roboto Slab"/>
                <a:cs typeface="Roboto Slab"/>
                <a:sym typeface="Roboto Slab"/>
              </a:defRPr>
            </a:lvl1pPr>
            <a:lvl2pPr marR="0" lvl="1" algn="l" rtl="0">
              <a:lnSpc>
                <a:spcPct val="100000"/>
              </a:lnSpc>
              <a:spcBef>
                <a:spcPts val="0"/>
              </a:spcBef>
              <a:spcAft>
                <a:spcPts val="0"/>
              </a:spcAft>
              <a:buClr>
                <a:srgbClr val="FFFFFF"/>
              </a:buClr>
              <a:buSzPts val="3200"/>
              <a:buFont typeface="Roboto Slab"/>
              <a:buNone/>
              <a:defRPr sz="3200" b="1" i="0" u="none" strike="noStrike" cap="none">
                <a:solidFill>
                  <a:srgbClr val="FFFFFF"/>
                </a:solidFill>
                <a:latin typeface="Roboto Slab"/>
                <a:ea typeface="Roboto Slab"/>
                <a:cs typeface="Roboto Slab"/>
                <a:sym typeface="Roboto Slab"/>
              </a:defRPr>
            </a:lvl2pPr>
            <a:lvl3pPr marR="0" lvl="2" algn="l" rtl="0">
              <a:lnSpc>
                <a:spcPct val="100000"/>
              </a:lnSpc>
              <a:spcBef>
                <a:spcPts val="0"/>
              </a:spcBef>
              <a:spcAft>
                <a:spcPts val="0"/>
              </a:spcAft>
              <a:buClr>
                <a:srgbClr val="FFFFFF"/>
              </a:buClr>
              <a:buSzPts val="3200"/>
              <a:buFont typeface="Roboto Slab"/>
              <a:buNone/>
              <a:defRPr sz="3200" b="1" i="0" u="none" strike="noStrike" cap="none">
                <a:solidFill>
                  <a:srgbClr val="FFFFFF"/>
                </a:solidFill>
                <a:latin typeface="Roboto Slab"/>
                <a:ea typeface="Roboto Slab"/>
                <a:cs typeface="Roboto Slab"/>
                <a:sym typeface="Roboto Slab"/>
              </a:defRPr>
            </a:lvl3pPr>
            <a:lvl4pPr marR="0" lvl="3" algn="l" rtl="0">
              <a:lnSpc>
                <a:spcPct val="100000"/>
              </a:lnSpc>
              <a:spcBef>
                <a:spcPts val="0"/>
              </a:spcBef>
              <a:spcAft>
                <a:spcPts val="0"/>
              </a:spcAft>
              <a:buClr>
                <a:srgbClr val="FFFFFF"/>
              </a:buClr>
              <a:buSzPts val="3200"/>
              <a:buFont typeface="Roboto Slab"/>
              <a:buNone/>
              <a:defRPr sz="3200" b="1" i="0" u="none" strike="noStrike" cap="none">
                <a:solidFill>
                  <a:srgbClr val="FFFFFF"/>
                </a:solidFill>
                <a:latin typeface="Roboto Slab"/>
                <a:ea typeface="Roboto Slab"/>
                <a:cs typeface="Roboto Slab"/>
                <a:sym typeface="Roboto Slab"/>
              </a:defRPr>
            </a:lvl4pPr>
            <a:lvl5pPr marR="0" lvl="4" algn="l" rtl="0">
              <a:lnSpc>
                <a:spcPct val="100000"/>
              </a:lnSpc>
              <a:spcBef>
                <a:spcPts val="0"/>
              </a:spcBef>
              <a:spcAft>
                <a:spcPts val="0"/>
              </a:spcAft>
              <a:buClr>
                <a:srgbClr val="FFFFFF"/>
              </a:buClr>
              <a:buSzPts val="3200"/>
              <a:buFont typeface="Roboto Slab"/>
              <a:buNone/>
              <a:defRPr sz="3200" b="1" i="0" u="none" strike="noStrike" cap="none">
                <a:solidFill>
                  <a:srgbClr val="FFFFFF"/>
                </a:solidFill>
                <a:latin typeface="Roboto Slab"/>
                <a:ea typeface="Roboto Slab"/>
                <a:cs typeface="Roboto Slab"/>
                <a:sym typeface="Roboto Slab"/>
              </a:defRPr>
            </a:lvl5pPr>
            <a:lvl6pPr marR="0" lvl="5" algn="l" rtl="0">
              <a:lnSpc>
                <a:spcPct val="100000"/>
              </a:lnSpc>
              <a:spcBef>
                <a:spcPts val="0"/>
              </a:spcBef>
              <a:spcAft>
                <a:spcPts val="0"/>
              </a:spcAft>
              <a:buClr>
                <a:srgbClr val="FFFFFF"/>
              </a:buClr>
              <a:buSzPts val="3200"/>
              <a:buFont typeface="Roboto Slab"/>
              <a:buNone/>
              <a:defRPr sz="3200" b="1" i="0" u="none" strike="noStrike" cap="none">
                <a:solidFill>
                  <a:srgbClr val="FFFFFF"/>
                </a:solidFill>
                <a:latin typeface="Roboto Slab"/>
                <a:ea typeface="Roboto Slab"/>
                <a:cs typeface="Roboto Slab"/>
                <a:sym typeface="Roboto Slab"/>
              </a:defRPr>
            </a:lvl6pPr>
            <a:lvl7pPr marR="0" lvl="6" algn="l" rtl="0">
              <a:lnSpc>
                <a:spcPct val="100000"/>
              </a:lnSpc>
              <a:spcBef>
                <a:spcPts val="0"/>
              </a:spcBef>
              <a:spcAft>
                <a:spcPts val="0"/>
              </a:spcAft>
              <a:buClr>
                <a:srgbClr val="FFFFFF"/>
              </a:buClr>
              <a:buSzPts val="3200"/>
              <a:buFont typeface="Roboto Slab"/>
              <a:buNone/>
              <a:defRPr sz="3200" b="1" i="0" u="none" strike="noStrike" cap="none">
                <a:solidFill>
                  <a:srgbClr val="FFFFFF"/>
                </a:solidFill>
                <a:latin typeface="Roboto Slab"/>
                <a:ea typeface="Roboto Slab"/>
                <a:cs typeface="Roboto Slab"/>
                <a:sym typeface="Roboto Slab"/>
              </a:defRPr>
            </a:lvl7pPr>
            <a:lvl8pPr marR="0" lvl="7" algn="l" rtl="0">
              <a:lnSpc>
                <a:spcPct val="100000"/>
              </a:lnSpc>
              <a:spcBef>
                <a:spcPts val="0"/>
              </a:spcBef>
              <a:spcAft>
                <a:spcPts val="0"/>
              </a:spcAft>
              <a:buClr>
                <a:srgbClr val="FFFFFF"/>
              </a:buClr>
              <a:buSzPts val="3200"/>
              <a:buFont typeface="Roboto Slab"/>
              <a:buNone/>
              <a:defRPr sz="3200" b="1" i="0" u="none" strike="noStrike" cap="none">
                <a:solidFill>
                  <a:srgbClr val="FFFFFF"/>
                </a:solidFill>
                <a:latin typeface="Roboto Slab"/>
                <a:ea typeface="Roboto Slab"/>
                <a:cs typeface="Roboto Slab"/>
                <a:sym typeface="Roboto Slab"/>
              </a:defRPr>
            </a:lvl8pPr>
            <a:lvl9pPr marR="0" lvl="8" algn="l" rtl="0">
              <a:lnSpc>
                <a:spcPct val="100000"/>
              </a:lnSpc>
              <a:spcBef>
                <a:spcPts val="0"/>
              </a:spcBef>
              <a:spcAft>
                <a:spcPts val="0"/>
              </a:spcAft>
              <a:buClr>
                <a:srgbClr val="FFFFFF"/>
              </a:buClr>
              <a:buSzPts val="3200"/>
              <a:buFont typeface="Roboto Slab"/>
              <a:buNone/>
              <a:defRPr sz="3200" b="1" i="0" u="none" strike="noStrike" cap="none">
                <a:solidFill>
                  <a:srgbClr val="FFFFFF"/>
                </a:solidFill>
                <a:latin typeface="Roboto Slab"/>
                <a:ea typeface="Roboto Slab"/>
                <a:cs typeface="Roboto Slab"/>
                <a:sym typeface="Roboto Slab"/>
              </a:defRPr>
            </a:lvl9pPr>
          </a:lstStyle>
          <a:p>
            <a:r>
              <a:rPr lang="en-GB"/>
              <a:t>Follow us on Social Media!</a:t>
            </a:r>
            <a:endParaRPr lang="en-GB" dirty="0"/>
          </a:p>
        </p:txBody>
      </p:sp>
      <p:sp>
        <p:nvSpPr>
          <p:cNvPr id="11" name="Content Placeholder 2"/>
          <p:cNvSpPr txBox="1">
            <a:spLocks/>
          </p:cNvSpPr>
          <p:nvPr/>
        </p:nvSpPr>
        <p:spPr>
          <a:xfrm>
            <a:off x="3121496" y="2183110"/>
            <a:ext cx="6635080" cy="326896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15000"/>
              </a:lnSpc>
              <a:spcBef>
                <a:spcPts val="600"/>
              </a:spcBef>
              <a:spcAft>
                <a:spcPts val="0"/>
              </a:spcAft>
              <a:buClr>
                <a:srgbClr val="A6D683"/>
              </a:buClr>
              <a:buSzPts val="2400"/>
              <a:buFont typeface="Chivo"/>
              <a:buChar char="▰"/>
              <a:defRPr sz="2400" b="0" i="0" u="none" strike="noStrike" cap="none">
                <a:solidFill>
                  <a:srgbClr val="00001A"/>
                </a:solidFill>
                <a:latin typeface="Chivo"/>
                <a:ea typeface="Chivo"/>
                <a:cs typeface="Chivo"/>
                <a:sym typeface="Chivo"/>
              </a:defRPr>
            </a:lvl1pPr>
            <a:lvl2pPr marL="914400" marR="0" lvl="1" indent="-381000" algn="l" rtl="0">
              <a:lnSpc>
                <a:spcPct val="115000"/>
              </a:lnSpc>
              <a:spcBef>
                <a:spcPts val="0"/>
              </a:spcBef>
              <a:spcAft>
                <a:spcPts val="0"/>
              </a:spcAft>
              <a:buClr>
                <a:srgbClr val="9EB3C2"/>
              </a:buClr>
              <a:buSzPts val="2400"/>
              <a:buFont typeface="Chivo"/>
              <a:buChar char="▰"/>
              <a:defRPr sz="2400" b="0" i="0" u="none" strike="noStrike" cap="none">
                <a:solidFill>
                  <a:srgbClr val="00001A"/>
                </a:solidFill>
                <a:latin typeface="Chivo"/>
                <a:ea typeface="Chivo"/>
                <a:cs typeface="Chivo"/>
                <a:sym typeface="Chivo"/>
              </a:defRPr>
            </a:lvl2pPr>
            <a:lvl3pPr marL="1371600" marR="0" lvl="2" indent="-381000" algn="l" rtl="0">
              <a:lnSpc>
                <a:spcPct val="115000"/>
              </a:lnSpc>
              <a:spcBef>
                <a:spcPts val="0"/>
              </a:spcBef>
              <a:spcAft>
                <a:spcPts val="0"/>
              </a:spcAft>
              <a:buClr>
                <a:srgbClr val="9EB3C2"/>
              </a:buClr>
              <a:buSzPts val="2400"/>
              <a:buFont typeface="Chivo"/>
              <a:buChar char="▰"/>
              <a:defRPr sz="2400" b="0" i="0" u="none" strike="noStrike" cap="none">
                <a:solidFill>
                  <a:srgbClr val="00001A"/>
                </a:solidFill>
                <a:latin typeface="Chivo"/>
                <a:ea typeface="Chivo"/>
                <a:cs typeface="Chivo"/>
                <a:sym typeface="Chivo"/>
              </a:defRPr>
            </a:lvl3pPr>
            <a:lvl4pPr marL="1828800" marR="0" lvl="3" indent="-381000" algn="l" rtl="0">
              <a:lnSpc>
                <a:spcPct val="115000"/>
              </a:lnSpc>
              <a:spcBef>
                <a:spcPts val="0"/>
              </a:spcBef>
              <a:spcAft>
                <a:spcPts val="0"/>
              </a:spcAft>
              <a:buClr>
                <a:srgbClr val="9EB3C2"/>
              </a:buClr>
              <a:buSzPts val="2400"/>
              <a:buFont typeface="Chivo"/>
              <a:buChar char="▰"/>
              <a:defRPr sz="2400" b="0" i="0" u="none" strike="noStrike" cap="none">
                <a:solidFill>
                  <a:srgbClr val="00001A"/>
                </a:solidFill>
                <a:latin typeface="Chivo"/>
                <a:ea typeface="Chivo"/>
                <a:cs typeface="Chivo"/>
                <a:sym typeface="Chivo"/>
              </a:defRPr>
            </a:lvl4pPr>
            <a:lvl5pPr marL="2286000" marR="0" lvl="4" indent="-381000" algn="l" rtl="0">
              <a:lnSpc>
                <a:spcPct val="115000"/>
              </a:lnSpc>
              <a:spcBef>
                <a:spcPts val="0"/>
              </a:spcBef>
              <a:spcAft>
                <a:spcPts val="0"/>
              </a:spcAft>
              <a:buClr>
                <a:srgbClr val="9EB3C2"/>
              </a:buClr>
              <a:buSzPts val="2400"/>
              <a:buFont typeface="Chivo"/>
              <a:buChar char="▰"/>
              <a:defRPr sz="2400" b="0" i="0" u="none" strike="noStrike" cap="none">
                <a:solidFill>
                  <a:srgbClr val="00001A"/>
                </a:solidFill>
                <a:latin typeface="Chivo"/>
                <a:ea typeface="Chivo"/>
                <a:cs typeface="Chivo"/>
                <a:sym typeface="Chivo"/>
              </a:defRPr>
            </a:lvl5pPr>
            <a:lvl6pPr marL="2743200" marR="0" lvl="5" indent="-381000" algn="l" rtl="0">
              <a:lnSpc>
                <a:spcPct val="115000"/>
              </a:lnSpc>
              <a:spcBef>
                <a:spcPts val="0"/>
              </a:spcBef>
              <a:spcAft>
                <a:spcPts val="0"/>
              </a:spcAft>
              <a:buClr>
                <a:srgbClr val="9EB3C2"/>
              </a:buClr>
              <a:buSzPts val="2400"/>
              <a:buFont typeface="Chivo"/>
              <a:buChar char="▰"/>
              <a:defRPr sz="2400" b="0" i="0" u="none" strike="noStrike" cap="none">
                <a:solidFill>
                  <a:srgbClr val="00001A"/>
                </a:solidFill>
                <a:latin typeface="Chivo"/>
                <a:ea typeface="Chivo"/>
                <a:cs typeface="Chivo"/>
                <a:sym typeface="Chivo"/>
              </a:defRPr>
            </a:lvl6pPr>
            <a:lvl7pPr marL="3200400" marR="0" lvl="6" indent="-381000" algn="l" rtl="0">
              <a:lnSpc>
                <a:spcPct val="115000"/>
              </a:lnSpc>
              <a:spcBef>
                <a:spcPts val="0"/>
              </a:spcBef>
              <a:spcAft>
                <a:spcPts val="0"/>
              </a:spcAft>
              <a:buClr>
                <a:srgbClr val="9EB3C2"/>
              </a:buClr>
              <a:buSzPts val="2400"/>
              <a:buFont typeface="Chivo"/>
              <a:buChar char="▰"/>
              <a:defRPr sz="2400" b="0" i="0" u="none" strike="noStrike" cap="none">
                <a:solidFill>
                  <a:srgbClr val="00001A"/>
                </a:solidFill>
                <a:latin typeface="Chivo"/>
                <a:ea typeface="Chivo"/>
                <a:cs typeface="Chivo"/>
                <a:sym typeface="Chivo"/>
              </a:defRPr>
            </a:lvl7pPr>
            <a:lvl8pPr marL="3657600" marR="0" lvl="7" indent="-381000" algn="l" rtl="0">
              <a:lnSpc>
                <a:spcPct val="115000"/>
              </a:lnSpc>
              <a:spcBef>
                <a:spcPts val="0"/>
              </a:spcBef>
              <a:spcAft>
                <a:spcPts val="0"/>
              </a:spcAft>
              <a:buClr>
                <a:srgbClr val="9EB3C2"/>
              </a:buClr>
              <a:buSzPts val="2400"/>
              <a:buFont typeface="Chivo"/>
              <a:buChar char="▰"/>
              <a:defRPr sz="2400" b="0" i="0" u="none" strike="noStrike" cap="none">
                <a:solidFill>
                  <a:srgbClr val="00001A"/>
                </a:solidFill>
                <a:latin typeface="Chivo"/>
                <a:ea typeface="Chivo"/>
                <a:cs typeface="Chivo"/>
                <a:sym typeface="Chivo"/>
              </a:defRPr>
            </a:lvl8pPr>
            <a:lvl9pPr marL="4114800" marR="0" lvl="8" indent="-381000" algn="l" rtl="0">
              <a:lnSpc>
                <a:spcPct val="115000"/>
              </a:lnSpc>
              <a:spcBef>
                <a:spcPts val="0"/>
              </a:spcBef>
              <a:spcAft>
                <a:spcPts val="0"/>
              </a:spcAft>
              <a:buClr>
                <a:srgbClr val="9EB3C2"/>
              </a:buClr>
              <a:buSzPts val="2400"/>
              <a:buFont typeface="Chivo"/>
              <a:buChar char="▰"/>
              <a:defRPr sz="2400" b="0" i="0" u="none" strike="noStrike" cap="none">
                <a:solidFill>
                  <a:srgbClr val="00001A"/>
                </a:solidFill>
                <a:latin typeface="Chivo"/>
                <a:ea typeface="Chivo"/>
                <a:cs typeface="Chivo"/>
                <a:sym typeface="Chivo"/>
              </a:defRPr>
            </a:lvl9pPr>
          </a:lstStyle>
          <a:p>
            <a:pPr marL="0" indent="0">
              <a:buFont typeface="Chivo"/>
              <a:buNone/>
            </a:pPr>
            <a:r>
              <a:rPr lang="en-GB" u="sng" dirty="0">
                <a:hlinkClick r:id="rId2"/>
              </a:rPr>
              <a:t>http://iconcope.org/</a:t>
            </a:r>
            <a:endParaRPr lang="en-GB" u="sng" dirty="0"/>
          </a:p>
          <a:p>
            <a:pPr marL="0" indent="0">
              <a:buFont typeface="Chivo"/>
              <a:buNone/>
            </a:pPr>
            <a:endParaRPr lang="en-GB" dirty="0"/>
          </a:p>
          <a:p>
            <a:pPr marL="0" indent="0">
              <a:buFont typeface="Chivo"/>
              <a:buNone/>
            </a:pPr>
            <a:r>
              <a:rPr lang="en-GB" u="sng" dirty="0">
                <a:hlinkClick r:id="rId3"/>
              </a:rPr>
              <a:t>https://www.facebook.com/iconcope/</a:t>
            </a:r>
            <a:endParaRPr lang="en-GB" u="sng" dirty="0"/>
          </a:p>
          <a:p>
            <a:pPr marL="0" indent="0">
              <a:buFont typeface="Chivo"/>
              <a:buNone/>
            </a:pPr>
            <a:endParaRPr lang="en-GB" dirty="0"/>
          </a:p>
          <a:p>
            <a:pPr marL="0" indent="0">
              <a:buFont typeface="Chivo"/>
              <a:buNone/>
            </a:pPr>
            <a:r>
              <a:rPr lang="en-GB" u="sng" dirty="0">
                <a:hlinkClick r:id="rId4"/>
              </a:rPr>
              <a:t>https://twitter.com/ICON_COPE</a:t>
            </a:r>
            <a:endParaRPr lang="en-GB" u="sng" dirty="0"/>
          </a:p>
          <a:p>
            <a:pPr marL="0" indent="0">
              <a:buFont typeface="Chivo"/>
              <a:buNone/>
            </a:pPr>
            <a:endParaRPr lang="en-GB" u="sng" dirty="0"/>
          </a:p>
          <a:p>
            <a:pPr marL="0" indent="0">
              <a:buFont typeface="Chivo"/>
              <a:buNone/>
            </a:pPr>
            <a:endParaRPr lang="en-GB" u="sng" dirty="0"/>
          </a:p>
        </p:txBody>
      </p:sp>
      <p:pic>
        <p:nvPicPr>
          <p:cNvPr id="1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81932" y="2175843"/>
            <a:ext cx="529605" cy="529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47764" y="3219822"/>
            <a:ext cx="463773" cy="4637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11760" y="4227934"/>
            <a:ext cx="535782" cy="535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4834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909756"/>
            <a:ext cx="8280920" cy="3416320"/>
          </a:xfrm>
          <a:prstGeom prst="rect">
            <a:avLst/>
          </a:prstGeom>
        </p:spPr>
        <p:txBody>
          <a:bodyPr wrap="square">
            <a:spAutoFit/>
          </a:bodyPr>
          <a:lstStyle/>
          <a:p>
            <a:r>
              <a:rPr lang="en-GB" sz="1800" u="sng" dirty="0">
                <a:hlinkClick r:id="rId2"/>
              </a:rPr>
              <a:t>http://iconcope.org/for-professionals/</a:t>
            </a:r>
            <a:endParaRPr lang="en-GB" sz="1800" dirty="0"/>
          </a:p>
          <a:p>
            <a:r>
              <a:rPr lang="en-GB" sz="1800" dirty="0"/>
              <a:t>Report:</a:t>
            </a:r>
          </a:p>
          <a:p>
            <a:r>
              <a:rPr lang="en-GB" sz="1800" u="sng" dirty="0">
                <a:hlinkClick r:id="rId3"/>
              </a:rPr>
              <a:t>https://www.wcmt.org.uk/fellows/reports/abusive-head-trauma-case-prevention</a:t>
            </a:r>
            <a:endParaRPr lang="en-GB" sz="1800" dirty="0"/>
          </a:p>
          <a:p>
            <a:r>
              <a:rPr lang="en-GB" sz="1800" dirty="0"/>
              <a:t>Resources:</a:t>
            </a:r>
          </a:p>
          <a:p>
            <a:r>
              <a:rPr lang="en-GB" sz="1800" u="sng" dirty="0">
                <a:hlinkClick r:id="rId4"/>
              </a:rPr>
              <a:t>http://iconcope.org/wp-content/uploads/2019/10/NHS-PCCG-ICON-LEAFLET.pdf</a:t>
            </a:r>
            <a:endParaRPr lang="en-GB" sz="1800" dirty="0"/>
          </a:p>
          <a:p>
            <a:r>
              <a:rPr lang="en-GB" sz="1800" u="sng" dirty="0">
                <a:hlinkClick r:id="rId5"/>
              </a:rPr>
              <a:t>http://iconcope.org/wp-content/uploads/2018/06/99830_NHS-Icon-Poster-A3L-1pp-1.pdf</a:t>
            </a:r>
            <a:endParaRPr lang="en-GB" sz="1800" dirty="0"/>
          </a:p>
          <a:p>
            <a:r>
              <a:rPr lang="en-GB" sz="1800" u="sng" dirty="0">
                <a:hlinkClick r:id="rId6"/>
              </a:rPr>
              <a:t>http://iconcope.org/wp-content/uploads/2018/06/ICON-poster-6.pdf</a:t>
            </a:r>
            <a:endParaRPr lang="en-GB" sz="1800" dirty="0"/>
          </a:p>
          <a:p>
            <a:r>
              <a:rPr lang="en-GB" sz="1800" u="sng" dirty="0">
                <a:hlinkClick r:id="rId7"/>
              </a:rPr>
              <a:t>http://iconcope.org/icon-fridge-magnet/</a:t>
            </a:r>
            <a:endParaRPr lang="en-GB" sz="1800" dirty="0"/>
          </a:p>
          <a:p>
            <a:r>
              <a:rPr lang="en-GB" sz="1800" dirty="0"/>
              <a:t>Advice for parents/carers:</a:t>
            </a:r>
          </a:p>
          <a:p>
            <a:r>
              <a:rPr lang="en-GB" sz="1800" u="sng" dirty="0">
                <a:hlinkClick r:id="rId8"/>
              </a:rPr>
              <a:t>http://iconcope.org/parentsadvice/</a:t>
            </a:r>
            <a:endParaRPr lang="en-GB" sz="1800" dirty="0"/>
          </a:p>
        </p:txBody>
      </p:sp>
    </p:spTree>
    <p:extLst>
      <p:ext uri="{BB962C8B-B14F-4D97-AF65-F5344CB8AC3E}">
        <p14:creationId xmlns:p14="http://schemas.microsoft.com/office/powerpoint/2010/main" val="598848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Background</a:t>
            </a:r>
          </a:p>
        </p:txBody>
      </p:sp>
      <p:sp>
        <p:nvSpPr>
          <p:cNvPr id="4" name="Rectangle 3"/>
          <p:cNvSpPr/>
          <p:nvPr/>
        </p:nvSpPr>
        <p:spPr>
          <a:xfrm>
            <a:off x="250053" y="2139702"/>
            <a:ext cx="8640960" cy="2185214"/>
          </a:xfrm>
          <a:prstGeom prst="rect">
            <a:avLst/>
          </a:prstGeom>
        </p:spPr>
        <p:txBody>
          <a:bodyPr wrap="square">
            <a:spAutoFit/>
          </a:bodyPr>
          <a:lstStyle/>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AHT is abuse and is preventable </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Crying is a known trigger</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70% of babies who are shaken, are shaken by men</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Our goal for ICON is to communicate to parents/carers that they can expect crying, prepare for it and cope with it</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Our target is to reduce the incidence of AHT triggered by crying </a:t>
            </a:r>
          </a:p>
        </p:txBody>
      </p:sp>
    </p:spTree>
    <p:extLst>
      <p:ext uri="{BB962C8B-B14F-4D97-AF65-F5344CB8AC3E}">
        <p14:creationId xmlns:p14="http://schemas.microsoft.com/office/powerpoint/2010/main" val="23638904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Some more “crying baby” facts</a:t>
            </a:r>
          </a:p>
        </p:txBody>
      </p:sp>
      <p:sp>
        <p:nvSpPr>
          <p:cNvPr id="4" name="Rectangle 3"/>
          <p:cNvSpPr/>
          <p:nvPr/>
        </p:nvSpPr>
        <p:spPr>
          <a:xfrm>
            <a:off x="395536" y="2141232"/>
            <a:ext cx="8424936" cy="2062103"/>
          </a:xfrm>
          <a:prstGeom prst="rect">
            <a:avLst/>
          </a:prstGeom>
        </p:spPr>
        <p:txBody>
          <a:bodyPr wrap="square">
            <a:spAutoFit/>
          </a:bodyPr>
          <a:lstStyle/>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Crying is a normal part of child development which can have a significant negative impact on the emotional health of parents</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All babies will cry a lot from the ages of 2 weeks to 3-4 months, but this can vary from baby to baby</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Crying seems to peak in the late afternoon and early evening… but this can vary</a:t>
            </a:r>
          </a:p>
        </p:txBody>
      </p:sp>
    </p:spTree>
    <p:extLst>
      <p:ext uri="{BB962C8B-B14F-4D97-AF65-F5344CB8AC3E}">
        <p14:creationId xmlns:p14="http://schemas.microsoft.com/office/powerpoint/2010/main" val="10663187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Some more “crying baby” facts</a:t>
            </a:r>
          </a:p>
        </p:txBody>
      </p:sp>
      <p:sp>
        <p:nvSpPr>
          <p:cNvPr id="6" name="Rectangle 5"/>
          <p:cNvSpPr/>
          <p:nvPr/>
        </p:nvSpPr>
        <p:spPr>
          <a:xfrm>
            <a:off x="220575" y="2211710"/>
            <a:ext cx="8568952" cy="2123658"/>
          </a:xfrm>
          <a:prstGeom prst="rect">
            <a:avLst/>
          </a:prstGeom>
        </p:spPr>
        <p:txBody>
          <a:bodyPr wrap="square">
            <a:spAutoFit/>
          </a:bodyPr>
          <a:lstStyle/>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Crying is sometimes misdiagnosed as colic</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No one is really sure why babies cry so much in this period… research is ongoing</a:t>
            </a: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An immature nervous system may make babies more irritable… Crying is their only means of expression!</a:t>
            </a:r>
          </a:p>
          <a:p>
            <a:pPr marL="342900" lvl="0" indent="-342900">
              <a:spcBef>
                <a:spcPct val="20000"/>
              </a:spcBef>
              <a:buClrTx/>
              <a:buFont typeface="Arial" panose="020B0604020202020204" pitchFamily="34" charset="0"/>
              <a:buChar char="•"/>
            </a:pPr>
            <a:r>
              <a:rPr lang="en-GB" sz="2000" b="1" kern="1200" dirty="0">
                <a:solidFill>
                  <a:prstClr val="black"/>
                </a:solidFill>
                <a:latin typeface="Calibri"/>
                <a:ea typeface="+mn-ea"/>
                <a:cs typeface="+mn-cs"/>
              </a:rPr>
              <a:t>ICON</a:t>
            </a:r>
            <a:r>
              <a:rPr lang="en-GB" sz="2000" kern="1200" dirty="0">
                <a:solidFill>
                  <a:prstClr val="black"/>
                </a:solidFill>
                <a:latin typeface="Calibri"/>
                <a:ea typeface="+mn-ea"/>
                <a:cs typeface="+mn-cs"/>
              </a:rPr>
              <a:t> is an evidenced-based delivery method</a:t>
            </a:r>
          </a:p>
        </p:txBody>
      </p:sp>
    </p:spTree>
    <p:extLst>
      <p:ext uri="{BB962C8B-B14F-4D97-AF65-F5344CB8AC3E}">
        <p14:creationId xmlns:p14="http://schemas.microsoft.com/office/powerpoint/2010/main" val="3032611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Factors that can trigger AHT</a:t>
            </a:r>
          </a:p>
        </p:txBody>
      </p:sp>
      <p:sp>
        <p:nvSpPr>
          <p:cNvPr id="4" name="Rectangle 3"/>
          <p:cNvSpPr/>
          <p:nvPr/>
        </p:nvSpPr>
        <p:spPr>
          <a:xfrm>
            <a:off x="251520" y="2240424"/>
            <a:ext cx="8496944" cy="2062103"/>
          </a:xfrm>
          <a:prstGeom prst="rect">
            <a:avLst/>
          </a:prstGeom>
        </p:spPr>
        <p:txBody>
          <a:bodyPr wrap="square">
            <a:spAutoFit/>
          </a:bodyPr>
          <a:lstStyle/>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In one survey, half of the mothers interviewed reported that their child’s crying made them feel like harming their child. Such feelings are rarely acted on, but it can be a trigger for a parent to actually harm and abuse their child.</a:t>
            </a:r>
          </a:p>
          <a:p>
            <a:pPr marL="342900" lvl="0" indent="-342900">
              <a:spcBef>
                <a:spcPct val="20000"/>
              </a:spcBef>
              <a:buClrTx/>
              <a:buFont typeface="Arial" panose="020B0604020202020204" pitchFamily="34" charset="0"/>
              <a:buChar char="•"/>
            </a:pPr>
            <a:endParaRPr lang="en-GB" sz="2000" kern="1200" dirty="0">
              <a:solidFill>
                <a:prstClr val="black"/>
              </a:solidFill>
              <a:latin typeface="Calibri"/>
              <a:ea typeface="+mn-ea"/>
              <a:cs typeface="+mn-cs"/>
            </a:endParaRPr>
          </a:p>
          <a:p>
            <a:pPr marL="342900" lvl="0" indent="-342900">
              <a:spcBef>
                <a:spcPct val="20000"/>
              </a:spcBef>
              <a:buClrTx/>
              <a:buFont typeface="Arial" panose="020B0604020202020204" pitchFamily="34" charset="0"/>
              <a:buChar char="•"/>
            </a:pPr>
            <a:r>
              <a:rPr lang="en-GB" sz="2000" kern="1200" dirty="0">
                <a:solidFill>
                  <a:prstClr val="black"/>
                </a:solidFill>
                <a:latin typeface="Calibri"/>
                <a:ea typeface="+mn-ea"/>
                <a:cs typeface="+mn-cs"/>
              </a:rPr>
              <a:t>Research shows that babies are most likely to be shaken when they are 2-3 months old… the time when babies cry the most.</a:t>
            </a:r>
          </a:p>
        </p:txBody>
      </p:sp>
    </p:spTree>
    <p:extLst>
      <p:ext uri="{BB962C8B-B14F-4D97-AF65-F5344CB8AC3E}">
        <p14:creationId xmlns:p14="http://schemas.microsoft.com/office/powerpoint/2010/main" val="4217399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Normal Crying Curve</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350" y="1347614"/>
            <a:ext cx="6624736" cy="3415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598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But… It’s not just the baby</a:t>
            </a:r>
          </a:p>
        </p:txBody>
      </p:sp>
      <p:sp>
        <p:nvSpPr>
          <p:cNvPr id="4" name="Rectangle 3"/>
          <p:cNvSpPr/>
          <p:nvPr/>
        </p:nvSpPr>
        <p:spPr>
          <a:xfrm>
            <a:off x="323528" y="2139702"/>
            <a:ext cx="8352928" cy="2616101"/>
          </a:xfrm>
          <a:prstGeom prst="rect">
            <a:avLst/>
          </a:prstGeom>
        </p:spPr>
        <p:txBody>
          <a:bodyPr wrap="square">
            <a:spAutoFit/>
          </a:bodyPr>
          <a:lstStyle/>
          <a:p>
            <a:pPr lvl="0">
              <a:spcBef>
                <a:spcPct val="20000"/>
              </a:spcBef>
              <a:buClrTx/>
            </a:pPr>
            <a:r>
              <a:rPr lang="en-GB" sz="2000" kern="1200" dirty="0">
                <a:solidFill>
                  <a:prstClr val="black"/>
                </a:solidFill>
                <a:latin typeface="Calibri"/>
                <a:ea typeface="+mn-ea"/>
                <a:cs typeface="+mn-cs"/>
              </a:rPr>
              <a:t>Excessive infant crying can be associated with:</a:t>
            </a:r>
          </a:p>
          <a:p>
            <a:pPr marL="342900" lvl="0" indent="-342900">
              <a:spcBef>
                <a:spcPct val="20000"/>
              </a:spcBef>
              <a:buClrTx/>
              <a:buFont typeface="Arial" charset="0"/>
              <a:buChar char="•"/>
            </a:pPr>
            <a:r>
              <a:rPr lang="en-GB" sz="2000" kern="1200" dirty="0">
                <a:solidFill>
                  <a:prstClr val="black"/>
                </a:solidFill>
                <a:latin typeface="Calibri"/>
                <a:ea typeface="+mn-ea"/>
                <a:cs typeface="+mn-cs"/>
              </a:rPr>
              <a:t>Parental stress</a:t>
            </a:r>
          </a:p>
          <a:p>
            <a:pPr marL="342900" lvl="0" indent="-342900">
              <a:spcBef>
                <a:spcPct val="20000"/>
              </a:spcBef>
              <a:buClrTx/>
              <a:buFont typeface="Arial" charset="0"/>
              <a:buChar char="•"/>
            </a:pPr>
            <a:r>
              <a:rPr lang="en-GB" sz="2000" kern="1200" dirty="0">
                <a:solidFill>
                  <a:prstClr val="black"/>
                </a:solidFill>
                <a:latin typeface="Calibri"/>
                <a:ea typeface="+mn-ea"/>
                <a:cs typeface="+mn-cs"/>
              </a:rPr>
              <a:t>Depression</a:t>
            </a:r>
          </a:p>
          <a:p>
            <a:pPr marL="342900" lvl="0" indent="-342900">
              <a:spcBef>
                <a:spcPct val="20000"/>
              </a:spcBef>
              <a:buClrTx/>
              <a:buFont typeface="Arial" charset="0"/>
              <a:buChar char="•"/>
            </a:pPr>
            <a:r>
              <a:rPr lang="en-GB" sz="2000" kern="1200" dirty="0">
                <a:solidFill>
                  <a:prstClr val="black"/>
                </a:solidFill>
                <a:latin typeface="Calibri"/>
                <a:ea typeface="+mn-ea"/>
                <a:cs typeface="+mn-cs"/>
              </a:rPr>
              <a:t>Possible relationship problems</a:t>
            </a:r>
          </a:p>
          <a:p>
            <a:pPr marL="342900" lvl="0" indent="-342900">
              <a:spcBef>
                <a:spcPct val="20000"/>
              </a:spcBef>
              <a:buClrTx/>
              <a:buFont typeface="Arial" charset="0"/>
              <a:buChar char="•"/>
            </a:pPr>
            <a:r>
              <a:rPr lang="en-GB" sz="2000" kern="1200" dirty="0">
                <a:solidFill>
                  <a:prstClr val="black"/>
                </a:solidFill>
                <a:latin typeface="Calibri"/>
                <a:ea typeface="+mn-ea"/>
                <a:cs typeface="+mn-cs"/>
              </a:rPr>
              <a:t>Feelings of guilt, inadequacy and helplessness</a:t>
            </a:r>
          </a:p>
          <a:p>
            <a:pPr lvl="0">
              <a:spcBef>
                <a:spcPct val="20000"/>
              </a:spcBef>
              <a:buClrTx/>
            </a:pPr>
            <a:endParaRPr lang="en-GB" sz="2000" kern="1200" dirty="0">
              <a:solidFill>
                <a:prstClr val="black"/>
              </a:solidFill>
              <a:latin typeface="Calibri"/>
              <a:ea typeface="+mn-ea"/>
              <a:cs typeface="+mn-cs"/>
            </a:endParaRPr>
          </a:p>
          <a:p>
            <a:pPr lvl="0">
              <a:spcBef>
                <a:spcPct val="20000"/>
              </a:spcBef>
              <a:buClrTx/>
            </a:pPr>
            <a:r>
              <a:rPr lang="en-GB" sz="2000" kern="1200" dirty="0">
                <a:solidFill>
                  <a:prstClr val="black"/>
                </a:solidFill>
                <a:latin typeface="Calibri"/>
                <a:ea typeface="+mn-ea"/>
                <a:cs typeface="+mn-cs"/>
              </a:rPr>
              <a:t>Remember… this is a new experience for most parents</a:t>
            </a:r>
          </a:p>
        </p:txBody>
      </p:sp>
    </p:spTree>
    <p:extLst>
      <p:ext uri="{BB962C8B-B14F-4D97-AF65-F5344CB8AC3E}">
        <p14:creationId xmlns:p14="http://schemas.microsoft.com/office/powerpoint/2010/main" val="28963398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0385671"/>
      </p:ext>
    </p:extLst>
  </p:cSld>
  <p:clrMapOvr>
    <a:masterClrMapping/>
  </p:clrMapOvr>
  <p:timing>
    <p:tnLst>
      <p:par>
        <p:cTn id="1" dur="indefinite" restart="never" nodeType="tmRoot"/>
      </p:par>
    </p:tnLst>
  </p:timing>
</p:sld>
</file>

<file path=ppt/theme/theme1.xml><?xml version="1.0" encoding="utf-8"?>
<a:theme xmlns:a="http://schemas.openxmlformats.org/drawingml/2006/main" name="Macmorris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1766</TotalTime>
  <Words>1437</Words>
  <Application>Microsoft Office PowerPoint</Application>
  <PresentationFormat>On-screen Show (16:9)</PresentationFormat>
  <Paragraphs>144</Paragraphs>
  <Slides>23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Gisha</vt:lpstr>
      <vt:lpstr>Chivo</vt:lpstr>
      <vt:lpstr>Roboto Slab</vt:lpstr>
      <vt:lpstr>Calibri</vt:lpstr>
      <vt:lpstr>Macmorris template</vt:lpstr>
      <vt:lpstr>PowerPoint Presentation</vt:lpstr>
      <vt:lpstr>Aims of this training session</vt:lpstr>
      <vt:lpstr>Background</vt:lpstr>
      <vt:lpstr>Some more “crying baby” facts</vt:lpstr>
      <vt:lpstr>Some more “crying baby” facts</vt:lpstr>
      <vt:lpstr>Factors that can trigger AHT</vt:lpstr>
      <vt:lpstr>Normal Crying Curve</vt:lpstr>
      <vt:lpstr>But… It’s not just the baby</vt:lpstr>
      <vt:lpstr>PowerPoint Presentation</vt:lpstr>
      <vt:lpstr>More factors about Abusive Head Trauma</vt:lpstr>
      <vt:lpstr>Are some babies more at risk than others?</vt:lpstr>
      <vt:lpstr>Cost</vt:lpstr>
      <vt:lpstr>How can professionals help parents?</vt:lpstr>
      <vt:lpstr>Introducing ICON to a parent/carers</vt:lpstr>
      <vt:lpstr>PowerPoint Presentation</vt:lpstr>
      <vt:lpstr>When to discuss ICON ICON will be discussed at several “touch-point” throughout the antenatal and postnatal journey </vt:lpstr>
      <vt:lpstr>Key talking points: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Ward, Leah</dc:creator>
  <cp:lastModifiedBy>Any Authorised User</cp:lastModifiedBy>
  <cp:revision>73</cp:revision>
  <dcterms:modified xsi:type="dcterms:W3CDTF">2020-09-11T17:08:25Z</dcterms:modified>
</cp:coreProperties>
</file>