
<file path=[Content_Types].xml><?xml version="1.0" encoding="utf-8"?>
<Types xmlns="http://schemas.openxmlformats.org/package/2006/content-types">
  <Default Extension="jpeg" ContentType="image/jpeg"/>
  <Default Extension="MOV" ContentType="video/quicktime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0A6C41B-7816-4280-BC2F-53D2B6E0418C}" v="2" dt="2020-07-02T16:02:00.61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58" d="100"/>
          <a:sy n="58" d="100"/>
        </p:scale>
        <p:origin x="52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angan, Michelle" userId="60f0a38a-d9d1-4303-af7f-d411c1cebf97" providerId="ADAL" clId="{82EF2ED9-10EF-4BE9-A332-1893CBEAF8B6}"/>
    <pc:docChg chg="custSel modSld">
      <pc:chgData name="Langan, Michelle" userId="60f0a38a-d9d1-4303-af7f-d411c1cebf97" providerId="ADAL" clId="{82EF2ED9-10EF-4BE9-A332-1893CBEAF8B6}" dt="2020-07-02T15:42:01.930" v="5" actId="14100"/>
      <pc:docMkLst>
        <pc:docMk/>
      </pc:docMkLst>
      <pc:sldChg chg="delSp modSp mod">
        <pc:chgData name="Langan, Michelle" userId="60f0a38a-d9d1-4303-af7f-d411c1cebf97" providerId="ADAL" clId="{82EF2ED9-10EF-4BE9-A332-1893CBEAF8B6}" dt="2020-07-02T15:42:01.930" v="5" actId="14100"/>
        <pc:sldMkLst>
          <pc:docMk/>
          <pc:sldMk cId="3292828761" sldId="256"/>
        </pc:sldMkLst>
        <pc:spChg chg="del topLvl">
          <ac:chgData name="Langan, Michelle" userId="60f0a38a-d9d1-4303-af7f-d411c1cebf97" providerId="ADAL" clId="{82EF2ED9-10EF-4BE9-A332-1893CBEAF8B6}" dt="2020-07-02T15:41:39.212" v="2" actId="478"/>
          <ac:spMkLst>
            <pc:docMk/>
            <pc:sldMk cId="3292828761" sldId="256"/>
            <ac:spMk id="4" creationId="{7BC5EB39-889A-44FE-B5F8-AE19600BC29B}"/>
          </ac:spMkLst>
        </pc:spChg>
        <pc:spChg chg="mod">
          <ac:chgData name="Langan, Michelle" userId="60f0a38a-d9d1-4303-af7f-d411c1cebf97" providerId="ADAL" clId="{82EF2ED9-10EF-4BE9-A332-1893CBEAF8B6}" dt="2020-07-02T15:42:01.930" v="5" actId="14100"/>
          <ac:spMkLst>
            <pc:docMk/>
            <pc:sldMk cId="3292828761" sldId="256"/>
            <ac:spMk id="8" creationId="{75069997-0F0E-4AA2-805A-E21B69AAFC87}"/>
          </ac:spMkLst>
        </pc:spChg>
        <pc:grpChg chg="del mod">
          <ac:chgData name="Langan, Michelle" userId="60f0a38a-d9d1-4303-af7f-d411c1cebf97" providerId="ADAL" clId="{82EF2ED9-10EF-4BE9-A332-1893CBEAF8B6}" dt="2020-07-02T15:41:39.212" v="2" actId="478"/>
          <ac:grpSpMkLst>
            <pc:docMk/>
            <pc:sldMk cId="3292828761" sldId="256"/>
            <ac:grpSpMk id="5" creationId="{5D88D5B3-934B-455D-99B1-5422591E9959}"/>
          </ac:grpSpMkLst>
        </pc:grpChg>
        <pc:picChg chg="mod topLvl">
          <ac:chgData name="Langan, Michelle" userId="60f0a38a-d9d1-4303-af7f-d411c1cebf97" providerId="ADAL" clId="{82EF2ED9-10EF-4BE9-A332-1893CBEAF8B6}" dt="2020-07-02T15:41:46.630" v="4" actId="14100"/>
          <ac:picMkLst>
            <pc:docMk/>
            <pc:sldMk cId="3292828761" sldId="256"/>
            <ac:picMk id="3" creationId="{4FBF6F15-FEDF-491B-9DC2-C59DB0BB60B6}"/>
          </ac:picMkLst>
        </pc:picChg>
      </pc:sldChg>
    </pc:docChg>
  </pc:docChgLst>
  <pc:docChgLst>
    <pc:chgData name="Langan, Michelle" userId="S::michellelangan@wirral.gov.uk::60f0a38a-d9d1-4303-af7f-d411c1cebf97" providerId="AD" clId="Web-{90A6C41B-7816-4280-BC2F-53D2B6E0418C}"/>
    <pc:docChg chg="">
      <pc:chgData name="Langan, Michelle" userId="S::michellelangan@wirral.gov.uk::60f0a38a-d9d1-4303-af7f-d411c1cebf97" providerId="AD" clId="Web-{90A6C41B-7816-4280-BC2F-53D2B6E0418C}" dt="2020-07-02T16:02:00.619" v="1" actId="20577"/>
      <pc:docMkLst>
        <pc:docMk/>
      </pc:docMkLst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/>
              <a:pPr/>
              <a:t>7/2/2020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7/2/2020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7/2/2020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7/2/2020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/>
              <a:pPr/>
              <a:t>7/2/2020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/>
              <a:pPr/>
              <a:t>7/2/2020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dirty="0"/>
              <a:pPr/>
              <a:t>7/2/2020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7/2/2020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/>
              <a:pPr/>
              <a:t>7/2/2020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/>
              <a:pPr/>
              <a:t>7/2/2020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/>
              <a:pPr/>
              <a:t>7/2/2020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/>
              <a:pPr/>
              <a:t>7/2/2020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/>
              <a:pPr/>
              <a:t>7/2/2020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dirty="0"/>
              <a:pPr/>
              <a:t>7/2/2020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7/2/2020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7" r:id="rId10"/>
    <p:sldLayoutId id="2147483666" r:id="rId11"/>
    <p:sldLayoutId id="2147483661" r:id="rId12"/>
    <p:sldLayoutId id="2147483658" r:id="rId13"/>
    <p:sldLayoutId id="2147483659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6" Type="http://schemas.openxmlformats.org/officeDocument/2006/relationships/image" Target="../media/image2.png"/><Relationship Id="rId5" Type="http://schemas.openxmlformats.org/officeDocument/2006/relationships/hyperlink" Target="mailto:patricrogers@wirral.gov.uk" TargetMode="External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1C2647E2-7D2F-4C4F-872B-ACE1717F5E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77D413C2-1363-4D2E-97D4-7F3549760E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2" y="0"/>
            <a:ext cx="7057118" cy="6858000"/>
          </a:xfrm>
          <a:custGeom>
            <a:avLst/>
            <a:gdLst>
              <a:gd name="connsiteX0" fmla="*/ 0 w 7057118"/>
              <a:gd name="connsiteY0" fmla="*/ 0 h 6858000"/>
              <a:gd name="connsiteX1" fmla="*/ 2420113 w 7057118"/>
              <a:gd name="connsiteY1" fmla="*/ 0 h 6858000"/>
              <a:gd name="connsiteX2" fmla="*/ 2496703 w 7057118"/>
              <a:gd name="connsiteY2" fmla="*/ 0 h 6858000"/>
              <a:gd name="connsiteX3" fmla="*/ 7057118 w 7057118"/>
              <a:gd name="connsiteY3" fmla="*/ 0 h 6858000"/>
              <a:gd name="connsiteX4" fmla="*/ 7057118 w 7057118"/>
              <a:gd name="connsiteY4" fmla="*/ 1900238 h 6858000"/>
              <a:gd name="connsiteX5" fmla="*/ 6686702 w 7057118"/>
              <a:gd name="connsiteY5" fmla="*/ 2178050 h 6858000"/>
              <a:gd name="connsiteX6" fmla="*/ 6682468 w 7057118"/>
              <a:gd name="connsiteY6" fmla="*/ 2184400 h 6858000"/>
              <a:gd name="connsiteX7" fmla="*/ 6676118 w 7057118"/>
              <a:gd name="connsiteY7" fmla="*/ 2193925 h 6858000"/>
              <a:gd name="connsiteX8" fmla="*/ 6669768 w 7057118"/>
              <a:gd name="connsiteY8" fmla="*/ 2201863 h 6858000"/>
              <a:gd name="connsiteX9" fmla="*/ 6669768 w 7057118"/>
              <a:gd name="connsiteY9" fmla="*/ 2211388 h 6858000"/>
              <a:gd name="connsiteX10" fmla="*/ 6669768 w 7057118"/>
              <a:gd name="connsiteY10" fmla="*/ 2220913 h 6858000"/>
              <a:gd name="connsiteX11" fmla="*/ 6676118 w 7057118"/>
              <a:gd name="connsiteY11" fmla="*/ 2228850 h 6858000"/>
              <a:gd name="connsiteX12" fmla="*/ 6682468 w 7057118"/>
              <a:gd name="connsiteY12" fmla="*/ 2238375 h 6858000"/>
              <a:gd name="connsiteX13" fmla="*/ 6686702 w 7057118"/>
              <a:gd name="connsiteY13" fmla="*/ 2244725 h 6858000"/>
              <a:gd name="connsiteX14" fmla="*/ 7057118 w 7057118"/>
              <a:gd name="connsiteY14" fmla="*/ 2522538 h 6858000"/>
              <a:gd name="connsiteX15" fmla="*/ 7057118 w 7057118"/>
              <a:gd name="connsiteY15" fmla="*/ 6858000 h 6858000"/>
              <a:gd name="connsiteX16" fmla="*/ 2496703 w 7057118"/>
              <a:gd name="connsiteY16" fmla="*/ 6858000 h 6858000"/>
              <a:gd name="connsiteX17" fmla="*/ 2420113 w 7057118"/>
              <a:gd name="connsiteY17" fmla="*/ 6858000 h 6858000"/>
              <a:gd name="connsiteX18" fmla="*/ 0 w 7057118"/>
              <a:gd name="connsiteY1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7057118" h="6858000">
                <a:moveTo>
                  <a:pt x="0" y="0"/>
                </a:moveTo>
                <a:lnTo>
                  <a:pt x="2420113" y="0"/>
                </a:lnTo>
                <a:lnTo>
                  <a:pt x="2496703" y="0"/>
                </a:lnTo>
                <a:lnTo>
                  <a:pt x="7057118" y="0"/>
                </a:lnTo>
                <a:lnTo>
                  <a:pt x="7057118" y="1900238"/>
                </a:lnTo>
                <a:lnTo>
                  <a:pt x="6686702" y="2178050"/>
                </a:lnTo>
                <a:lnTo>
                  <a:pt x="6682468" y="2184400"/>
                </a:lnTo>
                <a:lnTo>
                  <a:pt x="6676118" y="2193925"/>
                </a:lnTo>
                <a:lnTo>
                  <a:pt x="6669768" y="2201863"/>
                </a:lnTo>
                <a:lnTo>
                  <a:pt x="6669768" y="2211388"/>
                </a:lnTo>
                <a:lnTo>
                  <a:pt x="6669768" y="2220913"/>
                </a:lnTo>
                <a:lnTo>
                  <a:pt x="6676118" y="2228850"/>
                </a:lnTo>
                <a:lnTo>
                  <a:pt x="6682468" y="2238375"/>
                </a:lnTo>
                <a:lnTo>
                  <a:pt x="6686702" y="2244725"/>
                </a:lnTo>
                <a:lnTo>
                  <a:pt x="7057118" y="2522538"/>
                </a:lnTo>
                <a:lnTo>
                  <a:pt x="7057118" y="6858000"/>
                </a:lnTo>
                <a:lnTo>
                  <a:pt x="2496703" y="6858000"/>
                </a:lnTo>
                <a:lnTo>
                  <a:pt x="2420113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4">
              <a:duotone>
                <a:schemeClr val="accent1">
                  <a:tint val="98000"/>
                  <a:lumMod val="102000"/>
                </a:schemeClr>
                <a:schemeClr val="accent1">
                  <a:shade val="98000"/>
                  <a:lumMod val="98000"/>
                </a:schemeClr>
              </a:duotone>
            </a:blip>
            <a:tile tx="0" ty="0" sx="100000" sy="100000" flip="none" algn="tl"/>
          </a:blipFill>
          <a:ln>
            <a:solidFill>
              <a:schemeClr val="accent1"/>
            </a:solidFill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693FF4-A2E5-44C5-867F-8FA6720EED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103237" y="381000"/>
            <a:ext cx="6752720" cy="1880418"/>
          </a:xfrm>
        </p:spPr>
        <p:txBody>
          <a:bodyPr anchor="t">
            <a:normAutofit fontScale="90000"/>
          </a:bodyPr>
          <a:lstStyle/>
          <a:p>
            <a:pPr algn="r"/>
            <a:r>
              <a:rPr lang="en-GB" sz="6000" dirty="0"/>
              <a:t>Health Services </a:t>
            </a:r>
            <a:br>
              <a:rPr lang="en-GB" sz="6000" dirty="0"/>
            </a:br>
            <a:r>
              <a:rPr lang="en-GB" sz="6000" dirty="0"/>
              <a:t>in Schools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5069997-0F0E-4AA2-805A-E21B69AAFC87}"/>
              </a:ext>
            </a:extLst>
          </p:cNvPr>
          <p:cNvSpPr txBox="1"/>
          <p:nvPr/>
        </p:nvSpPr>
        <p:spPr>
          <a:xfrm>
            <a:off x="322054" y="2528838"/>
            <a:ext cx="6327430" cy="286232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/>
            <a:r>
              <a:rPr lang="en-GB" b="1" dirty="0">
                <a:solidFill>
                  <a:schemeClr val="bg1"/>
                </a:solidFill>
              </a:rPr>
              <a:t>Confidential Service</a:t>
            </a:r>
          </a:p>
          <a:p>
            <a:pPr algn="r"/>
            <a:endParaRPr lang="en-GB" b="1" dirty="0">
              <a:solidFill>
                <a:schemeClr val="bg1"/>
              </a:solidFill>
            </a:endParaRPr>
          </a:p>
          <a:p>
            <a:pPr algn="r"/>
            <a:r>
              <a:rPr lang="en-GB" b="1" dirty="0">
                <a:solidFill>
                  <a:schemeClr val="bg1"/>
                </a:solidFill>
              </a:rPr>
              <a:t>My name is Paddy</a:t>
            </a:r>
          </a:p>
          <a:p>
            <a:pPr algn="r"/>
            <a:r>
              <a:rPr lang="en-GB" b="1" dirty="0">
                <a:solidFill>
                  <a:schemeClr val="bg1"/>
                </a:solidFill>
              </a:rPr>
              <a:t>I am your HSIS Youth Worker in school</a:t>
            </a:r>
          </a:p>
          <a:p>
            <a:pPr algn="r"/>
            <a:endParaRPr lang="en-GB" b="1" dirty="0">
              <a:solidFill>
                <a:schemeClr val="bg1"/>
              </a:solidFill>
            </a:endParaRPr>
          </a:p>
          <a:p>
            <a:pPr algn="r"/>
            <a:r>
              <a:rPr lang="en-GB" b="1" dirty="0">
                <a:solidFill>
                  <a:schemeClr val="bg1"/>
                </a:solidFill>
              </a:rPr>
              <a:t>I am still available and you can contact me via email: </a:t>
            </a:r>
            <a:r>
              <a:rPr lang="en-GB" b="1" dirty="0">
                <a:solidFill>
                  <a:schemeClr val="bg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patricrogers@wirral.gov.uk</a:t>
            </a:r>
            <a:endParaRPr lang="en-GB" b="1" dirty="0">
              <a:solidFill>
                <a:schemeClr val="bg1"/>
              </a:solidFill>
            </a:endParaRPr>
          </a:p>
          <a:p>
            <a:pPr algn="r"/>
            <a:r>
              <a:rPr lang="en-GB" b="1" dirty="0">
                <a:solidFill>
                  <a:schemeClr val="bg1"/>
                </a:solidFill>
              </a:rPr>
              <a:t>Or you an call me on 0151 666 3779</a:t>
            </a:r>
          </a:p>
          <a:p>
            <a:pPr algn="r"/>
            <a:endParaRPr lang="en-GB" b="1" dirty="0">
              <a:solidFill>
                <a:schemeClr val="bg1"/>
              </a:solidFill>
            </a:endParaRPr>
          </a:p>
          <a:p>
            <a:pPr algn="r"/>
            <a:r>
              <a:rPr lang="en-GB" b="1" dirty="0">
                <a:solidFill>
                  <a:schemeClr val="bg1"/>
                </a:solidFill>
              </a:rPr>
              <a:t>You can also ask your Head of Year how to contact me</a:t>
            </a:r>
          </a:p>
        </p:txBody>
      </p:sp>
      <p:pic>
        <p:nvPicPr>
          <p:cNvPr id="3" name="IMG_6465">
            <a:hlinkClick r:id="" action="ppaction://media"/>
            <a:extLst>
              <a:ext uri="{FF2B5EF4-FFF2-40B4-BE49-F238E27FC236}">
                <a16:creationId xmlns:a16="http://schemas.microsoft.com/office/drawing/2014/main" id="{4FBF6F15-FEDF-491B-9DC2-C59DB0BB60B6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838365" y="189930"/>
            <a:ext cx="3756660" cy="6044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82876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181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otable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00C6BB"/>
      </a:accent1>
      <a:accent2>
        <a:srgbClr val="6FEBA0"/>
      </a:accent2>
      <a:accent3>
        <a:srgbClr val="B6DF5E"/>
      </a:accent3>
      <a:accent4>
        <a:srgbClr val="EFB251"/>
      </a:accent4>
      <a:accent5>
        <a:srgbClr val="EF755F"/>
      </a:accent5>
      <a:accent6>
        <a:srgbClr val="ED515C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A8183DBDEF3D54ABF82CE031B428A51" ma:contentTypeVersion="13" ma:contentTypeDescription="Create a new document." ma:contentTypeScope="" ma:versionID="dd81adc17113cd8630b4217ee06fc623">
  <xsd:schema xmlns:xsd="http://www.w3.org/2001/XMLSchema" xmlns:xs="http://www.w3.org/2001/XMLSchema" xmlns:p="http://schemas.microsoft.com/office/2006/metadata/properties" xmlns:ns3="61af1d34-bb68-4ccc-b76c-bf53a8747774" xmlns:ns4="e3b4e704-4765-433c-83c9-c0629cf18d1f" targetNamespace="http://schemas.microsoft.com/office/2006/metadata/properties" ma:root="true" ma:fieldsID="151f40de2553333a0b2ee936a2febec5" ns3:_="" ns4:_="">
    <xsd:import namespace="61af1d34-bb68-4ccc-b76c-bf53a8747774"/>
    <xsd:import namespace="e3b4e704-4765-433c-83c9-c0629cf18d1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1af1d34-bb68-4ccc-b76c-bf53a874777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3b4e704-4765-433c-83c9-c0629cf18d1f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66409B2-3525-4D4C-98A4-532D7384959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7191730-36DE-4254-AC46-94360010771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1af1d34-bb68-4ccc-b76c-bf53a8747774"/>
    <ds:schemaRef ds:uri="e3b4e704-4765-433c-83c9-c0629cf18d1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DF43552-E59B-4C46-ACD9-4007DD80F694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59</Words>
  <Application>Microsoft Office PowerPoint</Application>
  <PresentationFormat>Widescreen</PresentationFormat>
  <Paragraphs>10</Paragraphs>
  <Slides>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Century Gothic</vt:lpstr>
      <vt:lpstr>Wingdings 2</vt:lpstr>
      <vt:lpstr>Quotable</vt:lpstr>
      <vt:lpstr>Health Services  in Schools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Rogers, Patric G.</dc:creator>
  <cp:lastModifiedBy>Robbins, David C.</cp:lastModifiedBy>
  <cp:revision>9</cp:revision>
  <dcterms:created xsi:type="dcterms:W3CDTF">2020-06-18T11:06:53Z</dcterms:created>
  <dcterms:modified xsi:type="dcterms:W3CDTF">2020-07-02T16:28:34Z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0x010100BA8183DBDEF3D54ABF82CE031B428A51</vt:lpwstr>
  </property>
</Properties>
</file>