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61" d="100"/>
          <a:sy n="61" d="100"/>
        </p:scale>
        <p:origin x="81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7/3/2020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5" Type="http://schemas.openxmlformats.org/officeDocument/2006/relationships/hyperlink" Target="mailto:kerstilawson@wirral.gov.uk" TargetMode="Externa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C2647E2-7D2F-4C4F-872B-ACE1717F5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7D413C2-1363-4D2E-97D4-7F3549760E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2" y="0"/>
            <a:ext cx="7057118" cy="6858000"/>
          </a:xfrm>
          <a:custGeom>
            <a:avLst/>
            <a:gdLst>
              <a:gd name="connsiteX0" fmla="*/ 0 w 7057118"/>
              <a:gd name="connsiteY0" fmla="*/ 0 h 6858000"/>
              <a:gd name="connsiteX1" fmla="*/ 2420113 w 7057118"/>
              <a:gd name="connsiteY1" fmla="*/ 0 h 6858000"/>
              <a:gd name="connsiteX2" fmla="*/ 2496703 w 7057118"/>
              <a:gd name="connsiteY2" fmla="*/ 0 h 6858000"/>
              <a:gd name="connsiteX3" fmla="*/ 7057118 w 7057118"/>
              <a:gd name="connsiteY3" fmla="*/ 0 h 6858000"/>
              <a:gd name="connsiteX4" fmla="*/ 7057118 w 7057118"/>
              <a:gd name="connsiteY4" fmla="*/ 1900238 h 6858000"/>
              <a:gd name="connsiteX5" fmla="*/ 6686702 w 7057118"/>
              <a:gd name="connsiteY5" fmla="*/ 2178050 h 6858000"/>
              <a:gd name="connsiteX6" fmla="*/ 6682468 w 7057118"/>
              <a:gd name="connsiteY6" fmla="*/ 2184400 h 6858000"/>
              <a:gd name="connsiteX7" fmla="*/ 6676118 w 7057118"/>
              <a:gd name="connsiteY7" fmla="*/ 2193925 h 6858000"/>
              <a:gd name="connsiteX8" fmla="*/ 6669768 w 7057118"/>
              <a:gd name="connsiteY8" fmla="*/ 2201863 h 6858000"/>
              <a:gd name="connsiteX9" fmla="*/ 6669768 w 7057118"/>
              <a:gd name="connsiteY9" fmla="*/ 2211388 h 6858000"/>
              <a:gd name="connsiteX10" fmla="*/ 6669768 w 7057118"/>
              <a:gd name="connsiteY10" fmla="*/ 2220913 h 6858000"/>
              <a:gd name="connsiteX11" fmla="*/ 6676118 w 7057118"/>
              <a:gd name="connsiteY11" fmla="*/ 2228850 h 6858000"/>
              <a:gd name="connsiteX12" fmla="*/ 6682468 w 7057118"/>
              <a:gd name="connsiteY12" fmla="*/ 2238375 h 6858000"/>
              <a:gd name="connsiteX13" fmla="*/ 6686702 w 7057118"/>
              <a:gd name="connsiteY13" fmla="*/ 2244725 h 6858000"/>
              <a:gd name="connsiteX14" fmla="*/ 7057118 w 7057118"/>
              <a:gd name="connsiteY14" fmla="*/ 2522538 h 6858000"/>
              <a:gd name="connsiteX15" fmla="*/ 7057118 w 7057118"/>
              <a:gd name="connsiteY15" fmla="*/ 6858000 h 6858000"/>
              <a:gd name="connsiteX16" fmla="*/ 2496703 w 7057118"/>
              <a:gd name="connsiteY16" fmla="*/ 6858000 h 6858000"/>
              <a:gd name="connsiteX17" fmla="*/ 2420113 w 7057118"/>
              <a:gd name="connsiteY17" fmla="*/ 6858000 h 6858000"/>
              <a:gd name="connsiteX18" fmla="*/ 0 w 7057118"/>
              <a:gd name="connsiteY1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057118" h="6858000">
                <a:moveTo>
                  <a:pt x="0" y="0"/>
                </a:moveTo>
                <a:lnTo>
                  <a:pt x="2420113" y="0"/>
                </a:lnTo>
                <a:lnTo>
                  <a:pt x="2496703" y="0"/>
                </a:lnTo>
                <a:lnTo>
                  <a:pt x="7057118" y="0"/>
                </a:lnTo>
                <a:lnTo>
                  <a:pt x="7057118" y="1900238"/>
                </a:lnTo>
                <a:lnTo>
                  <a:pt x="6686702" y="2178050"/>
                </a:lnTo>
                <a:lnTo>
                  <a:pt x="6682468" y="2184400"/>
                </a:lnTo>
                <a:lnTo>
                  <a:pt x="6676118" y="2193925"/>
                </a:lnTo>
                <a:lnTo>
                  <a:pt x="6669768" y="2201863"/>
                </a:lnTo>
                <a:lnTo>
                  <a:pt x="6669768" y="2211388"/>
                </a:lnTo>
                <a:lnTo>
                  <a:pt x="6669768" y="2220913"/>
                </a:lnTo>
                <a:lnTo>
                  <a:pt x="6676118" y="2228850"/>
                </a:lnTo>
                <a:lnTo>
                  <a:pt x="6682468" y="2238375"/>
                </a:lnTo>
                <a:lnTo>
                  <a:pt x="6686702" y="2244725"/>
                </a:lnTo>
                <a:lnTo>
                  <a:pt x="7057118" y="2522538"/>
                </a:lnTo>
                <a:lnTo>
                  <a:pt x="7057118" y="6858000"/>
                </a:lnTo>
                <a:lnTo>
                  <a:pt x="2496703" y="6858000"/>
                </a:lnTo>
                <a:lnTo>
                  <a:pt x="2420113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4">
              <a:duotone>
                <a:schemeClr val="accent1">
                  <a:tint val="98000"/>
                  <a:lumMod val="102000"/>
                </a:schemeClr>
                <a:schemeClr val="accent1">
                  <a:shade val="98000"/>
                  <a:lumMod val="98000"/>
                </a:schemeClr>
              </a:duotone>
            </a:blip>
            <a:tile tx="0" ty="0" sx="100000" sy="100000" flip="none" algn="tl"/>
          </a:blipFill>
          <a:ln>
            <a:solidFill>
              <a:schemeClr val="accent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693FF4-A2E5-44C5-867F-8FA6720EED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03237" y="381000"/>
            <a:ext cx="6752720" cy="1880418"/>
          </a:xfrm>
        </p:spPr>
        <p:txBody>
          <a:bodyPr anchor="t">
            <a:normAutofit fontScale="90000"/>
          </a:bodyPr>
          <a:lstStyle/>
          <a:p>
            <a:pPr algn="r"/>
            <a:r>
              <a:rPr lang="en-GB" sz="6000" dirty="0"/>
              <a:t>Health Services </a:t>
            </a:r>
            <a:br>
              <a:rPr lang="en-GB" sz="6000" dirty="0"/>
            </a:br>
            <a:r>
              <a:rPr lang="en-GB" sz="6000" dirty="0"/>
              <a:t>in Schools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069997-0F0E-4AA2-805A-E21B69AAFC87}"/>
              </a:ext>
            </a:extLst>
          </p:cNvPr>
          <p:cNvSpPr txBox="1"/>
          <p:nvPr/>
        </p:nvSpPr>
        <p:spPr>
          <a:xfrm>
            <a:off x="304800" y="2528838"/>
            <a:ext cx="634468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>
                <a:solidFill>
                  <a:schemeClr val="bg1"/>
                </a:solidFill>
              </a:rPr>
              <a:t>Confidential Service</a:t>
            </a:r>
          </a:p>
          <a:p>
            <a:pPr algn="r"/>
            <a:endParaRPr lang="en-GB" b="1" dirty="0">
              <a:solidFill>
                <a:schemeClr val="bg1"/>
              </a:solidFill>
            </a:endParaRPr>
          </a:p>
          <a:p>
            <a:pPr algn="r"/>
            <a:r>
              <a:rPr lang="en-GB" b="1" dirty="0">
                <a:solidFill>
                  <a:schemeClr val="bg1"/>
                </a:solidFill>
              </a:rPr>
              <a:t>My name is Kersti</a:t>
            </a:r>
          </a:p>
          <a:p>
            <a:pPr algn="r"/>
            <a:r>
              <a:rPr lang="en-GB" b="1" dirty="0">
                <a:solidFill>
                  <a:schemeClr val="bg1"/>
                </a:solidFill>
              </a:rPr>
              <a:t>I am your HSIS Youth Worker in school</a:t>
            </a:r>
          </a:p>
          <a:p>
            <a:pPr algn="r"/>
            <a:endParaRPr lang="en-GB" b="1" dirty="0">
              <a:solidFill>
                <a:schemeClr val="bg1"/>
              </a:solidFill>
            </a:endParaRPr>
          </a:p>
          <a:p>
            <a:pPr algn="r"/>
            <a:r>
              <a:rPr lang="en-GB" b="1" dirty="0">
                <a:solidFill>
                  <a:schemeClr val="bg1"/>
                </a:solidFill>
              </a:rPr>
              <a:t>I am still available and you can contact me via email: </a:t>
            </a:r>
            <a:r>
              <a:rPr lang="en-GB" b="1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kerstilawson@wirral.gov.uk</a:t>
            </a:r>
            <a:endParaRPr lang="en-GB" b="1" dirty="0">
              <a:solidFill>
                <a:schemeClr val="bg1"/>
              </a:solidFill>
            </a:endParaRPr>
          </a:p>
          <a:p>
            <a:pPr algn="r"/>
            <a:r>
              <a:rPr lang="en-GB" b="1" dirty="0">
                <a:solidFill>
                  <a:schemeClr val="bg1"/>
                </a:solidFill>
              </a:rPr>
              <a:t>Or you can call me on 0151 666 3738 </a:t>
            </a:r>
          </a:p>
          <a:p>
            <a:pPr algn="r"/>
            <a:endParaRPr lang="en-GB" b="1" dirty="0">
              <a:solidFill>
                <a:schemeClr val="bg1"/>
              </a:solidFill>
            </a:endParaRPr>
          </a:p>
          <a:p>
            <a:pPr algn="r"/>
            <a:r>
              <a:rPr lang="en-GB" b="1" dirty="0">
                <a:solidFill>
                  <a:schemeClr val="bg1"/>
                </a:solidFill>
              </a:rPr>
              <a:t>You can also ask your Head of Year how to contact me</a:t>
            </a:r>
          </a:p>
        </p:txBody>
      </p:sp>
      <p:pic>
        <p:nvPicPr>
          <p:cNvPr id="3" name="VID_20200702_165433">
            <a:hlinkClick r:id="" action="ppaction://media"/>
            <a:extLst>
              <a:ext uri="{FF2B5EF4-FFF2-40B4-BE49-F238E27FC236}">
                <a16:creationId xmlns:a16="http://schemas.microsoft.com/office/drawing/2014/main" id="{24BFD786-5FB0-4455-B43F-18FF1A18FF4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21854" r="29760"/>
          <a:stretch/>
        </p:blipFill>
        <p:spPr>
          <a:xfrm>
            <a:off x="7556740" y="554893"/>
            <a:ext cx="3927894" cy="533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8287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0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A8183DBDEF3D54ABF82CE031B428A51" ma:contentTypeVersion="13" ma:contentTypeDescription="Create a new document." ma:contentTypeScope="" ma:versionID="dd81adc17113cd8630b4217ee06fc623">
  <xsd:schema xmlns:xsd="http://www.w3.org/2001/XMLSchema" xmlns:xs="http://www.w3.org/2001/XMLSchema" xmlns:p="http://schemas.microsoft.com/office/2006/metadata/properties" xmlns:ns3="61af1d34-bb68-4ccc-b76c-bf53a8747774" xmlns:ns4="e3b4e704-4765-433c-83c9-c0629cf18d1f" targetNamespace="http://schemas.microsoft.com/office/2006/metadata/properties" ma:root="true" ma:fieldsID="151f40de2553333a0b2ee936a2febec5" ns3:_="" ns4:_="">
    <xsd:import namespace="61af1d34-bb68-4ccc-b76c-bf53a8747774"/>
    <xsd:import namespace="e3b4e704-4765-433c-83c9-c0629cf18d1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af1d34-bb68-4ccc-b76c-bf53a87477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b4e704-4765-433c-83c9-c0629cf18d1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AE8C0FE-F862-438C-A6ED-2AB548B9BC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af1d34-bb68-4ccc-b76c-bf53a8747774"/>
    <ds:schemaRef ds:uri="e3b4e704-4765-433c-83c9-c0629cf18d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70FF7C0-24D2-433B-ADF9-CA78B8D0211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DA6478-993E-45E4-9F9C-CE9209E3341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59</Words>
  <Application>Microsoft Office PowerPoint</Application>
  <PresentationFormat>Widescreen</PresentationFormat>
  <Paragraphs>10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Gothic</vt:lpstr>
      <vt:lpstr>Wingdings 2</vt:lpstr>
      <vt:lpstr>Quotable</vt:lpstr>
      <vt:lpstr>Health Services  in Schools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Rogers, Patric G.</dc:creator>
  <cp:lastModifiedBy>Langan, Michelle</cp:lastModifiedBy>
  <cp:revision>8</cp:revision>
  <dcterms:created xsi:type="dcterms:W3CDTF">2020-06-18T11:06:53Z</dcterms:created>
  <dcterms:modified xsi:type="dcterms:W3CDTF">2020-07-03T07:01:54Z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0x010100BA8183DBDEF3D54ABF82CE031B428A51</vt:lpwstr>
  </property>
</Properties>
</file>