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61" r:id="rId8"/>
    <p:sldId id="262" r:id="rId9"/>
    <p:sldId id="271" r:id="rId10"/>
    <p:sldId id="264" r:id="rId11"/>
    <p:sldId id="265" r:id="rId12"/>
    <p:sldId id="270" r:id="rId13"/>
    <p:sldId id="263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ngan, Michelle" initials="LM" lastIdx="1" clrIdx="0">
    <p:extLst>
      <p:ext uri="{19B8F6BF-5375-455C-9EA6-DF929625EA0E}">
        <p15:presenceInfo xmlns:p15="http://schemas.microsoft.com/office/powerpoint/2012/main" userId="S::michellelangan@wirral.gov.uk::60f0a38a-d9d1-4303-af7f-d411c1cebf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3268BC-988A-443F-92B4-8A358D295004}" v="26" dt="2020-07-03T07:49:58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ngan, Michelle" userId="60f0a38a-d9d1-4303-af7f-d411c1cebf97" providerId="ADAL" clId="{8C3268BC-988A-443F-92B4-8A358D295004}"/>
    <pc:docChg chg="undo custSel addSld delSld modSld sldOrd">
      <pc:chgData name="Langan, Michelle" userId="60f0a38a-d9d1-4303-af7f-d411c1cebf97" providerId="ADAL" clId="{8C3268BC-988A-443F-92B4-8A358D295004}" dt="2020-07-03T07:52:38.358" v="9783" actId="20577"/>
      <pc:docMkLst>
        <pc:docMk/>
      </pc:docMkLst>
      <pc:sldChg chg="modSp mod addCm">
        <pc:chgData name="Langan, Michelle" userId="60f0a38a-d9d1-4303-af7f-d411c1cebf97" providerId="ADAL" clId="{8C3268BC-988A-443F-92B4-8A358D295004}" dt="2020-07-03T07:07:32.935" v="8115" actId="1589"/>
        <pc:sldMkLst>
          <pc:docMk/>
          <pc:sldMk cId="2816588636" sldId="256"/>
        </pc:sldMkLst>
        <pc:spChg chg="mod">
          <ac:chgData name="Langan, Michelle" userId="60f0a38a-d9d1-4303-af7f-d411c1cebf97" providerId="ADAL" clId="{8C3268BC-988A-443F-92B4-8A358D295004}" dt="2020-06-26T14:18:50.537" v="819" actId="20577"/>
          <ac:spMkLst>
            <pc:docMk/>
            <pc:sldMk cId="2816588636" sldId="256"/>
            <ac:spMk id="2" creationId="{45CB1D82-DCFE-4C7D-A66A-D91406729D4F}"/>
          </ac:spMkLst>
        </pc:spChg>
      </pc:sldChg>
      <pc:sldChg chg="modSp mod">
        <pc:chgData name="Langan, Michelle" userId="60f0a38a-d9d1-4303-af7f-d411c1cebf97" providerId="ADAL" clId="{8C3268BC-988A-443F-92B4-8A358D295004}" dt="2020-07-03T07:39:52.247" v="9264" actId="20577"/>
        <pc:sldMkLst>
          <pc:docMk/>
          <pc:sldMk cId="841670724" sldId="257"/>
        </pc:sldMkLst>
        <pc:spChg chg="mod">
          <ac:chgData name="Langan, Michelle" userId="60f0a38a-d9d1-4303-af7f-d411c1cebf97" providerId="ADAL" clId="{8C3268BC-988A-443F-92B4-8A358D295004}" dt="2020-07-03T07:39:52.247" v="9264" actId="20577"/>
          <ac:spMkLst>
            <pc:docMk/>
            <pc:sldMk cId="841670724" sldId="257"/>
            <ac:spMk id="2" creationId="{7A03ED09-A41E-481A-87C3-D2640BE6680F}"/>
          </ac:spMkLst>
        </pc:spChg>
        <pc:spChg chg="mod">
          <ac:chgData name="Langan, Michelle" userId="60f0a38a-d9d1-4303-af7f-d411c1cebf97" providerId="ADAL" clId="{8C3268BC-988A-443F-92B4-8A358D295004}" dt="2020-07-03T07:36:15.248" v="9128" actId="20577"/>
          <ac:spMkLst>
            <pc:docMk/>
            <pc:sldMk cId="841670724" sldId="257"/>
            <ac:spMk id="17" creationId="{146CEFFF-2518-48AD-ADE4-68233AF880C0}"/>
          </ac:spMkLst>
        </pc:spChg>
      </pc:sldChg>
      <pc:sldChg chg="modSp mod">
        <pc:chgData name="Langan, Michelle" userId="60f0a38a-d9d1-4303-af7f-d411c1cebf97" providerId="ADAL" clId="{8C3268BC-988A-443F-92B4-8A358D295004}" dt="2020-07-03T07:52:38.358" v="9783" actId="20577"/>
        <pc:sldMkLst>
          <pc:docMk/>
          <pc:sldMk cId="2323997130" sldId="258"/>
        </pc:sldMkLst>
        <pc:spChg chg="mod">
          <ac:chgData name="Langan, Michelle" userId="60f0a38a-d9d1-4303-af7f-d411c1cebf97" providerId="ADAL" clId="{8C3268BC-988A-443F-92B4-8A358D295004}" dt="2020-06-26T14:17:46.926" v="721" actId="1076"/>
          <ac:spMkLst>
            <pc:docMk/>
            <pc:sldMk cId="2323997130" sldId="258"/>
            <ac:spMk id="2" creationId="{0CBCB546-913B-4B73-929F-DF5AB1321117}"/>
          </ac:spMkLst>
        </pc:spChg>
        <pc:spChg chg="mod">
          <ac:chgData name="Langan, Michelle" userId="60f0a38a-d9d1-4303-af7f-d411c1cebf97" providerId="ADAL" clId="{8C3268BC-988A-443F-92B4-8A358D295004}" dt="2020-07-03T07:52:38.358" v="9783" actId="20577"/>
          <ac:spMkLst>
            <pc:docMk/>
            <pc:sldMk cId="2323997130" sldId="258"/>
            <ac:spMk id="3" creationId="{201031B6-A2C3-4FCA-AA8A-3BC90B245E61}"/>
          </ac:spMkLst>
        </pc:spChg>
        <pc:spChg chg="mod">
          <ac:chgData name="Langan, Michelle" userId="60f0a38a-d9d1-4303-af7f-d411c1cebf97" providerId="ADAL" clId="{8C3268BC-988A-443F-92B4-8A358D295004}" dt="2020-06-26T14:17:17.286" v="719" actId="6549"/>
          <ac:spMkLst>
            <pc:docMk/>
            <pc:sldMk cId="2323997130" sldId="258"/>
            <ac:spMk id="4" creationId="{C8FD2FD1-3443-4B2D-A7AA-8CCE00DA165B}"/>
          </ac:spMkLst>
        </pc:spChg>
      </pc:sldChg>
      <pc:sldChg chg="modSp mod">
        <pc:chgData name="Langan, Michelle" userId="60f0a38a-d9d1-4303-af7f-d411c1cebf97" providerId="ADAL" clId="{8C3268BC-988A-443F-92B4-8A358D295004}" dt="2020-07-03T07:51:53.721" v="9772" actId="255"/>
        <pc:sldMkLst>
          <pc:docMk/>
          <pc:sldMk cId="1014306796" sldId="261"/>
        </pc:sldMkLst>
        <pc:spChg chg="mod">
          <ac:chgData name="Langan, Michelle" userId="60f0a38a-d9d1-4303-af7f-d411c1cebf97" providerId="ADAL" clId="{8C3268BC-988A-443F-92B4-8A358D295004}" dt="2020-06-26T14:18:02.263" v="754" actId="6549"/>
          <ac:spMkLst>
            <pc:docMk/>
            <pc:sldMk cId="1014306796" sldId="261"/>
            <ac:spMk id="2" creationId="{0CBCB546-913B-4B73-929F-DF5AB1321117}"/>
          </ac:spMkLst>
        </pc:spChg>
        <pc:spChg chg="mod">
          <ac:chgData name="Langan, Michelle" userId="60f0a38a-d9d1-4303-af7f-d411c1cebf97" providerId="ADAL" clId="{8C3268BC-988A-443F-92B4-8A358D295004}" dt="2020-07-03T07:51:53.721" v="9772" actId="255"/>
          <ac:spMkLst>
            <pc:docMk/>
            <pc:sldMk cId="1014306796" sldId="261"/>
            <ac:spMk id="3" creationId="{201031B6-A2C3-4FCA-AA8A-3BC90B245E61}"/>
          </ac:spMkLst>
        </pc:spChg>
        <pc:spChg chg="mod">
          <ac:chgData name="Langan, Michelle" userId="60f0a38a-d9d1-4303-af7f-d411c1cebf97" providerId="ADAL" clId="{8C3268BC-988A-443F-92B4-8A358D295004}" dt="2020-06-29T08:07:57.824" v="2496" actId="20577"/>
          <ac:spMkLst>
            <pc:docMk/>
            <pc:sldMk cId="1014306796" sldId="261"/>
            <ac:spMk id="4" creationId="{C8FD2FD1-3443-4B2D-A7AA-8CCE00DA165B}"/>
          </ac:spMkLst>
        </pc:spChg>
      </pc:sldChg>
      <pc:sldChg chg="modSp mod">
        <pc:chgData name="Langan, Michelle" userId="60f0a38a-d9d1-4303-af7f-d411c1cebf97" providerId="ADAL" clId="{8C3268BC-988A-443F-92B4-8A358D295004}" dt="2020-07-03T07:28:34.769" v="8968" actId="255"/>
        <pc:sldMkLst>
          <pc:docMk/>
          <pc:sldMk cId="2841464663" sldId="262"/>
        </pc:sldMkLst>
        <pc:spChg chg="mod">
          <ac:chgData name="Langan, Michelle" userId="60f0a38a-d9d1-4303-af7f-d411c1cebf97" providerId="ADAL" clId="{8C3268BC-988A-443F-92B4-8A358D295004}" dt="2020-06-26T14:18:21.675" v="782" actId="6549"/>
          <ac:spMkLst>
            <pc:docMk/>
            <pc:sldMk cId="2841464663" sldId="262"/>
            <ac:spMk id="2" creationId="{0CBCB546-913B-4B73-929F-DF5AB1321117}"/>
          </ac:spMkLst>
        </pc:spChg>
        <pc:spChg chg="mod">
          <ac:chgData name="Langan, Michelle" userId="60f0a38a-d9d1-4303-af7f-d411c1cebf97" providerId="ADAL" clId="{8C3268BC-988A-443F-92B4-8A358D295004}" dt="2020-07-03T07:28:34.769" v="8968" actId="255"/>
          <ac:spMkLst>
            <pc:docMk/>
            <pc:sldMk cId="2841464663" sldId="262"/>
            <ac:spMk id="3" creationId="{201031B6-A2C3-4FCA-AA8A-3BC90B245E61}"/>
          </ac:spMkLst>
        </pc:spChg>
        <pc:spChg chg="mod">
          <ac:chgData name="Langan, Michelle" userId="60f0a38a-d9d1-4303-af7f-d411c1cebf97" providerId="ADAL" clId="{8C3268BC-988A-443F-92B4-8A358D295004}" dt="2020-06-29T08:09:32.523" v="2603" actId="6549"/>
          <ac:spMkLst>
            <pc:docMk/>
            <pc:sldMk cId="2841464663" sldId="262"/>
            <ac:spMk id="4" creationId="{C8FD2FD1-3443-4B2D-A7AA-8CCE00DA165B}"/>
          </ac:spMkLst>
        </pc:spChg>
      </pc:sldChg>
      <pc:sldChg chg="modSp mod ord">
        <pc:chgData name="Langan, Michelle" userId="60f0a38a-d9d1-4303-af7f-d411c1cebf97" providerId="ADAL" clId="{8C3268BC-988A-443F-92B4-8A358D295004}" dt="2020-07-03T07:50:39.285" v="9762" actId="255"/>
        <pc:sldMkLst>
          <pc:docMk/>
          <pc:sldMk cId="294278993" sldId="263"/>
        </pc:sldMkLst>
        <pc:spChg chg="mod">
          <ac:chgData name="Langan, Michelle" userId="60f0a38a-d9d1-4303-af7f-d411c1cebf97" providerId="ADAL" clId="{8C3268BC-988A-443F-92B4-8A358D295004}" dt="2020-06-26T14:22:00.540" v="1189" actId="20577"/>
          <ac:spMkLst>
            <pc:docMk/>
            <pc:sldMk cId="294278993" sldId="263"/>
            <ac:spMk id="2" creationId="{0CBCB546-913B-4B73-929F-DF5AB1321117}"/>
          </ac:spMkLst>
        </pc:spChg>
        <pc:spChg chg="mod">
          <ac:chgData name="Langan, Michelle" userId="60f0a38a-d9d1-4303-af7f-d411c1cebf97" providerId="ADAL" clId="{8C3268BC-988A-443F-92B4-8A358D295004}" dt="2020-07-03T07:50:39.285" v="9762" actId="255"/>
          <ac:spMkLst>
            <pc:docMk/>
            <pc:sldMk cId="294278993" sldId="263"/>
            <ac:spMk id="3" creationId="{201031B6-A2C3-4FCA-AA8A-3BC90B245E61}"/>
          </ac:spMkLst>
        </pc:spChg>
        <pc:spChg chg="mod">
          <ac:chgData name="Langan, Michelle" userId="60f0a38a-d9d1-4303-af7f-d411c1cebf97" providerId="ADAL" clId="{8C3268BC-988A-443F-92B4-8A358D295004}" dt="2020-06-29T08:13:19.229" v="2656" actId="6549"/>
          <ac:spMkLst>
            <pc:docMk/>
            <pc:sldMk cId="294278993" sldId="263"/>
            <ac:spMk id="4" creationId="{C8FD2FD1-3443-4B2D-A7AA-8CCE00DA165B}"/>
          </ac:spMkLst>
        </pc:spChg>
      </pc:sldChg>
      <pc:sldChg chg="modSp mod">
        <pc:chgData name="Langan, Michelle" userId="60f0a38a-d9d1-4303-af7f-d411c1cebf97" providerId="ADAL" clId="{8C3268BC-988A-443F-92B4-8A358D295004}" dt="2020-07-03T07:49:10.718" v="9744" actId="255"/>
        <pc:sldMkLst>
          <pc:docMk/>
          <pc:sldMk cId="358080624" sldId="264"/>
        </pc:sldMkLst>
        <pc:spChg chg="mod">
          <ac:chgData name="Langan, Michelle" userId="60f0a38a-d9d1-4303-af7f-d411c1cebf97" providerId="ADAL" clId="{8C3268BC-988A-443F-92B4-8A358D295004}" dt="2020-06-29T08:12:26.348" v="2641" actId="6549"/>
          <ac:spMkLst>
            <pc:docMk/>
            <pc:sldMk cId="358080624" sldId="264"/>
            <ac:spMk id="2" creationId="{0CBCB546-913B-4B73-929F-DF5AB1321117}"/>
          </ac:spMkLst>
        </pc:spChg>
        <pc:spChg chg="mod">
          <ac:chgData name="Langan, Michelle" userId="60f0a38a-d9d1-4303-af7f-d411c1cebf97" providerId="ADAL" clId="{8C3268BC-988A-443F-92B4-8A358D295004}" dt="2020-07-03T07:49:10.718" v="9744" actId="255"/>
          <ac:spMkLst>
            <pc:docMk/>
            <pc:sldMk cId="358080624" sldId="264"/>
            <ac:spMk id="3" creationId="{201031B6-A2C3-4FCA-AA8A-3BC90B245E61}"/>
          </ac:spMkLst>
        </pc:spChg>
        <pc:spChg chg="mod">
          <ac:chgData name="Langan, Michelle" userId="60f0a38a-d9d1-4303-af7f-d411c1cebf97" providerId="ADAL" clId="{8C3268BC-988A-443F-92B4-8A358D295004}" dt="2020-06-29T08:12:17.949" v="2606" actId="6549"/>
          <ac:spMkLst>
            <pc:docMk/>
            <pc:sldMk cId="358080624" sldId="264"/>
            <ac:spMk id="4" creationId="{C8FD2FD1-3443-4B2D-A7AA-8CCE00DA165B}"/>
          </ac:spMkLst>
        </pc:spChg>
      </pc:sldChg>
      <pc:sldChg chg="modSp mod">
        <pc:chgData name="Langan, Michelle" userId="60f0a38a-d9d1-4303-af7f-d411c1cebf97" providerId="ADAL" clId="{8C3268BC-988A-443F-92B4-8A358D295004}" dt="2020-07-03T07:48:41.103" v="9737" actId="255"/>
        <pc:sldMkLst>
          <pc:docMk/>
          <pc:sldMk cId="3327007705" sldId="265"/>
        </pc:sldMkLst>
        <pc:spChg chg="mod">
          <ac:chgData name="Langan, Michelle" userId="60f0a38a-d9d1-4303-af7f-d411c1cebf97" providerId="ADAL" clId="{8C3268BC-988A-443F-92B4-8A358D295004}" dt="2020-06-26T14:22:44.796" v="1257" actId="6549"/>
          <ac:spMkLst>
            <pc:docMk/>
            <pc:sldMk cId="3327007705" sldId="265"/>
            <ac:spMk id="2" creationId="{0CBCB546-913B-4B73-929F-DF5AB1321117}"/>
          </ac:spMkLst>
        </pc:spChg>
        <pc:spChg chg="mod">
          <ac:chgData name="Langan, Michelle" userId="60f0a38a-d9d1-4303-af7f-d411c1cebf97" providerId="ADAL" clId="{8C3268BC-988A-443F-92B4-8A358D295004}" dt="2020-07-03T07:48:41.103" v="9737" actId="255"/>
          <ac:spMkLst>
            <pc:docMk/>
            <pc:sldMk cId="3327007705" sldId="265"/>
            <ac:spMk id="3" creationId="{201031B6-A2C3-4FCA-AA8A-3BC90B245E61}"/>
          </ac:spMkLst>
        </pc:spChg>
        <pc:spChg chg="mod">
          <ac:chgData name="Langan, Michelle" userId="60f0a38a-d9d1-4303-af7f-d411c1cebf97" providerId="ADAL" clId="{8C3268BC-988A-443F-92B4-8A358D295004}" dt="2020-06-29T09:00:32.304" v="5712" actId="6549"/>
          <ac:spMkLst>
            <pc:docMk/>
            <pc:sldMk cId="3327007705" sldId="265"/>
            <ac:spMk id="4" creationId="{C8FD2FD1-3443-4B2D-A7AA-8CCE00DA165B}"/>
          </ac:spMkLst>
        </pc:spChg>
      </pc:sldChg>
      <pc:sldChg chg="modSp mod">
        <pc:chgData name="Langan, Michelle" userId="60f0a38a-d9d1-4303-af7f-d411c1cebf97" providerId="ADAL" clId="{8C3268BC-988A-443F-92B4-8A358D295004}" dt="2020-07-03T07:47:16.395" v="9726" actId="6549"/>
        <pc:sldMkLst>
          <pc:docMk/>
          <pc:sldMk cId="736769446" sldId="266"/>
        </pc:sldMkLst>
        <pc:spChg chg="mod">
          <ac:chgData name="Langan, Michelle" userId="60f0a38a-d9d1-4303-af7f-d411c1cebf97" providerId="ADAL" clId="{8C3268BC-988A-443F-92B4-8A358D295004}" dt="2020-06-26T14:23:15.012" v="1288" actId="6549"/>
          <ac:spMkLst>
            <pc:docMk/>
            <pc:sldMk cId="736769446" sldId="266"/>
            <ac:spMk id="2" creationId="{0CBCB546-913B-4B73-929F-DF5AB1321117}"/>
          </ac:spMkLst>
        </pc:spChg>
        <pc:spChg chg="mod">
          <ac:chgData name="Langan, Michelle" userId="60f0a38a-d9d1-4303-af7f-d411c1cebf97" providerId="ADAL" clId="{8C3268BC-988A-443F-92B4-8A358D295004}" dt="2020-07-03T07:46:26.954" v="9694" actId="6549"/>
          <ac:spMkLst>
            <pc:docMk/>
            <pc:sldMk cId="736769446" sldId="266"/>
            <ac:spMk id="3" creationId="{201031B6-A2C3-4FCA-AA8A-3BC90B245E61}"/>
          </ac:spMkLst>
        </pc:spChg>
        <pc:spChg chg="mod">
          <ac:chgData name="Langan, Michelle" userId="60f0a38a-d9d1-4303-af7f-d411c1cebf97" providerId="ADAL" clId="{8C3268BC-988A-443F-92B4-8A358D295004}" dt="2020-07-03T07:47:16.395" v="9726" actId="6549"/>
          <ac:spMkLst>
            <pc:docMk/>
            <pc:sldMk cId="736769446" sldId="266"/>
            <ac:spMk id="4" creationId="{C8FD2FD1-3443-4B2D-A7AA-8CCE00DA165B}"/>
          </ac:spMkLst>
        </pc:spChg>
      </pc:sldChg>
      <pc:sldChg chg="modSp mod">
        <pc:chgData name="Langan, Michelle" userId="60f0a38a-d9d1-4303-af7f-d411c1cebf97" providerId="ADAL" clId="{8C3268BC-988A-443F-92B4-8A358D295004}" dt="2020-07-03T07:42:16.288" v="9400" actId="6549"/>
        <pc:sldMkLst>
          <pc:docMk/>
          <pc:sldMk cId="2666799481" sldId="267"/>
        </pc:sldMkLst>
        <pc:spChg chg="mod">
          <ac:chgData name="Langan, Michelle" userId="60f0a38a-d9d1-4303-af7f-d411c1cebf97" providerId="ADAL" clId="{8C3268BC-988A-443F-92B4-8A358D295004}" dt="2020-06-26T14:23:33.061" v="1316" actId="6549"/>
          <ac:spMkLst>
            <pc:docMk/>
            <pc:sldMk cId="2666799481" sldId="267"/>
            <ac:spMk id="2" creationId="{0CBCB546-913B-4B73-929F-DF5AB1321117}"/>
          </ac:spMkLst>
        </pc:spChg>
        <pc:spChg chg="mod">
          <ac:chgData name="Langan, Michelle" userId="60f0a38a-d9d1-4303-af7f-d411c1cebf97" providerId="ADAL" clId="{8C3268BC-988A-443F-92B4-8A358D295004}" dt="2020-07-03T07:42:16.288" v="9400" actId="6549"/>
          <ac:spMkLst>
            <pc:docMk/>
            <pc:sldMk cId="2666799481" sldId="267"/>
            <ac:spMk id="3" creationId="{201031B6-A2C3-4FCA-AA8A-3BC90B245E61}"/>
          </ac:spMkLst>
        </pc:spChg>
        <pc:spChg chg="mod">
          <ac:chgData name="Langan, Michelle" userId="60f0a38a-d9d1-4303-af7f-d411c1cebf97" providerId="ADAL" clId="{8C3268BC-988A-443F-92B4-8A358D295004}" dt="2020-07-03T07:41:59.064" v="9375" actId="20577"/>
          <ac:spMkLst>
            <pc:docMk/>
            <pc:sldMk cId="2666799481" sldId="267"/>
            <ac:spMk id="4" creationId="{C8FD2FD1-3443-4B2D-A7AA-8CCE00DA165B}"/>
          </ac:spMkLst>
        </pc:spChg>
      </pc:sldChg>
      <pc:sldChg chg="modSp del mod">
        <pc:chgData name="Langan, Michelle" userId="60f0a38a-d9d1-4303-af7f-d411c1cebf97" providerId="ADAL" clId="{8C3268BC-988A-443F-92B4-8A358D295004}" dt="2020-06-29T10:19:44.536" v="7058" actId="2696"/>
        <pc:sldMkLst>
          <pc:docMk/>
          <pc:sldMk cId="2891192307" sldId="268"/>
        </pc:sldMkLst>
        <pc:spChg chg="mod">
          <ac:chgData name="Langan, Michelle" userId="60f0a38a-d9d1-4303-af7f-d411c1cebf97" providerId="ADAL" clId="{8C3268BC-988A-443F-92B4-8A358D295004}" dt="2020-06-26T14:23:47.888" v="1340" actId="6549"/>
          <ac:spMkLst>
            <pc:docMk/>
            <pc:sldMk cId="2891192307" sldId="268"/>
            <ac:spMk id="2" creationId="{0CBCB546-913B-4B73-929F-DF5AB1321117}"/>
          </ac:spMkLst>
        </pc:spChg>
      </pc:sldChg>
      <pc:sldChg chg="del">
        <pc:chgData name="Langan, Michelle" userId="60f0a38a-d9d1-4303-af7f-d411c1cebf97" providerId="ADAL" clId="{8C3268BC-988A-443F-92B4-8A358D295004}" dt="2020-06-29T10:19:28.890" v="7057" actId="2696"/>
        <pc:sldMkLst>
          <pc:docMk/>
          <pc:sldMk cId="3290208151" sldId="269"/>
        </pc:sldMkLst>
      </pc:sldChg>
      <pc:sldChg chg="new del">
        <pc:chgData name="Langan, Michelle" userId="60f0a38a-d9d1-4303-af7f-d411c1cebf97" providerId="ADAL" clId="{8C3268BC-988A-443F-92B4-8A358D295004}" dt="2020-06-29T08:12:45.045" v="2643" actId="680"/>
        <pc:sldMkLst>
          <pc:docMk/>
          <pc:sldMk cId="1496562934" sldId="270"/>
        </pc:sldMkLst>
      </pc:sldChg>
      <pc:sldChg chg="modSp add mod">
        <pc:chgData name="Langan, Michelle" userId="60f0a38a-d9d1-4303-af7f-d411c1cebf97" providerId="ADAL" clId="{8C3268BC-988A-443F-92B4-8A358D295004}" dt="2020-07-03T07:50:11.597" v="9757" actId="255"/>
        <pc:sldMkLst>
          <pc:docMk/>
          <pc:sldMk cId="3983495644" sldId="270"/>
        </pc:sldMkLst>
        <pc:spChg chg="mod">
          <ac:chgData name="Langan, Michelle" userId="60f0a38a-d9d1-4303-af7f-d411c1cebf97" providerId="ADAL" clId="{8C3268BC-988A-443F-92B4-8A358D295004}" dt="2020-06-29T08:13:00.527" v="2653" actId="20577"/>
          <ac:spMkLst>
            <pc:docMk/>
            <pc:sldMk cId="3983495644" sldId="270"/>
            <ac:spMk id="2" creationId="{0CBCB546-913B-4B73-929F-DF5AB1321117}"/>
          </ac:spMkLst>
        </pc:spChg>
        <pc:spChg chg="mod">
          <ac:chgData name="Langan, Michelle" userId="60f0a38a-d9d1-4303-af7f-d411c1cebf97" providerId="ADAL" clId="{8C3268BC-988A-443F-92B4-8A358D295004}" dt="2020-07-03T07:50:11.597" v="9757" actId="255"/>
          <ac:spMkLst>
            <pc:docMk/>
            <pc:sldMk cId="3983495644" sldId="270"/>
            <ac:spMk id="3" creationId="{201031B6-A2C3-4FCA-AA8A-3BC90B245E61}"/>
          </ac:spMkLst>
        </pc:spChg>
        <pc:spChg chg="mod">
          <ac:chgData name="Langan, Michelle" userId="60f0a38a-d9d1-4303-af7f-d411c1cebf97" providerId="ADAL" clId="{8C3268BC-988A-443F-92B4-8A358D295004}" dt="2020-06-29T08:13:03.916" v="2654" actId="6549"/>
          <ac:spMkLst>
            <pc:docMk/>
            <pc:sldMk cId="3983495644" sldId="270"/>
            <ac:spMk id="4" creationId="{C8FD2FD1-3443-4B2D-A7AA-8CCE00DA165B}"/>
          </ac:spMkLst>
        </pc:spChg>
      </pc:sldChg>
      <pc:sldChg chg="modSp add mod">
        <pc:chgData name="Langan, Michelle" userId="60f0a38a-d9d1-4303-af7f-d411c1cebf97" providerId="ADAL" clId="{8C3268BC-988A-443F-92B4-8A358D295004}" dt="2020-07-03T07:51:34.838" v="9771" actId="255"/>
        <pc:sldMkLst>
          <pc:docMk/>
          <pc:sldMk cId="3145965347" sldId="271"/>
        </pc:sldMkLst>
        <pc:spChg chg="mod">
          <ac:chgData name="Langan, Michelle" userId="60f0a38a-d9d1-4303-af7f-d411c1cebf97" providerId="ADAL" clId="{8C3268BC-988A-443F-92B4-8A358D295004}" dt="2020-07-03T07:18:33.711" v="8428" actId="20577"/>
          <ac:spMkLst>
            <pc:docMk/>
            <pc:sldMk cId="3145965347" sldId="271"/>
            <ac:spMk id="2" creationId="{0CBCB546-913B-4B73-929F-DF5AB1321117}"/>
          </ac:spMkLst>
        </pc:spChg>
        <pc:spChg chg="mod">
          <ac:chgData name="Langan, Michelle" userId="60f0a38a-d9d1-4303-af7f-d411c1cebf97" providerId="ADAL" clId="{8C3268BC-988A-443F-92B4-8A358D295004}" dt="2020-07-03T07:51:34.838" v="9771" actId="255"/>
          <ac:spMkLst>
            <pc:docMk/>
            <pc:sldMk cId="3145965347" sldId="271"/>
            <ac:spMk id="3" creationId="{201031B6-A2C3-4FCA-AA8A-3BC90B245E61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7-03T08:07:32.866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michellelangan@wirral.gov.uk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B1D82-DCFE-4C7D-A66A-D91406729D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Health Services in Schools (HSIS) – Core Offer </a:t>
            </a:r>
          </a:p>
        </p:txBody>
      </p:sp>
    </p:spTree>
    <p:extLst>
      <p:ext uri="{BB962C8B-B14F-4D97-AF65-F5344CB8AC3E}">
        <p14:creationId xmlns:p14="http://schemas.microsoft.com/office/powerpoint/2010/main" val="2816588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B546-913B-4B73-929F-DF5AB132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Healthy Lifestyle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31B6-A2C3-4FCA-AA8A-3BC90B24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2900" dirty="0"/>
              <a:t>Emotional, mental and physical health</a:t>
            </a:r>
          </a:p>
          <a:p>
            <a:r>
              <a:rPr lang="en-GB" sz="2900" dirty="0"/>
              <a:t>Healthy eating </a:t>
            </a:r>
          </a:p>
          <a:p>
            <a:r>
              <a:rPr lang="en-GB" sz="2900" dirty="0"/>
              <a:t>Sleep – its importance and impact </a:t>
            </a:r>
          </a:p>
          <a:p>
            <a:r>
              <a:rPr lang="en-GB" sz="2900" dirty="0"/>
              <a:t>Reducing risk taking behaviour (e.g. energy drinks, alcohol, smoking, drug use)</a:t>
            </a:r>
          </a:p>
          <a:p>
            <a:r>
              <a:rPr lang="en-GB" sz="2900" dirty="0"/>
              <a:t>Relaxation – breathing techniques and mindfulness</a:t>
            </a:r>
          </a:p>
          <a:p>
            <a:r>
              <a:rPr lang="en-GB" sz="2900" dirty="0"/>
              <a:t>Five ways to wellbeing </a:t>
            </a:r>
          </a:p>
          <a:p>
            <a:r>
              <a:rPr lang="en-GB" sz="2900" dirty="0"/>
              <a:t>Understanding emotional health and well-being</a:t>
            </a:r>
          </a:p>
          <a:p>
            <a:r>
              <a:rPr lang="en-GB" sz="2900" dirty="0"/>
              <a:t>Relationships </a:t>
            </a:r>
          </a:p>
          <a:p>
            <a:r>
              <a:rPr lang="en-GB" sz="2900" dirty="0"/>
              <a:t>Maintaining healthy relationships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2FD1-3443-4B2D-A7AA-8CCE00DA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4278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B546-913B-4B73-929F-DF5AB132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Working Together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31B6-A2C3-4FCA-AA8A-3BC90B24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3200" dirty="0"/>
          </a:p>
          <a:p>
            <a:r>
              <a:rPr lang="en-GB" sz="3200" dirty="0"/>
              <a:t>Bitesize information delivered to parents/carers in a school setting</a:t>
            </a:r>
          </a:p>
          <a:p>
            <a:r>
              <a:rPr lang="en-GB" sz="3200" dirty="0"/>
              <a:t>Information on Drug, Alcohol and Mental Health    </a:t>
            </a:r>
          </a:p>
          <a:p>
            <a:r>
              <a:rPr lang="en-GB" sz="3200" dirty="0"/>
              <a:t>Equipping them with strategies and information which will enable them to keep their young people safe </a:t>
            </a:r>
          </a:p>
          <a:p>
            <a:r>
              <a:rPr lang="en-GB" sz="3200" dirty="0"/>
              <a:t>Insight on the pressures that their young people face </a:t>
            </a:r>
          </a:p>
          <a:p>
            <a:r>
              <a:rPr lang="en-GB" sz="3200" dirty="0"/>
              <a:t>Awareness of each service and how they work   </a:t>
            </a:r>
          </a:p>
          <a:p>
            <a:r>
              <a:rPr lang="en-GB" sz="3200" dirty="0"/>
              <a:t>Support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2FD1-3443-4B2D-A7AA-8CCE00DA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1600" dirty="0"/>
              <a:t>This is a multi agency approach in educating Parents/Carers initiated by HSIS </a:t>
            </a:r>
          </a:p>
          <a:p>
            <a:r>
              <a:rPr lang="en-GB" sz="1600" dirty="0"/>
              <a:t>Supporting agencies :</a:t>
            </a:r>
          </a:p>
          <a:p>
            <a:r>
              <a:rPr lang="en-GB" sz="1600" dirty="0"/>
              <a:t>Response Drug and Alcohol Team</a:t>
            </a:r>
          </a:p>
          <a:p>
            <a:r>
              <a:rPr lang="en-GB" sz="1600" dirty="0"/>
              <a:t>CAMHS</a:t>
            </a:r>
          </a:p>
          <a:p>
            <a:r>
              <a:rPr lang="en-GB" sz="1600" dirty="0"/>
              <a:t>Action for Children </a:t>
            </a:r>
          </a:p>
        </p:txBody>
      </p:sp>
    </p:spTree>
    <p:extLst>
      <p:ext uri="{BB962C8B-B14F-4D97-AF65-F5344CB8AC3E}">
        <p14:creationId xmlns:p14="http://schemas.microsoft.com/office/powerpoint/2010/main" val="736769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B546-913B-4B73-929F-DF5AB132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Post COVID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31B6-A2C3-4FCA-AA8A-3BC90B245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2295" y="805132"/>
            <a:ext cx="6265972" cy="5055919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2400" dirty="0"/>
              <a:t>How has life been </a:t>
            </a:r>
          </a:p>
          <a:p>
            <a:r>
              <a:rPr lang="en-GB" sz="2400" dirty="0"/>
              <a:t>What are you concerns / worries</a:t>
            </a:r>
          </a:p>
          <a:p>
            <a:r>
              <a:rPr lang="en-GB" sz="2400" dirty="0"/>
              <a:t>Who can support</a:t>
            </a:r>
          </a:p>
          <a:p>
            <a:r>
              <a:rPr lang="en-GB" sz="2400" dirty="0"/>
              <a:t>Managing stress / anxiety </a:t>
            </a:r>
          </a:p>
          <a:p>
            <a:r>
              <a:rPr lang="en-GB" sz="2400" dirty="0"/>
              <a:t>Transition</a:t>
            </a:r>
          </a:p>
          <a:p>
            <a:r>
              <a:rPr lang="en-GB" sz="2400" dirty="0"/>
              <a:t>Resettlement </a:t>
            </a:r>
          </a:p>
          <a:p>
            <a:r>
              <a:rPr lang="en-GB" sz="2400" dirty="0"/>
              <a:t>Loss – bereavement 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2FD1-3443-4B2D-A7AA-8CCE00DA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>
            <a:normAutofit/>
          </a:bodyPr>
          <a:lstStyle/>
          <a:p>
            <a:r>
              <a:rPr lang="en-GB" sz="1800" dirty="0"/>
              <a:t>For more information contact Michelle Langan HSIS Team Leader: </a:t>
            </a:r>
            <a:r>
              <a:rPr lang="en-GB" sz="1800" dirty="0">
                <a:hlinkClick r:id="rId2"/>
              </a:rPr>
              <a:t>michellelangan@wirral.gov.uk</a:t>
            </a:r>
            <a:r>
              <a:rPr lang="en-GB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6799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5C44DBB-AD7C-4682-B258-6367305D2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03ED09-A41E-481A-87C3-D2640BE66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1218476"/>
            <a:ext cx="3187318" cy="4421050"/>
          </a:xfrm>
          <a:effectLst/>
        </p:spPr>
        <p:txBody>
          <a:bodyPr anchor="ctr">
            <a:normAutofit/>
          </a:bodyPr>
          <a:lstStyle/>
          <a:p>
            <a:pPr algn="r"/>
            <a:r>
              <a:rPr lang="en-GB" sz="3200" dirty="0">
                <a:solidFill>
                  <a:schemeClr val="tx1"/>
                </a:solidFill>
              </a:rPr>
              <a:t>HSIS Core Offer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CED323-FAF0-4E0B-8717-FC1F468A28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49634" y="1696777"/>
            <a:ext cx="0" cy="346444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46CEFFF-2518-48AD-ADE4-68233AF88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751" y="1218475"/>
            <a:ext cx="6080050" cy="4421051"/>
          </a:xfrm>
          <a:effectLst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000" dirty="0"/>
              <a:t>Emotional Health and Well-Being 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Relationships 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Sexual Health   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Smoking 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Alcohol 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Drugs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Healthy Lifestyle </a:t>
            </a:r>
          </a:p>
          <a:p>
            <a:pPr>
              <a:lnSpc>
                <a:spcPct val="90000"/>
              </a:lnSpc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41670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B546-913B-4B73-929F-DF5AB132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Emotional Health &amp; Well-Being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31B6-A2C3-4FCA-AA8A-3BC90B24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6400" dirty="0"/>
              <a:t>Mindfulness  </a:t>
            </a:r>
          </a:p>
          <a:p>
            <a:r>
              <a:rPr lang="en-GB" sz="6400" dirty="0"/>
              <a:t>Relaxation</a:t>
            </a:r>
          </a:p>
          <a:p>
            <a:r>
              <a:rPr lang="en-GB" sz="6400" dirty="0"/>
              <a:t>Trauma </a:t>
            </a:r>
          </a:p>
          <a:p>
            <a:r>
              <a:rPr lang="en-GB" sz="6400" dirty="0"/>
              <a:t>Understanding emotions</a:t>
            </a:r>
          </a:p>
          <a:p>
            <a:r>
              <a:rPr lang="en-GB" sz="6400" dirty="0"/>
              <a:t>Support with managing emotions</a:t>
            </a:r>
          </a:p>
          <a:p>
            <a:r>
              <a:rPr lang="en-GB" sz="6400" dirty="0"/>
              <a:t>Getting organised</a:t>
            </a:r>
          </a:p>
          <a:p>
            <a:r>
              <a:rPr lang="en-GB" sz="6400" dirty="0"/>
              <a:t>Routine – planning</a:t>
            </a:r>
          </a:p>
          <a:p>
            <a:r>
              <a:rPr lang="en-GB" sz="6400" dirty="0"/>
              <a:t>Relationships</a:t>
            </a:r>
          </a:p>
          <a:p>
            <a:r>
              <a:rPr lang="en-GB" sz="6400" dirty="0"/>
              <a:t>Building Confidence </a:t>
            </a:r>
          </a:p>
          <a:p>
            <a:r>
              <a:rPr lang="en-GB" sz="6400" dirty="0"/>
              <a:t>Sexuality</a:t>
            </a:r>
          </a:p>
          <a:p>
            <a:r>
              <a:rPr lang="en-GB" sz="6400" dirty="0"/>
              <a:t>Gender</a:t>
            </a:r>
          </a:p>
          <a:p>
            <a:r>
              <a:rPr lang="en-GB" sz="6400" dirty="0"/>
              <a:t>Family issues - parental conflict, domestic abuse  divorce, separation </a:t>
            </a:r>
          </a:p>
          <a:p>
            <a:r>
              <a:rPr lang="en-GB" sz="6400" dirty="0"/>
              <a:t>Loss – bereavement </a:t>
            </a:r>
          </a:p>
          <a:p>
            <a:r>
              <a:rPr lang="en-GB" sz="6400" dirty="0"/>
              <a:t>Coping with stress / anxiety</a:t>
            </a:r>
          </a:p>
          <a:p>
            <a:r>
              <a:rPr lang="en-GB" sz="6400" dirty="0"/>
              <a:t>Making sense of things  </a:t>
            </a:r>
          </a:p>
          <a:p>
            <a:r>
              <a:rPr lang="en-GB" sz="6400" dirty="0"/>
              <a:t>Recognising strengths and building on them </a:t>
            </a:r>
          </a:p>
          <a:p>
            <a:endParaRPr lang="en-GB" sz="2100" dirty="0"/>
          </a:p>
          <a:p>
            <a:pPr marL="0" indent="0">
              <a:buNone/>
            </a:pPr>
            <a:r>
              <a:rPr lang="en-GB" sz="2100" dirty="0"/>
              <a:t>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2FD1-3443-4B2D-A7AA-8CCE00DA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23997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B546-913B-4B73-929F-DF5AB132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Relationships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31B6-A2C3-4FCA-AA8A-3BC90B24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4500" dirty="0"/>
          </a:p>
          <a:p>
            <a:r>
              <a:rPr lang="en-GB" sz="4800" dirty="0"/>
              <a:t>Introduction to relationships</a:t>
            </a:r>
          </a:p>
          <a:p>
            <a:r>
              <a:rPr lang="en-GB" sz="4800" dirty="0"/>
              <a:t>Who we have them with</a:t>
            </a:r>
          </a:p>
          <a:p>
            <a:r>
              <a:rPr lang="en-GB" sz="4800" dirty="0"/>
              <a:t>Difference between relationship and friendship</a:t>
            </a:r>
          </a:p>
          <a:p>
            <a:r>
              <a:rPr lang="en-GB" sz="4800" dirty="0"/>
              <a:t>What qualities make a healthy positive relationship</a:t>
            </a:r>
          </a:p>
          <a:p>
            <a:r>
              <a:rPr lang="en-GB" sz="4800" dirty="0"/>
              <a:t>Harmful abusive – recognising the signs</a:t>
            </a:r>
          </a:p>
          <a:p>
            <a:r>
              <a:rPr lang="en-GB" sz="4800" dirty="0"/>
              <a:t>Consent – no means </a:t>
            </a:r>
            <a:r>
              <a:rPr lang="en-GB" sz="4800" b="1" dirty="0"/>
              <a:t>NO </a:t>
            </a:r>
          </a:p>
          <a:p>
            <a:r>
              <a:rPr lang="en-GB" sz="4800" dirty="0"/>
              <a:t>Coercion – grooming and  exploitation</a:t>
            </a:r>
          </a:p>
          <a:p>
            <a:r>
              <a:rPr lang="en-GB" sz="4800" dirty="0"/>
              <a:t>Delay </a:t>
            </a:r>
          </a:p>
          <a:p>
            <a:r>
              <a:rPr lang="en-GB" sz="4800" dirty="0"/>
              <a:t>Developing trust </a:t>
            </a:r>
          </a:p>
          <a:p>
            <a:r>
              <a:rPr lang="en-GB" sz="4800" dirty="0"/>
              <a:t>Breakup</a:t>
            </a:r>
          </a:p>
          <a:p>
            <a:r>
              <a:rPr lang="en-GB" sz="4800" dirty="0"/>
              <a:t>Keeping safe </a:t>
            </a:r>
          </a:p>
          <a:p>
            <a:r>
              <a:rPr lang="en-GB" sz="4800" dirty="0"/>
              <a:t>Sexual Health</a:t>
            </a:r>
          </a:p>
          <a:p>
            <a:r>
              <a:rPr lang="en-GB" sz="4800" dirty="0"/>
              <a:t>Manging feelings</a:t>
            </a:r>
          </a:p>
          <a:p>
            <a:r>
              <a:rPr lang="en-GB" sz="4800" dirty="0"/>
              <a:t>Social media – its impact on relationships  </a:t>
            </a:r>
          </a:p>
          <a:p>
            <a:r>
              <a:rPr lang="en-GB" sz="4800" dirty="0"/>
              <a:t>Internet safety – how to keep safe, (internet dating and virtual relationships)</a:t>
            </a:r>
          </a:p>
          <a:p>
            <a:r>
              <a:rPr lang="en-GB" sz="4800" dirty="0"/>
              <a:t>Peer pressure – saying no </a:t>
            </a:r>
          </a:p>
          <a:p>
            <a:r>
              <a:rPr lang="en-GB" sz="4800" dirty="0"/>
              <a:t>Ending relationships and the impact this can have </a:t>
            </a:r>
          </a:p>
          <a:p>
            <a:r>
              <a:rPr lang="en-GB" sz="4800" dirty="0"/>
              <a:t>Family issues - parental conflict, domestic abuse, divorce, separation </a:t>
            </a:r>
          </a:p>
          <a:p>
            <a:r>
              <a:rPr lang="en-GB" sz="4800" dirty="0"/>
              <a:t>Capacity building – being resourceful and developing resilience</a:t>
            </a:r>
          </a:p>
          <a:p>
            <a:r>
              <a:rPr lang="en-GB" sz="4800" dirty="0"/>
              <a:t>Support networks and signposting </a:t>
            </a:r>
          </a:p>
          <a:p>
            <a:endParaRPr lang="en-GB" sz="3600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2FD1-3443-4B2D-A7AA-8CCE00DA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14306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B546-913B-4B73-929F-DF5AB132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Sexual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31B6-A2C3-4FCA-AA8A-3BC90B24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sz="5600" b="1" dirty="0"/>
              <a:t>Relationships:</a:t>
            </a:r>
          </a:p>
          <a:p>
            <a:pPr lvl="0"/>
            <a:r>
              <a:rPr lang="en-GB" sz="5600" dirty="0"/>
              <a:t>Different types of relationships </a:t>
            </a:r>
          </a:p>
          <a:p>
            <a:pPr lvl="0"/>
            <a:r>
              <a:rPr lang="en-GB" sz="5600" dirty="0"/>
              <a:t>Safe and harmful</a:t>
            </a:r>
          </a:p>
          <a:p>
            <a:pPr lvl="0"/>
            <a:r>
              <a:rPr lang="en-GB" sz="5600" dirty="0"/>
              <a:t>Delay – being ready and comfortable about first time sex</a:t>
            </a:r>
          </a:p>
          <a:p>
            <a:pPr lvl="0"/>
            <a:r>
              <a:rPr lang="en-GB" sz="5600" dirty="0"/>
              <a:t>Recognising when things are not going well</a:t>
            </a:r>
          </a:p>
          <a:p>
            <a:r>
              <a:rPr lang="en-GB" sz="5600" dirty="0"/>
              <a:t>Break ups – separation</a:t>
            </a:r>
          </a:p>
          <a:p>
            <a:pPr lvl="0"/>
            <a:r>
              <a:rPr lang="en-GB" sz="5600" dirty="0"/>
              <a:t>Discussions around creating a positive attitude towards sex</a:t>
            </a:r>
          </a:p>
          <a:p>
            <a:pPr lvl="0"/>
            <a:r>
              <a:rPr lang="en-GB" sz="5600" dirty="0"/>
              <a:t>Sexuality</a:t>
            </a:r>
          </a:p>
          <a:p>
            <a:pPr lvl="0"/>
            <a:r>
              <a:rPr lang="en-GB" sz="5600" dirty="0"/>
              <a:t>Gender</a:t>
            </a:r>
          </a:p>
          <a:p>
            <a:pPr lvl="0"/>
            <a:r>
              <a:rPr lang="en-GB" sz="5600" dirty="0"/>
              <a:t>Consent – no means </a:t>
            </a:r>
            <a:r>
              <a:rPr lang="en-GB" sz="5600" b="1" dirty="0"/>
              <a:t>NO</a:t>
            </a:r>
          </a:p>
          <a:p>
            <a:pPr lvl="0"/>
            <a:r>
              <a:rPr lang="en-GB" sz="5600" dirty="0"/>
              <a:t>Abusive, coercive</a:t>
            </a:r>
          </a:p>
          <a:p>
            <a:pPr lvl="0"/>
            <a:r>
              <a:rPr lang="en-GB" sz="5600" dirty="0"/>
              <a:t>Emotional health in relationships</a:t>
            </a:r>
          </a:p>
          <a:p>
            <a:pPr lvl="0"/>
            <a:r>
              <a:rPr lang="en-GB" sz="5600" dirty="0"/>
              <a:t>Developing trust</a:t>
            </a:r>
          </a:p>
          <a:p>
            <a:pPr lvl="0"/>
            <a:r>
              <a:rPr lang="en-GB" sz="5600" dirty="0"/>
              <a:t>Loneliness </a:t>
            </a:r>
          </a:p>
          <a:p>
            <a:pPr lvl="0"/>
            <a:r>
              <a:rPr lang="en-GB" sz="5600" dirty="0"/>
              <a:t>Family issues - parental conflict, domestic abuse  divorce, separation </a:t>
            </a:r>
          </a:p>
          <a:p>
            <a:pPr lvl="0"/>
            <a:r>
              <a:rPr lang="en-GB" sz="5600" dirty="0"/>
              <a:t>Dating – dating online (internet safety)</a:t>
            </a:r>
          </a:p>
          <a:p>
            <a:pPr lvl="0"/>
            <a:r>
              <a:rPr lang="en-GB" sz="5600" dirty="0"/>
              <a:t>Respect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2FD1-3443-4B2D-A7AA-8CCE00DA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41464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B546-913B-4B73-929F-DF5AB132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Sexual Health </a:t>
            </a:r>
            <a:r>
              <a:rPr lang="en-GB" sz="2800" dirty="0" err="1"/>
              <a:t>cont</a:t>
            </a:r>
            <a:r>
              <a:rPr lang="en-GB" sz="2800" dirty="0"/>
              <a:t>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31B6-A2C3-4FCA-AA8A-3BC90B24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sz="6400" b="1" dirty="0"/>
              <a:t>Contraception:</a:t>
            </a:r>
          </a:p>
          <a:p>
            <a:pPr lvl="0"/>
            <a:r>
              <a:rPr lang="en-GB" sz="6400" dirty="0"/>
              <a:t>Different methods - using contra kit if available or signposting to sexual health services like Brook or School Nurse</a:t>
            </a:r>
          </a:p>
          <a:p>
            <a:pPr lvl="0"/>
            <a:r>
              <a:rPr lang="en-GB" sz="6400" dirty="0"/>
              <a:t>Condoms - how to use them effectively and what they protect against  </a:t>
            </a:r>
          </a:p>
          <a:p>
            <a:pPr marL="0" indent="0">
              <a:buNone/>
            </a:pPr>
            <a:endParaRPr lang="en-GB" sz="6400" dirty="0"/>
          </a:p>
          <a:p>
            <a:pPr marL="0" indent="0">
              <a:buNone/>
            </a:pPr>
            <a:r>
              <a:rPr lang="en-GB" sz="6400" b="1" dirty="0"/>
              <a:t>Sexually Transmitted Infections (STI’s):</a:t>
            </a:r>
          </a:p>
          <a:p>
            <a:pPr lvl="0"/>
            <a:r>
              <a:rPr lang="en-GB" sz="6400" dirty="0"/>
              <a:t>Different types </a:t>
            </a:r>
          </a:p>
          <a:p>
            <a:pPr lvl="0"/>
            <a:r>
              <a:rPr lang="en-GB" sz="6400" dirty="0"/>
              <a:t>Staying safe</a:t>
            </a:r>
          </a:p>
          <a:p>
            <a:pPr lvl="0"/>
            <a:r>
              <a:rPr lang="en-GB" sz="6400" dirty="0"/>
              <a:t>Effective condom use </a:t>
            </a:r>
          </a:p>
          <a:p>
            <a:pPr lvl="0"/>
            <a:r>
              <a:rPr lang="en-GB" sz="6400" dirty="0"/>
              <a:t>Body awareness / getting checked </a:t>
            </a:r>
          </a:p>
          <a:p>
            <a:pPr lvl="0"/>
            <a:r>
              <a:rPr lang="en-GB" sz="6400" dirty="0"/>
              <a:t>Chlamydia testing</a:t>
            </a:r>
          </a:p>
          <a:p>
            <a:pPr lvl="0"/>
            <a:r>
              <a:rPr lang="en-GB" sz="6400" dirty="0"/>
              <a:t>Dispelling myths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2FD1-3443-4B2D-A7AA-8CCE00DA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45965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B546-913B-4B73-929F-DF5AB132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Drugs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31B6-A2C3-4FCA-AA8A-3BC90B24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7200" dirty="0"/>
          </a:p>
          <a:p>
            <a:r>
              <a:rPr lang="en-GB" sz="7200" dirty="0"/>
              <a:t>Types of drug and drug use – prescription, illegal, categories, classification</a:t>
            </a:r>
          </a:p>
          <a:p>
            <a:r>
              <a:rPr lang="en-GB" sz="7200" dirty="0"/>
              <a:t>Why people use them </a:t>
            </a:r>
          </a:p>
          <a:p>
            <a:r>
              <a:rPr lang="en-GB" sz="7200" dirty="0"/>
              <a:t>Accessibility and internet</a:t>
            </a:r>
          </a:p>
          <a:p>
            <a:r>
              <a:rPr lang="en-GB" sz="7200" dirty="0"/>
              <a:t>Drugs and the law – implications for YP (legal, school, home, employment, etc)</a:t>
            </a:r>
          </a:p>
          <a:p>
            <a:r>
              <a:rPr lang="en-GB" sz="7200" dirty="0"/>
              <a:t>Reducing risk – harm reduction and personal safety</a:t>
            </a:r>
          </a:p>
          <a:p>
            <a:r>
              <a:rPr lang="en-GB" sz="7200" dirty="0"/>
              <a:t>Building resilience – how to stay safe, peer pressure, influences on behaviour</a:t>
            </a:r>
          </a:p>
          <a:p>
            <a:r>
              <a:rPr lang="en-GB" sz="7200" dirty="0"/>
              <a:t>Accessing support – where to find reliable information, how to access services</a:t>
            </a:r>
          </a:p>
          <a:p>
            <a:r>
              <a:rPr lang="en-GB" sz="7200" dirty="0"/>
              <a:t>Specific drug information – cannabis, MDMA, prescription medication, etc</a:t>
            </a:r>
          </a:p>
          <a:p>
            <a:r>
              <a:rPr lang="en-GB" sz="7200" dirty="0"/>
              <a:t>What to do in an emergency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2FD1-3443-4B2D-A7AA-8CCE00DA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8080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B546-913B-4B73-929F-DF5AB132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Alcohol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31B6-A2C3-4FCA-AA8A-3BC90B24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6400" dirty="0"/>
          </a:p>
          <a:p>
            <a:pPr lvl="0"/>
            <a:r>
              <a:rPr lang="en-GB" sz="6400" dirty="0"/>
              <a:t>What is alcohol … the science </a:t>
            </a:r>
          </a:p>
          <a:p>
            <a:r>
              <a:rPr lang="en-GB" sz="6400" dirty="0"/>
              <a:t>Alcohol and its journey through the body</a:t>
            </a:r>
          </a:p>
          <a:p>
            <a:pPr lvl="0"/>
            <a:r>
              <a:rPr lang="en-GB" sz="6400" dirty="0"/>
              <a:t>The facts of alcohol misuse and how it effects the body </a:t>
            </a:r>
          </a:p>
          <a:p>
            <a:pPr lvl="0"/>
            <a:r>
              <a:rPr lang="en-GB" sz="6400" dirty="0"/>
              <a:t>Understanding how alcohol affects mood  emotion</a:t>
            </a:r>
          </a:p>
          <a:p>
            <a:pPr lvl="0"/>
            <a:r>
              <a:rPr lang="en-GB" sz="6400" dirty="0"/>
              <a:t>Alcohol and The Law for under 18s </a:t>
            </a:r>
          </a:p>
          <a:p>
            <a:pPr lvl="0"/>
            <a:r>
              <a:rPr lang="en-GB" sz="6400" dirty="0"/>
              <a:t>Units – government guidelines and what this means </a:t>
            </a:r>
          </a:p>
          <a:p>
            <a:pPr lvl="0"/>
            <a:r>
              <a:rPr lang="en-GB" sz="6400" dirty="0"/>
              <a:t>The risks associated with alcohol –  </a:t>
            </a:r>
            <a:r>
              <a:rPr lang="en-GB" sz="6400" dirty="0" err="1"/>
              <a:t>ie</a:t>
            </a:r>
            <a:r>
              <a:rPr lang="en-GB" sz="6400" dirty="0"/>
              <a:t>: violence, accidents, death by misadventure, unprotected sex and consent …….</a:t>
            </a:r>
          </a:p>
          <a:p>
            <a:pPr lvl="0"/>
            <a:r>
              <a:rPr lang="en-GB" sz="6400" dirty="0"/>
              <a:t>The consequence of taking risks when drinking</a:t>
            </a:r>
          </a:p>
          <a:p>
            <a:pPr lvl="0"/>
            <a:r>
              <a:rPr lang="en-GB" sz="6400" dirty="0"/>
              <a:t>The impact on young people when the adults drink around them  </a:t>
            </a:r>
          </a:p>
          <a:p>
            <a:pPr lvl="0"/>
            <a:r>
              <a:rPr lang="en-GB" sz="6400" dirty="0"/>
              <a:t>Safety planning – reducing risks (this section looks at how to keep safe on all aspects) </a:t>
            </a:r>
            <a:r>
              <a:rPr lang="en-GB" sz="6400" dirty="0" err="1"/>
              <a:t>ie</a:t>
            </a:r>
            <a:r>
              <a:rPr lang="en-GB" sz="6400" dirty="0"/>
              <a:t>: pouring own drinks, how to get home, drinking water….. </a:t>
            </a:r>
          </a:p>
          <a:p>
            <a:pPr lvl="0"/>
            <a:r>
              <a:rPr lang="en-GB" sz="6400" dirty="0"/>
              <a:t>Alcohol and emotional health – exploring attitudes and pressures and saying no </a:t>
            </a:r>
          </a:p>
          <a:p>
            <a:pPr lvl="0"/>
            <a:r>
              <a:rPr lang="en-GB" sz="6400" dirty="0"/>
              <a:t>Coping – looking at healthier ways to manage</a:t>
            </a:r>
          </a:p>
          <a:p>
            <a:endParaRPr lang="en-GB" sz="3400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2FD1-3443-4B2D-A7AA-8CCE00DA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27007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CB546-913B-4B73-929F-DF5AB132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Smoking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031B6-A2C3-4FCA-AA8A-3BC90B24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3600" dirty="0"/>
          </a:p>
          <a:p>
            <a:endParaRPr lang="en-GB" sz="3600" dirty="0"/>
          </a:p>
          <a:p>
            <a:r>
              <a:rPr lang="en-GB" sz="3800" dirty="0"/>
              <a:t>CO2 monitor that test the levels of carbon monoxide</a:t>
            </a:r>
          </a:p>
          <a:p>
            <a:r>
              <a:rPr lang="en-GB" sz="3800" dirty="0"/>
              <a:t>Visual aids demonstrating damaged on the body caused by smoking </a:t>
            </a:r>
          </a:p>
          <a:p>
            <a:r>
              <a:rPr lang="en-GB" sz="3800" dirty="0"/>
              <a:t>Addiction – brain receptors </a:t>
            </a:r>
          </a:p>
          <a:p>
            <a:r>
              <a:rPr lang="en-GB" sz="3800" dirty="0"/>
              <a:t>Quitting </a:t>
            </a:r>
          </a:p>
          <a:p>
            <a:r>
              <a:rPr lang="en-GB" sz="3800" dirty="0"/>
              <a:t>Alternatives – Nicotine Replacement Therapy (NRT)</a:t>
            </a:r>
          </a:p>
          <a:p>
            <a:r>
              <a:rPr lang="en-GB" sz="3800" dirty="0"/>
              <a:t>Vapes vs Cigarettes… scientific evidence around safety </a:t>
            </a:r>
          </a:p>
          <a:p>
            <a:r>
              <a:rPr lang="en-GB" sz="3800" dirty="0"/>
              <a:t>Smoking and Cannabis – the health implications  </a:t>
            </a:r>
          </a:p>
          <a:p>
            <a:r>
              <a:rPr lang="en-GB" sz="3800" dirty="0"/>
              <a:t>Sustaining lifestyle changes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D2FD1-3443-4B2D-A7AA-8CCE00DA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834956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8183DBDEF3D54ABF82CE031B428A51" ma:contentTypeVersion="13" ma:contentTypeDescription="Create a new document." ma:contentTypeScope="" ma:versionID="dd81adc17113cd8630b4217ee06fc623">
  <xsd:schema xmlns:xsd="http://www.w3.org/2001/XMLSchema" xmlns:xs="http://www.w3.org/2001/XMLSchema" xmlns:p="http://schemas.microsoft.com/office/2006/metadata/properties" xmlns:ns3="61af1d34-bb68-4ccc-b76c-bf53a8747774" xmlns:ns4="e3b4e704-4765-433c-83c9-c0629cf18d1f" targetNamespace="http://schemas.microsoft.com/office/2006/metadata/properties" ma:root="true" ma:fieldsID="151f40de2553333a0b2ee936a2febec5" ns3:_="" ns4:_="">
    <xsd:import namespace="61af1d34-bb68-4ccc-b76c-bf53a8747774"/>
    <xsd:import namespace="e3b4e704-4765-433c-83c9-c0629cf18d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f1d34-bb68-4ccc-b76c-bf53a87477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b4e704-4765-433c-83c9-c0629cf18d1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0347FD-93A7-44E2-8E79-699FC84826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af1d34-bb68-4ccc-b76c-bf53a8747774"/>
    <ds:schemaRef ds:uri="e3b4e704-4765-433c-83c9-c0629cf18d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B385154-6FA4-4BA3-86A6-C1F46168849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BDC1538-27C2-4213-BB3D-26DC4A110D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780</Words>
  <Application>Microsoft Office PowerPoint</Application>
  <PresentationFormat>Widescreen</PresentationFormat>
  <Paragraphs>231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Century Gothic</vt:lpstr>
      <vt:lpstr>Wingdings 2</vt:lpstr>
      <vt:lpstr>Quotable</vt:lpstr>
      <vt:lpstr>Health Services in Schools (HSIS) – Core Offer </vt:lpstr>
      <vt:lpstr>HSIS Core Offer</vt:lpstr>
      <vt:lpstr>Emotional Health &amp; Well-Being</vt:lpstr>
      <vt:lpstr>Relationships </vt:lpstr>
      <vt:lpstr>Sexual Health</vt:lpstr>
      <vt:lpstr>Sexual Health cont….</vt:lpstr>
      <vt:lpstr>Drugs  </vt:lpstr>
      <vt:lpstr>Alcohol </vt:lpstr>
      <vt:lpstr>Smoking </vt:lpstr>
      <vt:lpstr>Healthy Lifestyle </vt:lpstr>
      <vt:lpstr>Working Together </vt:lpstr>
      <vt:lpstr>Post COVID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HSIS - Curriculum for Life</dc:title>
  <dc:creator>Langan, Michelle</dc:creator>
  <cp:lastModifiedBy>Langan, Michelle</cp:lastModifiedBy>
  <cp:revision>4</cp:revision>
  <dcterms:created xsi:type="dcterms:W3CDTF">2020-06-09T10:29:55Z</dcterms:created>
  <dcterms:modified xsi:type="dcterms:W3CDTF">2020-07-03T07:53:01Z</dcterms:modified>
</cp:coreProperties>
</file>