
<file path=[Content_Types].xml><?xml version="1.0" encoding="utf-8"?>
<Types xmlns="http://schemas.openxmlformats.org/package/2006/content-types">
  <Default Extension="gif" ContentType="image/gif"/>
  <Default Extension="m4a" ContentType="audi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 id="2147483708" r:id="rId5"/>
  </p:sldMasterIdLst>
  <p:notesMasterIdLst>
    <p:notesMasterId r:id="rId18"/>
  </p:notesMasterIdLst>
  <p:handoutMasterIdLst>
    <p:handoutMasterId r:id="rId19"/>
  </p:handoutMasterIdLst>
  <p:sldIdLst>
    <p:sldId id="256" r:id="rId6"/>
    <p:sldId id="257" r:id="rId7"/>
    <p:sldId id="267" r:id="rId8"/>
    <p:sldId id="266" r:id="rId9"/>
    <p:sldId id="258" r:id="rId10"/>
    <p:sldId id="262" r:id="rId11"/>
    <p:sldId id="260" r:id="rId12"/>
    <p:sldId id="268" r:id="rId13"/>
    <p:sldId id="269" r:id="rId14"/>
    <p:sldId id="271" r:id="rId15"/>
    <p:sldId id="270" r:id="rId16"/>
    <p:sldId id="263"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aterfall, Amanda (CYPD)" initials="WA(" lastIdx="1" clrIdx="0">
    <p:extLst>
      <p:ext uri="{19B8F6BF-5375-455C-9EA6-DF929625EA0E}">
        <p15:presenceInfo xmlns:p15="http://schemas.microsoft.com/office/powerpoint/2012/main" userId="S::amandawaterfall2@wirral.gov.uk::fbd73246-6e8f-42fb-8534-28c4d1cd8e1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61808" autoAdjust="0"/>
  </p:normalViewPr>
  <p:slideViewPr>
    <p:cSldViewPr snapToGrid="0">
      <p:cViewPr varScale="1">
        <p:scale>
          <a:sx n="38" d="100"/>
          <a:sy n="38" d="100"/>
        </p:scale>
        <p:origin x="1692" y="36"/>
      </p:cViewPr>
      <p:guideLst/>
    </p:cSldViewPr>
  </p:slideViewPr>
  <p:notesTextViewPr>
    <p:cViewPr>
      <p:scale>
        <a:sx n="1" d="1"/>
        <a:sy n="1" d="1"/>
      </p:scale>
      <p:origin x="0" y="0"/>
    </p:cViewPr>
  </p:notesTextViewPr>
  <p:notesViewPr>
    <p:cSldViewPr snapToGrid="0">
      <p:cViewPr varScale="1">
        <p:scale>
          <a:sx n="48" d="100"/>
          <a:sy n="48" d="100"/>
        </p:scale>
        <p:origin x="1828" y="4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diagrams/_rels/data2.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svg"/><Relationship Id="rId2" Type="http://schemas.openxmlformats.org/officeDocument/2006/relationships/image" Target="../media/image17.svg"/><Relationship Id="rId1" Type="http://schemas.openxmlformats.org/officeDocument/2006/relationships/image" Target="../media/image16.png"/><Relationship Id="rId6" Type="http://schemas.openxmlformats.org/officeDocument/2006/relationships/image" Target="../media/image21.sv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svg"/><Relationship Id="rId4" Type="http://schemas.openxmlformats.org/officeDocument/2006/relationships/image" Target="../media/image19.svg"/><Relationship Id="rId9" Type="http://schemas.openxmlformats.org/officeDocument/2006/relationships/image" Target="../media/image24.png"/></Relationships>
</file>

<file path=ppt/diagrams/_rels/drawing2.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svg"/><Relationship Id="rId2" Type="http://schemas.openxmlformats.org/officeDocument/2006/relationships/image" Target="../media/image17.svg"/><Relationship Id="rId1" Type="http://schemas.openxmlformats.org/officeDocument/2006/relationships/image" Target="../media/image16.png"/><Relationship Id="rId6" Type="http://schemas.openxmlformats.org/officeDocument/2006/relationships/image" Target="../media/image21.sv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svg"/><Relationship Id="rId4" Type="http://schemas.openxmlformats.org/officeDocument/2006/relationships/image" Target="../media/image19.svg"/><Relationship Id="rId9" Type="http://schemas.openxmlformats.org/officeDocument/2006/relationships/image" Target="../media/image24.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605D8F3-69BD-4525-859B-E1BD68EA0C93}" type="doc">
      <dgm:prSet loTypeId="urn:microsoft.com/office/officeart/2005/8/layout/default" loCatId="list" qsTypeId="urn:microsoft.com/office/officeart/2005/8/quickstyle/simple1" qsCatId="simple" csTypeId="urn:microsoft.com/office/officeart/2005/8/colors/colorful1" csCatId="colorful"/>
      <dgm:spPr/>
      <dgm:t>
        <a:bodyPr/>
        <a:lstStyle/>
        <a:p>
          <a:endParaRPr lang="en-US"/>
        </a:p>
      </dgm:t>
    </dgm:pt>
    <dgm:pt modelId="{7B5D02A8-A06A-4EBE-92F3-4E987AB88B40}">
      <dgm:prSet/>
      <dgm:spPr>
        <a:xfrm>
          <a:off x="827246" y="2750"/>
          <a:ext cx="2929830" cy="1757898"/>
        </a:xfrm>
        <a:prstGeom prst="rect">
          <a:avLst/>
        </a:prstGeom>
        <a:solidFill>
          <a:srgbClr val="2683C6">
            <a:hueOff val="0"/>
            <a:satOff val="0"/>
            <a:lumOff val="0"/>
            <a:alphaOff val="0"/>
          </a:srgbClr>
        </a:solidFill>
        <a:ln w="22225" cap="rnd" cmpd="sng" algn="ctr">
          <a:solidFill>
            <a:sysClr val="window" lastClr="FFFFFF">
              <a:hueOff val="0"/>
              <a:satOff val="0"/>
              <a:lumOff val="0"/>
              <a:alphaOff val="0"/>
            </a:sysClr>
          </a:solidFill>
          <a:prstDash val="solid"/>
        </a:ln>
        <a:effectLst/>
      </dgm:spPr>
      <dgm:t>
        <a:bodyPr/>
        <a:lstStyle/>
        <a:p>
          <a:pPr>
            <a:buNone/>
          </a:pPr>
          <a:r>
            <a:rPr lang="en-GB" dirty="0">
              <a:solidFill>
                <a:sysClr val="window" lastClr="FFFFFF"/>
              </a:solidFill>
              <a:latin typeface="Franklin Gothic Book" panose="020B0502020104020203"/>
              <a:ea typeface="+mn-ea"/>
              <a:cs typeface="+mn-cs"/>
            </a:rPr>
            <a:t>Pre-Interview &amp; Advertising </a:t>
          </a:r>
          <a:endParaRPr lang="en-US" dirty="0">
            <a:solidFill>
              <a:sysClr val="window" lastClr="FFFFFF"/>
            </a:solidFill>
            <a:latin typeface="Franklin Gothic Book" panose="020B0502020104020203"/>
            <a:ea typeface="+mn-ea"/>
            <a:cs typeface="+mn-cs"/>
          </a:endParaRPr>
        </a:p>
      </dgm:t>
    </dgm:pt>
    <dgm:pt modelId="{61FE6522-12AE-45A5-ABCB-950FD9F3F43A}" type="parTrans" cxnId="{9CC1116B-6448-4F23-A03A-007B4DA62E62}">
      <dgm:prSet/>
      <dgm:spPr/>
      <dgm:t>
        <a:bodyPr/>
        <a:lstStyle/>
        <a:p>
          <a:endParaRPr lang="en-US"/>
        </a:p>
      </dgm:t>
    </dgm:pt>
    <dgm:pt modelId="{17699631-D522-4937-9FEC-992BBF87E5CD}" type="sibTrans" cxnId="{9CC1116B-6448-4F23-A03A-007B4DA62E62}">
      <dgm:prSet/>
      <dgm:spPr/>
      <dgm:t>
        <a:bodyPr/>
        <a:lstStyle/>
        <a:p>
          <a:endParaRPr lang="en-US"/>
        </a:p>
      </dgm:t>
    </dgm:pt>
    <dgm:pt modelId="{7E1B93E7-CE8A-4BBE-9F2B-9652D400CC23}">
      <dgm:prSet/>
      <dgm:spPr>
        <a:xfrm>
          <a:off x="4050059" y="2750"/>
          <a:ext cx="2929830" cy="1757898"/>
        </a:xfrm>
        <a:prstGeom prst="rect">
          <a:avLst/>
        </a:prstGeom>
        <a:solidFill>
          <a:srgbClr val="27CED7">
            <a:hueOff val="0"/>
            <a:satOff val="0"/>
            <a:lumOff val="0"/>
            <a:alphaOff val="0"/>
          </a:srgbClr>
        </a:solidFill>
        <a:ln w="22225" cap="rnd" cmpd="sng" algn="ctr">
          <a:solidFill>
            <a:sysClr val="window" lastClr="FFFFFF">
              <a:hueOff val="0"/>
              <a:satOff val="0"/>
              <a:lumOff val="0"/>
              <a:alphaOff val="0"/>
            </a:sysClr>
          </a:solidFill>
          <a:prstDash val="solid"/>
        </a:ln>
        <a:effectLst/>
      </dgm:spPr>
      <dgm:t>
        <a:bodyPr/>
        <a:lstStyle/>
        <a:p>
          <a:pPr>
            <a:buNone/>
          </a:pPr>
          <a:r>
            <a:rPr lang="en-GB" dirty="0">
              <a:solidFill>
                <a:sysClr val="window" lastClr="FFFFFF"/>
              </a:solidFill>
              <a:latin typeface="Franklin Gothic Book" panose="020B0502020104020203"/>
              <a:ea typeface="+mn-ea"/>
              <a:cs typeface="+mn-cs"/>
            </a:rPr>
            <a:t>Receipt of applications </a:t>
          </a:r>
          <a:endParaRPr lang="en-US" dirty="0">
            <a:solidFill>
              <a:sysClr val="window" lastClr="FFFFFF"/>
            </a:solidFill>
            <a:latin typeface="Franklin Gothic Book" panose="020B0502020104020203"/>
            <a:ea typeface="+mn-ea"/>
            <a:cs typeface="+mn-cs"/>
          </a:endParaRPr>
        </a:p>
      </dgm:t>
    </dgm:pt>
    <dgm:pt modelId="{BCD38954-D699-470A-A276-52D0255CAB13}" type="parTrans" cxnId="{516346CD-266A-47B0-B6CE-A46310784A13}">
      <dgm:prSet/>
      <dgm:spPr/>
      <dgm:t>
        <a:bodyPr/>
        <a:lstStyle/>
        <a:p>
          <a:endParaRPr lang="en-US"/>
        </a:p>
      </dgm:t>
    </dgm:pt>
    <dgm:pt modelId="{95C0158D-FCB0-470C-997A-9D2C05F83F54}" type="sibTrans" cxnId="{516346CD-266A-47B0-B6CE-A46310784A13}">
      <dgm:prSet/>
      <dgm:spPr/>
      <dgm:t>
        <a:bodyPr/>
        <a:lstStyle/>
        <a:p>
          <a:endParaRPr lang="en-US"/>
        </a:p>
      </dgm:t>
    </dgm:pt>
    <dgm:pt modelId="{B8669381-379C-4FE7-A839-CB7A884A9128}">
      <dgm:prSet/>
      <dgm:spPr>
        <a:xfrm>
          <a:off x="7272873" y="2750"/>
          <a:ext cx="2929830" cy="1757898"/>
        </a:xfrm>
        <a:prstGeom prst="rect">
          <a:avLst/>
        </a:prstGeom>
        <a:solidFill>
          <a:srgbClr val="42BA97">
            <a:hueOff val="0"/>
            <a:satOff val="0"/>
            <a:lumOff val="0"/>
            <a:alphaOff val="0"/>
          </a:srgbClr>
        </a:solidFill>
        <a:ln w="22225" cap="rnd" cmpd="sng" algn="ctr">
          <a:solidFill>
            <a:sysClr val="window" lastClr="FFFFFF">
              <a:hueOff val="0"/>
              <a:satOff val="0"/>
              <a:lumOff val="0"/>
              <a:alphaOff val="0"/>
            </a:sysClr>
          </a:solidFill>
          <a:prstDash val="solid"/>
        </a:ln>
        <a:effectLst/>
      </dgm:spPr>
      <dgm:t>
        <a:bodyPr/>
        <a:lstStyle/>
        <a:p>
          <a:pPr>
            <a:buNone/>
          </a:pPr>
          <a:r>
            <a:rPr lang="en-GB" dirty="0">
              <a:solidFill>
                <a:sysClr val="window" lastClr="FFFFFF"/>
              </a:solidFill>
              <a:latin typeface="Franklin Gothic Book" panose="020B0502020104020203"/>
              <a:ea typeface="+mn-ea"/>
              <a:cs typeface="+mn-cs"/>
            </a:rPr>
            <a:t>Short list prepared </a:t>
          </a:r>
          <a:endParaRPr lang="en-US" dirty="0">
            <a:solidFill>
              <a:sysClr val="window" lastClr="FFFFFF"/>
            </a:solidFill>
            <a:latin typeface="Franklin Gothic Book" panose="020B0502020104020203"/>
            <a:ea typeface="+mn-ea"/>
            <a:cs typeface="+mn-cs"/>
          </a:endParaRPr>
        </a:p>
      </dgm:t>
    </dgm:pt>
    <dgm:pt modelId="{CC0948F1-5F5E-4ACA-B046-BB37330B1FDD}" type="parTrans" cxnId="{736AF4C8-C297-4DD2-96CC-8D7F50A07516}">
      <dgm:prSet/>
      <dgm:spPr/>
      <dgm:t>
        <a:bodyPr/>
        <a:lstStyle/>
        <a:p>
          <a:endParaRPr lang="en-US"/>
        </a:p>
      </dgm:t>
    </dgm:pt>
    <dgm:pt modelId="{49E4618B-6712-4BEA-ABB3-DDD994716C31}" type="sibTrans" cxnId="{736AF4C8-C297-4DD2-96CC-8D7F50A07516}">
      <dgm:prSet/>
      <dgm:spPr/>
      <dgm:t>
        <a:bodyPr/>
        <a:lstStyle/>
        <a:p>
          <a:endParaRPr lang="en-US"/>
        </a:p>
      </dgm:t>
    </dgm:pt>
    <dgm:pt modelId="{3C3896FA-858F-473E-8E9F-DF511F692064}">
      <dgm:prSet/>
      <dgm:spPr>
        <a:xfrm>
          <a:off x="827246" y="2053632"/>
          <a:ext cx="2929830" cy="1757898"/>
        </a:xfrm>
        <a:prstGeom prst="rect">
          <a:avLst/>
        </a:prstGeom>
        <a:solidFill>
          <a:srgbClr val="3E8853">
            <a:hueOff val="0"/>
            <a:satOff val="0"/>
            <a:lumOff val="0"/>
            <a:alphaOff val="0"/>
          </a:srgbClr>
        </a:solidFill>
        <a:ln w="22225" cap="rnd" cmpd="sng" algn="ctr">
          <a:solidFill>
            <a:sysClr val="window" lastClr="FFFFFF">
              <a:hueOff val="0"/>
              <a:satOff val="0"/>
              <a:lumOff val="0"/>
              <a:alphaOff val="0"/>
            </a:sysClr>
          </a:solidFill>
          <a:prstDash val="solid"/>
        </a:ln>
        <a:effectLst/>
      </dgm:spPr>
      <dgm:t>
        <a:bodyPr/>
        <a:lstStyle/>
        <a:p>
          <a:pPr>
            <a:buNone/>
          </a:pPr>
          <a:r>
            <a:rPr lang="en-GB">
              <a:solidFill>
                <a:sysClr val="window" lastClr="FFFFFF"/>
              </a:solidFill>
              <a:latin typeface="Franklin Gothic Book" panose="020B0502020104020203"/>
              <a:ea typeface="+mn-ea"/>
              <a:cs typeface="+mn-cs"/>
            </a:rPr>
            <a:t>Seeking References </a:t>
          </a:r>
          <a:endParaRPr lang="en-US">
            <a:solidFill>
              <a:sysClr val="window" lastClr="FFFFFF"/>
            </a:solidFill>
            <a:latin typeface="Franklin Gothic Book" panose="020B0502020104020203"/>
            <a:ea typeface="+mn-ea"/>
            <a:cs typeface="+mn-cs"/>
          </a:endParaRPr>
        </a:p>
      </dgm:t>
    </dgm:pt>
    <dgm:pt modelId="{386574F2-6F57-464A-BEE7-8B066A3997B4}" type="parTrans" cxnId="{D0ABCFC5-7AC7-4802-9D86-28121D6C8D3B}">
      <dgm:prSet/>
      <dgm:spPr/>
      <dgm:t>
        <a:bodyPr/>
        <a:lstStyle/>
        <a:p>
          <a:endParaRPr lang="en-US"/>
        </a:p>
      </dgm:t>
    </dgm:pt>
    <dgm:pt modelId="{BDED9686-EC71-45FC-82C1-15B19AECC6EC}" type="sibTrans" cxnId="{D0ABCFC5-7AC7-4802-9D86-28121D6C8D3B}">
      <dgm:prSet/>
      <dgm:spPr/>
      <dgm:t>
        <a:bodyPr/>
        <a:lstStyle/>
        <a:p>
          <a:endParaRPr lang="en-US"/>
        </a:p>
      </dgm:t>
    </dgm:pt>
    <dgm:pt modelId="{E3D85AF0-F7F2-43F5-9E00-B34B2732F1DA}">
      <dgm:prSet/>
      <dgm:spPr>
        <a:xfrm>
          <a:off x="4050059" y="2053632"/>
          <a:ext cx="2929830" cy="1757898"/>
        </a:xfrm>
        <a:prstGeom prst="rect">
          <a:avLst/>
        </a:prstGeom>
        <a:solidFill>
          <a:srgbClr val="62A39F">
            <a:hueOff val="0"/>
            <a:satOff val="0"/>
            <a:lumOff val="0"/>
            <a:alphaOff val="0"/>
          </a:srgbClr>
        </a:solidFill>
        <a:ln w="22225" cap="rnd" cmpd="sng" algn="ctr">
          <a:solidFill>
            <a:sysClr val="window" lastClr="FFFFFF">
              <a:hueOff val="0"/>
              <a:satOff val="0"/>
              <a:lumOff val="0"/>
              <a:alphaOff val="0"/>
            </a:sysClr>
          </a:solidFill>
          <a:prstDash val="solid"/>
        </a:ln>
        <a:effectLst/>
      </dgm:spPr>
      <dgm:t>
        <a:bodyPr/>
        <a:lstStyle/>
        <a:p>
          <a:pPr>
            <a:buNone/>
          </a:pPr>
          <a:r>
            <a:rPr lang="en-GB">
              <a:solidFill>
                <a:sysClr val="window" lastClr="FFFFFF"/>
              </a:solidFill>
              <a:latin typeface="Franklin Gothic Book" panose="020B0502020104020203"/>
              <a:ea typeface="+mn-ea"/>
              <a:cs typeface="+mn-cs"/>
            </a:rPr>
            <a:t>Receipt of references </a:t>
          </a:r>
          <a:endParaRPr lang="en-US">
            <a:solidFill>
              <a:sysClr val="window" lastClr="FFFFFF"/>
            </a:solidFill>
            <a:latin typeface="Franklin Gothic Book" panose="020B0502020104020203"/>
            <a:ea typeface="+mn-ea"/>
            <a:cs typeface="+mn-cs"/>
          </a:endParaRPr>
        </a:p>
      </dgm:t>
    </dgm:pt>
    <dgm:pt modelId="{EF750E37-9284-4943-B838-5227D0252B0D}" type="parTrans" cxnId="{B022F122-269A-4E60-8A96-F167F7FDEBDE}">
      <dgm:prSet/>
      <dgm:spPr/>
      <dgm:t>
        <a:bodyPr/>
        <a:lstStyle/>
        <a:p>
          <a:endParaRPr lang="en-US"/>
        </a:p>
      </dgm:t>
    </dgm:pt>
    <dgm:pt modelId="{6A8D54EB-A1E8-4BEF-816F-4CDFF81F575F}" type="sibTrans" cxnId="{B022F122-269A-4E60-8A96-F167F7FDEBDE}">
      <dgm:prSet/>
      <dgm:spPr/>
      <dgm:t>
        <a:bodyPr/>
        <a:lstStyle/>
        <a:p>
          <a:endParaRPr lang="en-US"/>
        </a:p>
      </dgm:t>
    </dgm:pt>
    <dgm:pt modelId="{9A2AFD58-16F5-4A12-B030-1CA633D57CFF}">
      <dgm:prSet/>
      <dgm:spPr>
        <a:xfrm>
          <a:off x="7272873" y="2053632"/>
          <a:ext cx="2929830" cy="1757898"/>
        </a:xfrm>
        <a:prstGeom prst="rect">
          <a:avLst/>
        </a:prstGeom>
        <a:solidFill>
          <a:srgbClr val="2683C6">
            <a:hueOff val="0"/>
            <a:satOff val="0"/>
            <a:lumOff val="0"/>
            <a:alphaOff val="0"/>
          </a:srgbClr>
        </a:solidFill>
        <a:ln w="22225" cap="rnd" cmpd="sng" algn="ctr">
          <a:solidFill>
            <a:sysClr val="window" lastClr="FFFFFF">
              <a:hueOff val="0"/>
              <a:satOff val="0"/>
              <a:lumOff val="0"/>
              <a:alphaOff val="0"/>
            </a:sysClr>
          </a:solidFill>
          <a:prstDash val="solid"/>
        </a:ln>
        <a:effectLst/>
      </dgm:spPr>
      <dgm:t>
        <a:bodyPr/>
        <a:lstStyle/>
        <a:p>
          <a:pPr>
            <a:buNone/>
          </a:pPr>
          <a:r>
            <a:rPr lang="en-GB">
              <a:solidFill>
                <a:sysClr val="window" lastClr="FFFFFF"/>
              </a:solidFill>
              <a:latin typeface="Franklin Gothic Book" panose="020B0502020104020203"/>
              <a:ea typeface="+mn-ea"/>
              <a:cs typeface="+mn-cs"/>
            </a:rPr>
            <a:t>Invitation to interview </a:t>
          </a:r>
          <a:endParaRPr lang="en-US">
            <a:solidFill>
              <a:sysClr val="window" lastClr="FFFFFF"/>
            </a:solidFill>
            <a:latin typeface="Franklin Gothic Book" panose="020B0502020104020203"/>
            <a:ea typeface="+mn-ea"/>
            <a:cs typeface="+mn-cs"/>
          </a:endParaRPr>
        </a:p>
      </dgm:t>
    </dgm:pt>
    <dgm:pt modelId="{35FDB8D6-AE0A-4F70-BA6C-71B84567CC9A}" type="parTrans" cxnId="{BEA945C1-0FBA-4B73-B3FC-9320EF2C16F8}">
      <dgm:prSet/>
      <dgm:spPr/>
      <dgm:t>
        <a:bodyPr/>
        <a:lstStyle/>
        <a:p>
          <a:endParaRPr lang="en-US"/>
        </a:p>
      </dgm:t>
    </dgm:pt>
    <dgm:pt modelId="{D2F9B62B-C655-471C-94D6-9D5D3D3F5C36}" type="sibTrans" cxnId="{BEA945C1-0FBA-4B73-B3FC-9320EF2C16F8}">
      <dgm:prSet/>
      <dgm:spPr/>
      <dgm:t>
        <a:bodyPr/>
        <a:lstStyle/>
        <a:p>
          <a:endParaRPr lang="en-US"/>
        </a:p>
      </dgm:t>
    </dgm:pt>
    <dgm:pt modelId="{46005901-C8A0-4408-9ED7-9AD3DBAC540B}" type="pres">
      <dgm:prSet presAssocID="{1605D8F3-69BD-4525-859B-E1BD68EA0C93}" presName="diagram" presStyleCnt="0">
        <dgm:presLayoutVars>
          <dgm:dir/>
          <dgm:resizeHandles val="exact"/>
        </dgm:presLayoutVars>
      </dgm:prSet>
      <dgm:spPr/>
    </dgm:pt>
    <dgm:pt modelId="{FE4B2985-0EEE-4163-97B2-10EFADAA3C31}" type="pres">
      <dgm:prSet presAssocID="{7B5D02A8-A06A-4EBE-92F3-4E987AB88B40}" presName="node" presStyleLbl="node1" presStyleIdx="0" presStyleCnt="6">
        <dgm:presLayoutVars>
          <dgm:bulletEnabled val="1"/>
        </dgm:presLayoutVars>
      </dgm:prSet>
      <dgm:spPr/>
    </dgm:pt>
    <dgm:pt modelId="{D7F8BD50-B4D9-4405-8F32-83F641800DE6}" type="pres">
      <dgm:prSet presAssocID="{17699631-D522-4937-9FEC-992BBF87E5CD}" presName="sibTrans" presStyleCnt="0"/>
      <dgm:spPr/>
    </dgm:pt>
    <dgm:pt modelId="{44780F99-9897-4171-A00A-7EAD6AD83256}" type="pres">
      <dgm:prSet presAssocID="{7E1B93E7-CE8A-4BBE-9F2B-9652D400CC23}" presName="node" presStyleLbl="node1" presStyleIdx="1" presStyleCnt="6">
        <dgm:presLayoutVars>
          <dgm:bulletEnabled val="1"/>
        </dgm:presLayoutVars>
      </dgm:prSet>
      <dgm:spPr/>
    </dgm:pt>
    <dgm:pt modelId="{D0F66FC1-1A5D-4CF8-B19D-678A043A8DEF}" type="pres">
      <dgm:prSet presAssocID="{95C0158D-FCB0-470C-997A-9D2C05F83F54}" presName="sibTrans" presStyleCnt="0"/>
      <dgm:spPr/>
    </dgm:pt>
    <dgm:pt modelId="{898F1762-9A42-433B-86BB-611ED8B308AE}" type="pres">
      <dgm:prSet presAssocID="{B8669381-379C-4FE7-A839-CB7A884A9128}" presName="node" presStyleLbl="node1" presStyleIdx="2" presStyleCnt="6">
        <dgm:presLayoutVars>
          <dgm:bulletEnabled val="1"/>
        </dgm:presLayoutVars>
      </dgm:prSet>
      <dgm:spPr/>
    </dgm:pt>
    <dgm:pt modelId="{BFC86710-6B6D-45AB-A0EC-6F5F0F4A529A}" type="pres">
      <dgm:prSet presAssocID="{49E4618B-6712-4BEA-ABB3-DDD994716C31}" presName="sibTrans" presStyleCnt="0"/>
      <dgm:spPr/>
    </dgm:pt>
    <dgm:pt modelId="{BC2EA6CD-3455-4C63-A812-E1A3BF4D5DAB}" type="pres">
      <dgm:prSet presAssocID="{3C3896FA-858F-473E-8E9F-DF511F692064}" presName="node" presStyleLbl="node1" presStyleIdx="3" presStyleCnt="6">
        <dgm:presLayoutVars>
          <dgm:bulletEnabled val="1"/>
        </dgm:presLayoutVars>
      </dgm:prSet>
      <dgm:spPr/>
    </dgm:pt>
    <dgm:pt modelId="{AF0465E9-FAA8-47EE-BB9B-99D56DDC3748}" type="pres">
      <dgm:prSet presAssocID="{BDED9686-EC71-45FC-82C1-15B19AECC6EC}" presName="sibTrans" presStyleCnt="0"/>
      <dgm:spPr/>
    </dgm:pt>
    <dgm:pt modelId="{D84C907A-DE85-42BC-AD54-C4722AAC5E34}" type="pres">
      <dgm:prSet presAssocID="{E3D85AF0-F7F2-43F5-9E00-B34B2732F1DA}" presName="node" presStyleLbl="node1" presStyleIdx="4" presStyleCnt="6">
        <dgm:presLayoutVars>
          <dgm:bulletEnabled val="1"/>
        </dgm:presLayoutVars>
      </dgm:prSet>
      <dgm:spPr/>
    </dgm:pt>
    <dgm:pt modelId="{66F57659-DB93-492C-BA46-2840B1568C73}" type="pres">
      <dgm:prSet presAssocID="{6A8D54EB-A1E8-4BEF-816F-4CDFF81F575F}" presName="sibTrans" presStyleCnt="0"/>
      <dgm:spPr/>
    </dgm:pt>
    <dgm:pt modelId="{1C4F2C00-9B61-4EA1-8C8B-93223FC8AA75}" type="pres">
      <dgm:prSet presAssocID="{9A2AFD58-16F5-4A12-B030-1CA633D57CFF}" presName="node" presStyleLbl="node1" presStyleIdx="5" presStyleCnt="6">
        <dgm:presLayoutVars>
          <dgm:bulletEnabled val="1"/>
        </dgm:presLayoutVars>
      </dgm:prSet>
      <dgm:spPr/>
    </dgm:pt>
  </dgm:ptLst>
  <dgm:cxnLst>
    <dgm:cxn modelId="{B022F122-269A-4E60-8A96-F167F7FDEBDE}" srcId="{1605D8F3-69BD-4525-859B-E1BD68EA0C93}" destId="{E3D85AF0-F7F2-43F5-9E00-B34B2732F1DA}" srcOrd="4" destOrd="0" parTransId="{EF750E37-9284-4943-B838-5227D0252B0D}" sibTransId="{6A8D54EB-A1E8-4BEF-816F-4CDFF81F575F}"/>
    <dgm:cxn modelId="{59801C30-B015-4303-A21B-ED46C4C4AB65}" type="presOf" srcId="{7E1B93E7-CE8A-4BBE-9F2B-9652D400CC23}" destId="{44780F99-9897-4171-A00A-7EAD6AD83256}" srcOrd="0" destOrd="0" presId="urn:microsoft.com/office/officeart/2005/8/layout/default"/>
    <dgm:cxn modelId="{88B7C364-E866-47C9-B2E4-93C039F641BB}" type="presOf" srcId="{3C3896FA-858F-473E-8E9F-DF511F692064}" destId="{BC2EA6CD-3455-4C63-A812-E1A3BF4D5DAB}" srcOrd="0" destOrd="0" presId="urn:microsoft.com/office/officeart/2005/8/layout/default"/>
    <dgm:cxn modelId="{9CC1116B-6448-4F23-A03A-007B4DA62E62}" srcId="{1605D8F3-69BD-4525-859B-E1BD68EA0C93}" destId="{7B5D02A8-A06A-4EBE-92F3-4E987AB88B40}" srcOrd="0" destOrd="0" parTransId="{61FE6522-12AE-45A5-ABCB-950FD9F3F43A}" sibTransId="{17699631-D522-4937-9FEC-992BBF87E5CD}"/>
    <dgm:cxn modelId="{4280F755-40CB-41F2-99FC-1CC2BE26E9E8}" type="presOf" srcId="{E3D85AF0-F7F2-43F5-9E00-B34B2732F1DA}" destId="{D84C907A-DE85-42BC-AD54-C4722AAC5E34}" srcOrd="0" destOrd="0" presId="urn:microsoft.com/office/officeart/2005/8/layout/default"/>
    <dgm:cxn modelId="{F7CF0483-901F-4473-9635-24AFA6E640C6}" type="presOf" srcId="{7B5D02A8-A06A-4EBE-92F3-4E987AB88B40}" destId="{FE4B2985-0EEE-4163-97B2-10EFADAA3C31}" srcOrd="0" destOrd="0" presId="urn:microsoft.com/office/officeart/2005/8/layout/default"/>
    <dgm:cxn modelId="{54DA4194-9EEF-4412-80EE-924CE735920D}" type="presOf" srcId="{1605D8F3-69BD-4525-859B-E1BD68EA0C93}" destId="{46005901-C8A0-4408-9ED7-9AD3DBAC540B}" srcOrd="0" destOrd="0" presId="urn:microsoft.com/office/officeart/2005/8/layout/default"/>
    <dgm:cxn modelId="{4370BDA5-E6D3-423F-9528-3D695FF101FE}" type="presOf" srcId="{B8669381-379C-4FE7-A839-CB7A884A9128}" destId="{898F1762-9A42-433B-86BB-611ED8B308AE}" srcOrd="0" destOrd="0" presId="urn:microsoft.com/office/officeart/2005/8/layout/default"/>
    <dgm:cxn modelId="{BEA945C1-0FBA-4B73-B3FC-9320EF2C16F8}" srcId="{1605D8F3-69BD-4525-859B-E1BD68EA0C93}" destId="{9A2AFD58-16F5-4A12-B030-1CA633D57CFF}" srcOrd="5" destOrd="0" parTransId="{35FDB8D6-AE0A-4F70-BA6C-71B84567CC9A}" sibTransId="{D2F9B62B-C655-471C-94D6-9D5D3D3F5C36}"/>
    <dgm:cxn modelId="{D0ABCFC5-7AC7-4802-9D86-28121D6C8D3B}" srcId="{1605D8F3-69BD-4525-859B-E1BD68EA0C93}" destId="{3C3896FA-858F-473E-8E9F-DF511F692064}" srcOrd="3" destOrd="0" parTransId="{386574F2-6F57-464A-BEE7-8B066A3997B4}" sibTransId="{BDED9686-EC71-45FC-82C1-15B19AECC6EC}"/>
    <dgm:cxn modelId="{736AF4C8-C297-4DD2-96CC-8D7F50A07516}" srcId="{1605D8F3-69BD-4525-859B-E1BD68EA0C93}" destId="{B8669381-379C-4FE7-A839-CB7A884A9128}" srcOrd="2" destOrd="0" parTransId="{CC0948F1-5F5E-4ACA-B046-BB37330B1FDD}" sibTransId="{49E4618B-6712-4BEA-ABB3-DDD994716C31}"/>
    <dgm:cxn modelId="{516346CD-266A-47B0-B6CE-A46310784A13}" srcId="{1605D8F3-69BD-4525-859B-E1BD68EA0C93}" destId="{7E1B93E7-CE8A-4BBE-9F2B-9652D400CC23}" srcOrd="1" destOrd="0" parTransId="{BCD38954-D699-470A-A276-52D0255CAB13}" sibTransId="{95C0158D-FCB0-470C-997A-9D2C05F83F54}"/>
    <dgm:cxn modelId="{71CFC4D1-78FA-41B7-BC8F-CBBA1912A44E}" type="presOf" srcId="{9A2AFD58-16F5-4A12-B030-1CA633D57CFF}" destId="{1C4F2C00-9B61-4EA1-8C8B-93223FC8AA75}" srcOrd="0" destOrd="0" presId="urn:microsoft.com/office/officeart/2005/8/layout/default"/>
    <dgm:cxn modelId="{232D4F13-5E3F-4247-8080-36CB45F35FBB}" type="presParOf" srcId="{46005901-C8A0-4408-9ED7-9AD3DBAC540B}" destId="{FE4B2985-0EEE-4163-97B2-10EFADAA3C31}" srcOrd="0" destOrd="0" presId="urn:microsoft.com/office/officeart/2005/8/layout/default"/>
    <dgm:cxn modelId="{9CDD1EFB-E5EE-488D-8471-916971510084}" type="presParOf" srcId="{46005901-C8A0-4408-9ED7-9AD3DBAC540B}" destId="{D7F8BD50-B4D9-4405-8F32-83F641800DE6}" srcOrd="1" destOrd="0" presId="urn:microsoft.com/office/officeart/2005/8/layout/default"/>
    <dgm:cxn modelId="{AA709F72-43F2-4599-AD24-C71039C7CA8B}" type="presParOf" srcId="{46005901-C8A0-4408-9ED7-9AD3DBAC540B}" destId="{44780F99-9897-4171-A00A-7EAD6AD83256}" srcOrd="2" destOrd="0" presId="urn:microsoft.com/office/officeart/2005/8/layout/default"/>
    <dgm:cxn modelId="{67B94636-EA8D-49BC-A97F-1A58D0F092AE}" type="presParOf" srcId="{46005901-C8A0-4408-9ED7-9AD3DBAC540B}" destId="{D0F66FC1-1A5D-4CF8-B19D-678A043A8DEF}" srcOrd="3" destOrd="0" presId="urn:microsoft.com/office/officeart/2005/8/layout/default"/>
    <dgm:cxn modelId="{C50ECA91-AC9D-4C9F-9C5F-E898C1776110}" type="presParOf" srcId="{46005901-C8A0-4408-9ED7-9AD3DBAC540B}" destId="{898F1762-9A42-433B-86BB-611ED8B308AE}" srcOrd="4" destOrd="0" presId="urn:microsoft.com/office/officeart/2005/8/layout/default"/>
    <dgm:cxn modelId="{D3C12047-FB18-4D22-8655-DA4CB4E6A651}" type="presParOf" srcId="{46005901-C8A0-4408-9ED7-9AD3DBAC540B}" destId="{BFC86710-6B6D-45AB-A0EC-6F5F0F4A529A}" srcOrd="5" destOrd="0" presId="urn:microsoft.com/office/officeart/2005/8/layout/default"/>
    <dgm:cxn modelId="{F6C9DFB6-BF10-4710-A168-1A43B2874169}" type="presParOf" srcId="{46005901-C8A0-4408-9ED7-9AD3DBAC540B}" destId="{BC2EA6CD-3455-4C63-A812-E1A3BF4D5DAB}" srcOrd="6" destOrd="0" presId="urn:microsoft.com/office/officeart/2005/8/layout/default"/>
    <dgm:cxn modelId="{3D3A1308-E9C1-4B66-ADAB-1F3934CD42B2}" type="presParOf" srcId="{46005901-C8A0-4408-9ED7-9AD3DBAC540B}" destId="{AF0465E9-FAA8-47EE-BB9B-99D56DDC3748}" srcOrd="7" destOrd="0" presId="urn:microsoft.com/office/officeart/2005/8/layout/default"/>
    <dgm:cxn modelId="{FC00BA28-9B2E-493D-85AA-7BFBAD460125}" type="presParOf" srcId="{46005901-C8A0-4408-9ED7-9AD3DBAC540B}" destId="{D84C907A-DE85-42BC-AD54-C4722AAC5E34}" srcOrd="8" destOrd="0" presId="urn:microsoft.com/office/officeart/2005/8/layout/default"/>
    <dgm:cxn modelId="{32F5B4D7-D266-4B47-AFF9-DAD655E96BA4}" type="presParOf" srcId="{46005901-C8A0-4408-9ED7-9AD3DBAC540B}" destId="{66F57659-DB93-492C-BA46-2840B1568C73}" srcOrd="9" destOrd="0" presId="urn:microsoft.com/office/officeart/2005/8/layout/default"/>
    <dgm:cxn modelId="{5C1006C5-372F-4C67-9236-491856686DFB}" type="presParOf" srcId="{46005901-C8A0-4408-9ED7-9AD3DBAC540B}" destId="{1C4F2C00-9B61-4EA1-8C8B-93223FC8AA75}" srcOrd="10"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C99E6FC-E83B-425E-BDD1-85F335F6E6AE}" type="doc">
      <dgm:prSet loTypeId="urn:microsoft.com/office/officeart/2018/5/layout/IconCircle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132B395F-AB10-4A87-A1E5-A422FBD5740F}">
      <dgm:prSet custT="1"/>
      <dgm:spPr>
        <a:xfrm>
          <a:off x="4232" y="2227765"/>
          <a:ext cx="1603125" cy="641250"/>
        </a:xfrm>
        <a:prstGeom prst="rect">
          <a:avLst/>
        </a:prstGeom>
        <a:noFill/>
        <a:ln>
          <a:noFill/>
        </a:ln>
        <a:effectLst/>
      </dgm:spPr>
      <dgm:t>
        <a:bodyPr/>
        <a:lstStyle/>
        <a:p>
          <a:pPr>
            <a:buNone/>
            <a:defRPr cap="all"/>
          </a:pPr>
          <a:r>
            <a:rPr lang="en-US" sz="2000" b="1" kern="1200" dirty="0">
              <a:solidFill>
                <a:schemeClr val="accent1">
                  <a:lumMod val="50000"/>
                </a:schemeClr>
              </a:solidFill>
              <a:latin typeface="+mn-lt"/>
              <a:ea typeface="+mn-ea"/>
              <a:cs typeface="+mn-cs"/>
            </a:rPr>
            <a:t>Interview Arrangements </a:t>
          </a:r>
        </a:p>
      </dgm:t>
    </dgm:pt>
    <dgm:pt modelId="{CB061A45-C10E-4309-B204-1C6053327B48}" type="parTrans" cxnId="{AFB25B92-BC19-4579-A43B-6F63DDD117D5}">
      <dgm:prSet/>
      <dgm:spPr/>
      <dgm:t>
        <a:bodyPr/>
        <a:lstStyle/>
        <a:p>
          <a:endParaRPr lang="en-US"/>
        </a:p>
      </dgm:t>
    </dgm:pt>
    <dgm:pt modelId="{E4E2F3E7-86A3-40A4-9005-AD3D87B85F01}" type="sibTrans" cxnId="{AFB25B92-BC19-4579-A43B-6F63DDD117D5}">
      <dgm:prSet/>
      <dgm:spPr/>
      <dgm:t>
        <a:bodyPr/>
        <a:lstStyle/>
        <a:p>
          <a:endParaRPr lang="en-US"/>
        </a:p>
      </dgm:t>
    </dgm:pt>
    <dgm:pt modelId="{A5AE8FC6-82A7-45BC-984C-A96F4E4724C4}">
      <dgm:prSet custT="1"/>
      <dgm:spPr>
        <a:xfrm>
          <a:off x="1887904" y="2227765"/>
          <a:ext cx="1603125" cy="641250"/>
        </a:xfrm>
        <a:prstGeom prst="rect">
          <a:avLst/>
        </a:prstGeom>
        <a:noFill/>
        <a:ln>
          <a:noFill/>
        </a:ln>
        <a:effectLst/>
      </dgm:spPr>
      <dgm:t>
        <a:bodyPr/>
        <a:lstStyle/>
        <a:p>
          <a:pPr marL="0" lvl="0" indent="0" algn="ctr" defTabSz="800100">
            <a:lnSpc>
              <a:spcPct val="90000"/>
            </a:lnSpc>
            <a:spcBef>
              <a:spcPct val="0"/>
            </a:spcBef>
            <a:spcAft>
              <a:spcPct val="35000"/>
            </a:spcAft>
            <a:buNone/>
            <a:defRPr cap="all"/>
          </a:pPr>
          <a:r>
            <a:rPr lang="en-US" sz="2000" b="1" kern="1200" cap="all" dirty="0">
              <a:solidFill>
                <a:srgbClr val="4472C4">
                  <a:lumMod val="50000"/>
                </a:srgbClr>
              </a:solidFill>
              <a:latin typeface="Calibri" panose="020F0502020204030204"/>
              <a:ea typeface="+mn-ea"/>
              <a:cs typeface="+mn-cs"/>
            </a:rPr>
            <a:t>Interview &amp; THE Day of Interview</a:t>
          </a:r>
        </a:p>
      </dgm:t>
    </dgm:pt>
    <dgm:pt modelId="{E6F11C6C-A21F-48C7-A084-EDA2D566C0FD}" type="parTrans" cxnId="{8D684158-30D3-40DD-97E6-EADB6AA83F69}">
      <dgm:prSet/>
      <dgm:spPr/>
      <dgm:t>
        <a:bodyPr/>
        <a:lstStyle/>
        <a:p>
          <a:endParaRPr lang="en-US"/>
        </a:p>
      </dgm:t>
    </dgm:pt>
    <dgm:pt modelId="{62701806-31E1-4F3F-A30D-0F1235F9D9B4}" type="sibTrans" cxnId="{8D684158-30D3-40DD-97E6-EADB6AA83F69}">
      <dgm:prSet/>
      <dgm:spPr/>
      <dgm:t>
        <a:bodyPr/>
        <a:lstStyle/>
        <a:p>
          <a:endParaRPr lang="en-US"/>
        </a:p>
      </dgm:t>
    </dgm:pt>
    <dgm:pt modelId="{590CF74E-9DA4-4C41-BA09-24E4E69CEF4E}">
      <dgm:prSet custT="1"/>
      <dgm:spPr>
        <a:xfrm>
          <a:off x="3771576" y="2227765"/>
          <a:ext cx="1603125" cy="641250"/>
        </a:xfrm>
        <a:prstGeom prst="rect">
          <a:avLst/>
        </a:prstGeom>
        <a:noFill/>
        <a:ln>
          <a:noFill/>
        </a:ln>
        <a:effectLst/>
      </dgm:spPr>
      <dgm:t>
        <a:bodyPr/>
        <a:lstStyle/>
        <a:p>
          <a:pPr>
            <a:buNone/>
            <a:defRPr cap="all"/>
          </a:pPr>
          <a:r>
            <a:rPr lang="en-US" sz="2400" b="1" kern="1200" cap="all" dirty="0">
              <a:solidFill>
                <a:srgbClr val="4472C4">
                  <a:lumMod val="50000"/>
                </a:srgbClr>
              </a:solidFill>
              <a:latin typeface="Calibri" panose="020F0502020204030204"/>
              <a:ea typeface="+mn-ea"/>
              <a:cs typeface="+mn-cs"/>
            </a:rPr>
            <a:t>Upon Appointment</a:t>
          </a:r>
        </a:p>
      </dgm:t>
    </dgm:pt>
    <dgm:pt modelId="{D3E64D17-285B-4329-B4B8-FF6C0B648A32}" type="parTrans" cxnId="{D964B5EC-1FEC-49FF-8C88-3AECB36682CE}">
      <dgm:prSet/>
      <dgm:spPr/>
      <dgm:t>
        <a:bodyPr/>
        <a:lstStyle/>
        <a:p>
          <a:endParaRPr lang="en-US"/>
        </a:p>
      </dgm:t>
    </dgm:pt>
    <dgm:pt modelId="{0F9D8B6F-1FEE-40F1-8832-2667172D2888}" type="sibTrans" cxnId="{D964B5EC-1FEC-49FF-8C88-3AECB36682CE}">
      <dgm:prSet/>
      <dgm:spPr/>
      <dgm:t>
        <a:bodyPr/>
        <a:lstStyle/>
        <a:p>
          <a:endParaRPr lang="en-US"/>
        </a:p>
      </dgm:t>
    </dgm:pt>
    <dgm:pt modelId="{43714F99-031C-4B4A-ABE7-6021729CD06A}">
      <dgm:prSet custT="1"/>
      <dgm:spPr>
        <a:xfrm>
          <a:off x="5655248" y="2227765"/>
          <a:ext cx="1603125" cy="641250"/>
        </a:xfrm>
        <a:prstGeom prst="rect">
          <a:avLst/>
        </a:prstGeom>
        <a:noFill/>
        <a:ln>
          <a:noFill/>
        </a:ln>
        <a:effectLst/>
      </dgm:spPr>
      <dgm:t>
        <a:bodyPr/>
        <a:lstStyle/>
        <a:p>
          <a:pPr marL="0" lvl="0" indent="0" algn="ctr" defTabSz="800100">
            <a:lnSpc>
              <a:spcPct val="90000"/>
            </a:lnSpc>
            <a:spcBef>
              <a:spcPct val="0"/>
            </a:spcBef>
            <a:spcAft>
              <a:spcPct val="35000"/>
            </a:spcAft>
            <a:buNone/>
            <a:defRPr cap="all"/>
          </a:pPr>
          <a:r>
            <a:rPr lang="en-US" sz="2400" b="1" kern="1200" cap="all" dirty="0">
              <a:solidFill>
                <a:srgbClr val="4472C4">
                  <a:lumMod val="50000"/>
                </a:srgbClr>
              </a:solidFill>
              <a:latin typeface="Calibri" panose="020F0502020204030204"/>
              <a:ea typeface="+mn-ea"/>
              <a:cs typeface="+mn-cs"/>
            </a:rPr>
            <a:t>DBS Clearance </a:t>
          </a:r>
        </a:p>
      </dgm:t>
    </dgm:pt>
    <dgm:pt modelId="{ADD06847-DE85-437D-9913-C32165080544}" type="parTrans" cxnId="{1FB88F07-5B5E-4F99-ADF2-E8925C656839}">
      <dgm:prSet/>
      <dgm:spPr/>
      <dgm:t>
        <a:bodyPr/>
        <a:lstStyle/>
        <a:p>
          <a:endParaRPr lang="en-US"/>
        </a:p>
      </dgm:t>
    </dgm:pt>
    <dgm:pt modelId="{ED10D5EB-FB0A-4EEC-8E46-B662E4B39D1A}" type="sibTrans" cxnId="{1FB88F07-5B5E-4F99-ADF2-E8925C656839}">
      <dgm:prSet/>
      <dgm:spPr/>
      <dgm:t>
        <a:bodyPr/>
        <a:lstStyle/>
        <a:p>
          <a:endParaRPr lang="en-US"/>
        </a:p>
      </dgm:t>
    </dgm:pt>
    <dgm:pt modelId="{45325C4F-5C24-4AE7-A47A-74023F9A1EDD}">
      <dgm:prSet custT="1"/>
      <dgm:spPr>
        <a:xfrm>
          <a:off x="7538920" y="2227765"/>
          <a:ext cx="1603125" cy="641250"/>
        </a:xfrm>
        <a:prstGeom prst="rect">
          <a:avLst/>
        </a:prstGeom>
        <a:noFill/>
        <a:ln>
          <a:noFill/>
        </a:ln>
        <a:effectLst/>
      </dgm:spPr>
      <dgm:t>
        <a:bodyPr/>
        <a:lstStyle/>
        <a:p>
          <a:pPr marL="0" lvl="0" indent="0" algn="ctr" defTabSz="800100">
            <a:lnSpc>
              <a:spcPct val="90000"/>
            </a:lnSpc>
            <a:spcBef>
              <a:spcPct val="0"/>
            </a:spcBef>
            <a:spcAft>
              <a:spcPct val="35000"/>
            </a:spcAft>
            <a:buNone/>
            <a:defRPr cap="all"/>
          </a:pPr>
          <a:r>
            <a:rPr lang="en-US" sz="2000" b="1" kern="1200" cap="all" dirty="0">
              <a:solidFill>
                <a:srgbClr val="4472C4">
                  <a:lumMod val="50000"/>
                </a:srgbClr>
              </a:solidFill>
              <a:latin typeface="Calibri" panose="020F0502020204030204"/>
              <a:ea typeface="+mn-ea"/>
              <a:cs typeface="+mn-cs"/>
            </a:rPr>
            <a:t>Starting of the Role &amp; Induction </a:t>
          </a:r>
        </a:p>
      </dgm:t>
    </dgm:pt>
    <dgm:pt modelId="{1A4D4936-BDDE-4746-B584-756EC78AD30D}" type="parTrans" cxnId="{4789D922-F900-45FD-A08A-4CC20E809A06}">
      <dgm:prSet/>
      <dgm:spPr/>
      <dgm:t>
        <a:bodyPr/>
        <a:lstStyle/>
        <a:p>
          <a:endParaRPr lang="en-US"/>
        </a:p>
      </dgm:t>
    </dgm:pt>
    <dgm:pt modelId="{AE43A17A-25F4-49E7-97F2-484EDF8D11D7}" type="sibTrans" cxnId="{4789D922-F900-45FD-A08A-4CC20E809A06}">
      <dgm:prSet/>
      <dgm:spPr/>
      <dgm:t>
        <a:bodyPr/>
        <a:lstStyle/>
        <a:p>
          <a:endParaRPr lang="en-US"/>
        </a:p>
      </dgm:t>
    </dgm:pt>
    <dgm:pt modelId="{7FD43849-324A-4C1A-B828-507182D67B47}">
      <dgm:prSet custT="1"/>
      <dgm:spPr>
        <a:xfrm>
          <a:off x="9422592" y="2227765"/>
          <a:ext cx="1603125" cy="641250"/>
        </a:xfrm>
        <a:prstGeom prst="rect">
          <a:avLst/>
        </a:prstGeom>
        <a:noFill/>
        <a:ln>
          <a:noFill/>
        </a:ln>
        <a:effectLst/>
      </dgm:spPr>
      <dgm:t>
        <a:bodyPr/>
        <a:lstStyle/>
        <a:p>
          <a:pPr>
            <a:buNone/>
            <a:defRPr cap="all"/>
          </a:pPr>
          <a:r>
            <a:rPr lang="en-US" sz="2400" b="1" kern="1200" cap="all" dirty="0">
              <a:solidFill>
                <a:srgbClr val="4472C4">
                  <a:lumMod val="50000"/>
                </a:srgbClr>
              </a:solidFill>
              <a:latin typeface="Calibri" panose="020F0502020204030204"/>
              <a:ea typeface="+mn-ea"/>
              <a:cs typeface="+mn-cs"/>
            </a:rPr>
            <a:t>Review of policy</a:t>
          </a:r>
        </a:p>
      </dgm:t>
    </dgm:pt>
    <dgm:pt modelId="{F3ADBF30-D5EB-4285-BD9D-6FDE2324D4FD}" type="parTrans" cxnId="{B0A1B633-DED4-4F21-AB19-7053109AE35A}">
      <dgm:prSet/>
      <dgm:spPr/>
      <dgm:t>
        <a:bodyPr/>
        <a:lstStyle/>
        <a:p>
          <a:endParaRPr lang="en-US"/>
        </a:p>
      </dgm:t>
    </dgm:pt>
    <dgm:pt modelId="{31E3B10E-9711-4941-B9C9-D28FFE2DE116}" type="sibTrans" cxnId="{B0A1B633-DED4-4F21-AB19-7053109AE35A}">
      <dgm:prSet/>
      <dgm:spPr/>
      <dgm:t>
        <a:bodyPr/>
        <a:lstStyle/>
        <a:p>
          <a:endParaRPr lang="en-US"/>
        </a:p>
      </dgm:t>
    </dgm:pt>
    <dgm:pt modelId="{6C5AECEC-F386-467D-B342-4DB1DE36DFB7}" type="pres">
      <dgm:prSet presAssocID="{6C99E6FC-E83B-425E-BDD1-85F335F6E6AE}" presName="root" presStyleCnt="0">
        <dgm:presLayoutVars>
          <dgm:dir/>
          <dgm:resizeHandles val="exact"/>
        </dgm:presLayoutVars>
      </dgm:prSet>
      <dgm:spPr/>
    </dgm:pt>
    <dgm:pt modelId="{47EE94AE-76D3-4494-8A7E-8751BBB9A676}" type="pres">
      <dgm:prSet presAssocID="{132B395F-AB10-4A87-A1E5-A422FBD5740F}" presName="compNode" presStyleCnt="0"/>
      <dgm:spPr/>
    </dgm:pt>
    <dgm:pt modelId="{4BC14EC1-2B8A-41DE-8219-8EEC8E85C8A7}" type="pres">
      <dgm:prSet presAssocID="{132B395F-AB10-4A87-A1E5-A422FBD5740F}" presName="iconBgRect" presStyleLbl="bgShp" presStyleIdx="0" presStyleCnt="6"/>
      <dgm:spPr>
        <a:xfrm>
          <a:off x="316842" y="945265"/>
          <a:ext cx="977906" cy="977906"/>
        </a:xfrm>
        <a:prstGeom prst="ellipse">
          <a:avLst/>
        </a:prstGeom>
        <a:solidFill>
          <a:srgbClr val="2683C6">
            <a:hueOff val="0"/>
            <a:satOff val="0"/>
            <a:lumOff val="0"/>
            <a:alphaOff val="0"/>
          </a:srgbClr>
        </a:solidFill>
        <a:ln>
          <a:noFill/>
        </a:ln>
        <a:effectLst/>
      </dgm:spPr>
    </dgm:pt>
    <dgm:pt modelId="{0B7CEC53-E5DD-418E-9843-EBB8D8535FDE}" type="pres">
      <dgm:prSet presAssocID="{132B395F-AB10-4A87-A1E5-A422FBD5740F}" presName="iconRect" presStyleLbl="node1" presStyleIdx="0" presStyleCnt="6"/>
      <dgm:spPr>
        <a:xfrm>
          <a:off x="525248" y="1153671"/>
          <a:ext cx="561093" cy="56109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2225" cap="rnd" cmpd="sng" algn="ctr">
          <a:noFill/>
          <a:prstDash val="solid"/>
        </a:ln>
        <a:effectLst/>
      </dgm:spPr>
      <dgm:extLst>
        <a:ext uri="{E40237B7-FDA0-4F09-8148-C483321AD2D9}">
          <dgm14:cNvPr xmlns:dgm14="http://schemas.microsoft.com/office/drawing/2010/diagram" id="0" name="" descr="Handshake"/>
        </a:ext>
      </dgm:extLst>
    </dgm:pt>
    <dgm:pt modelId="{F4DAC7B8-ED23-4E2D-9C73-0FEC9924AE9B}" type="pres">
      <dgm:prSet presAssocID="{132B395F-AB10-4A87-A1E5-A422FBD5740F}" presName="spaceRect" presStyleCnt="0"/>
      <dgm:spPr/>
    </dgm:pt>
    <dgm:pt modelId="{187B23E6-7D9D-4CC6-906E-38A2680FA3F8}" type="pres">
      <dgm:prSet presAssocID="{132B395F-AB10-4A87-A1E5-A422FBD5740F}" presName="textRect" presStyleLbl="revTx" presStyleIdx="0" presStyleCnt="6" custScaleX="128028">
        <dgm:presLayoutVars>
          <dgm:chMax val="1"/>
          <dgm:chPref val="1"/>
        </dgm:presLayoutVars>
      </dgm:prSet>
      <dgm:spPr/>
    </dgm:pt>
    <dgm:pt modelId="{2F1F5D57-183B-4CF8-BFAB-D48B676D3433}" type="pres">
      <dgm:prSet presAssocID="{E4E2F3E7-86A3-40A4-9005-AD3D87B85F01}" presName="sibTrans" presStyleCnt="0"/>
      <dgm:spPr/>
    </dgm:pt>
    <dgm:pt modelId="{7AF6666F-2700-4855-B68B-1493955BC771}" type="pres">
      <dgm:prSet presAssocID="{A5AE8FC6-82A7-45BC-984C-A96F4E4724C4}" presName="compNode" presStyleCnt="0"/>
      <dgm:spPr/>
    </dgm:pt>
    <dgm:pt modelId="{A908D777-C47D-4983-957D-D5C6AECE4723}" type="pres">
      <dgm:prSet presAssocID="{A5AE8FC6-82A7-45BC-984C-A96F4E4724C4}" presName="iconBgRect" presStyleLbl="bgShp" presStyleIdx="1" presStyleCnt="6"/>
      <dgm:spPr>
        <a:xfrm>
          <a:off x="2200514" y="945265"/>
          <a:ext cx="977906" cy="977906"/>
        </a:xfrm>
        <a:prstGeom prst="ellipse">
          <a:avLst/>
        </a:prstGeom>
        <a:solidFill>
          <a:srgbClr val="27CED7">
            <a:hueOff val="0"/>
            <a:satOff val="0"/>
            <a:lumOff val="0"/>
            <a:alphaOff val="0"/>
          </a:srgbClr>
        </a:solidFill>
        <a:ln>
          <a:noFill/>
        </a:ln>
        <a:effectLst/>
      </dgm:spPr>
    </dgm:pt>
    <dgm:pt modelId="{17331D2D-1656-4280-92F4-8C4121BF4E0C}" type="pres">
      <dgm:prSet presAssocID="{A5AE8FC6-82A7-45BC-984C-A96F4E4724C4}" presName="iconRect" presStyleLbl="node1" presStyleIdx="1" presStyleCnt="6"/>
      <dgm:spPr>
        <a:xfrm>
          <a:off x="2408920" y="1153671"/>
          <a:ext cx="561093" cy="56109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2225" cap="rnd" cmpd="sng" algn="ctr">
          <a:noFill/>
          <a:prstDash val="solid"/>
        </a:ln>
        <a:effectLst/>
      </dgm:spPr>
      <dgm:extLst>
        <a:ext uri="{E40237B7-FDA0-4F09-8148-C483321AD2D9}">
          <dgm14:cNvPr xmlns:dgm14="http://schemas.microsoft.com/office/drawing/2010/diagram" id="0" name="" descr="Radio microphone"/>
        </a:ext>
      </dgm:extLst>
    </dgm:pt>
    <dgm:pt modelId="{F1A2DBD9-878A-4F1E-B39B-D21437D0BD32}" type="pres">
      <dgm:prSet presAssocID="{A5AE8FC6-82A7-45BC-984C-A96F4E4724C4}" presName="spaceRect" presStyleCnt="0"/>
      <dgm:spPr/>
    </dgm:pt>
    <dgm:pt modelId="{A8CD9B18-2599-4CCA-9E4C-F4DB93F38E6E}" type="pres">
      <dgm:prSet presAssocID="{A5AE8FC6-82A7-45BC-984C-A96F4E4724C4}" presName="textRect" presStyleLbl="revTx" presStyleIdx="1" presStyleCnt="6">
        <dgm:presLayoutVars>
          <dgm:chMax val="1"/>
          <dgm:chPref val="1"/>
        </dgm:presLayoutVars>
      </dgm:prSet>
      <dgm:spPr/>
    </dgm:pt>
    <dgm:pt modelId="{6571AEED-8108-44E1-B704-5929A8D1B83B}" type="pres">
      <dgm:prSet presAssocID="{62701806-31E1-4F3F-A30D-0F1235F9D9B4}" presName="sibTrans" presStyleCnt="0"/>
      <dgm:spPr/>
    </dgm:pt>
    <dgm:pt modelId="{86C7653E-48C4-4575-A7DA-7B051AAEFD15}" type="pres">
      <dgm:prSet presAssocID="{590CF74E-9DA4-4C41-BA09-24E4E69CEF4E}" presName="compNode" presStyleCnt="0"/>
      <dgm:spPr/>
    </dgm:pt>
    <dgm:pt modelId="{82EDAD08-3046-4B47-BF96-C9FA986504D9}" type="pres">
      <dgm:prSet presAssocID="{590CF74E-9DA4-4C41-BA09-24E4E69CEF4E}" presName="iconBgRect" presStyleLbl="bgShp" presStyleIdx="2" presStyleCnt="6"/>
      <dgm:spPr>
        <a:xfrm>
          <a:off x="4084185" y="945265"/>
          <a:ext cx="977906" cy="977906"/>
        </a:xfrm>
        <a:prstGeom prst="ellipse">
          <a:avLst/>
        </a:prstGeom>
        <a:solidFill>
          <a:srgbClr val="42BA97">
            <a:hueOff val="0"/>
            <a:satOff val="0"/>
            <a:lumOff val="0"/>
            <a:alphaOff val="0"/>
          </a:srgbClr>
        </a:solidFill>
        <a:ln>
          <a:noFill/>
        </a:ln>
        <a:effectLst/>
      </dgm:spPr>
    </dgm:pt>
    <dgm:pt modelId="{26B2C9C9-DB56-4F30-A712-5E26B13ADD78}" type="pres">
      <dgm:prSet presAssocID="{590CF74E-9DA4-4C41-BA09-24E4E69CEF4E}" presName="iconRect" presStyleLbl="node1" presStyleIdx="2" presStyleCnt="6"/>
      <dgm:spPr>
        <a:xfrm>
          <a:off x="4292592" y="1153671"/>
          <a:ext cx="561093" cy="561093"/>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2225" cap="rnd" cmpd="sng" algn="ctr">
          <a:noFill/>
          <a:prstDash val="solid"/>
        </a:ln>
        <a:effectLst/>
      </dgm:spPr>
      <dgm:extLst>
        <a:ext uri="{E40237B7-FDA0-4F09-8148-C483321AD2D9}">
          <dgm14:cNvPr xmlns:dgm14="http://schemas.microsoft.com/office/drawing/2010/diagram" id="0" name="" descr="Daily Calendar"/>
        </a:ext>
      </dgm:extLst>
    </dgm:pt>
    <dgm:pt modelId="{DA3CE77D-9394-40AB-8396-461AEF5577B7}" type="pres">
      <dgm:prSet presAssocID="{590CF74E-9DA4-4C41-BA09-24E4E69CEF4E}" presName="spaceRect" presStyleCnt="0"/>
      <dgm:spPr/>
    </dgm:pt>
    <dgm:pt modelId="{3EA75350-BD94-4519-A713-BFCDF0E27345}" type="pres">
      <dgm:prSet presAssocID="{590CF74E-9DA4-4C41-BA09-24E4E69CEF4E}" presName="textRect" presStyleLbl="revTx" presStyleIdx="2" presStyleCnt="6" custScaleX="129218" custScaleY="116221">
        <dgm:presLayoutVars>
          <dgm:chMax val="1"/>
          <dgm:chPref val="1"/>
        </dgm:presLayoutVars>
      </dgm:prSet>
      <dgm:spPr/>
    </dgm:pt>
    <dgm:pt modelId="{14B75D98-1540-422F-B4EF-E92C5E09ED69}" type="pres">
      <dgm:prSet presAssocID="{0F9D8B6F-1FEE-40F1-8832-2667172D2888}" presName="sibTrans" presStyleCnt="0"/>
      <dgm:spPr/>
    </dgm:pt>
    <dgm:pt modelId="{CB0B1D07-5828-44F2-9C0B-C969CDEE4ACB}" type="pres">
      <dgm:prSet presAssocID="{43714F99-031C-4B4A-ABE7-6021729CD06A}" presName="compNode" presStyleCnt="0"/>
      <dgm:spPr/>
    </dgm:pt>
    <dgm:pt modelId="{3C3300D8-9A25-4F7B-B0EB-15B374DDF07F}" type="pres">
      <dgm:prSet presAssocID="{43714F99-031C-4B4A-ABE7-6021729CD06A}" presName="iconBgRect" presStyleLbl="bgShp" presStyleIdx="3" presStyleCnt="6"/>
      <dgm:spPr>
        <a:xfrm>
          <a:off x="5967857" y="945265"/>
          <a:ext cx="977906" cy="977906"/>
        </a:xfrm>
        <a:prstGeom prst="ellipse">
          <a:avLst/>
        </a:prstGeom>
        <a:solidFill>
          <a:srgbClr val="3E8853">
            <a:hueOff val="0"/>
            <a:satOff val="0"/>
            <a:lumOff val="0"/>
            <a:alphaOff val="0"/>
          </a:srgbClr>
        </a:solidFill>
        <a:ln>
          <a:noFill/>
        </a:ln>
        <a:effectLst/>
      </dgm:spPr>
    </dgm:pt>
    <dgm:pt modelId="{4767C284-27E9-465C-8114-15879285BDC6}" type="pres">
      <dgm:prSet presAssocID="{43714F99-031C-4B4A-ABE7-6021729CD06A}" presName="iconRect" presStyleLbl="node1" presStyleIdx="3" presStyleCnt="6"/>
      <dgm:spPr>
        <a:xfrm>
          <a:off x="6176264" y="1153671"/>
          <a:ext cx="561093" cy="561093"/>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22225" cap="rnd" cmpd="sng" algn="ctr">
          <a:noFill/>
          <a:prstDash val="solid"/>
        </a:ln>
        <a:effectLst/>
      </dgm:spPr>
      <dgm:extLst>
        <a:ext uri="{E40237B7-FDA0-4F09-8148-C483321AD2D9}">
          <dgm14:cNvPr xmlns:dgm14="http://schemas.microsoft.com/office/drawing/2010/diagram" id="0" name="" descr="Checkmark"/>
        </a:ext>
      </dgm:extLst>
    </dgm:pt>
    <dgm:pt modelId="{56BF5D89-E406-447F-9AEC-685C15F8E645}" type="pres">
      <dgm:prSet presAssocID="{43714F99-031C-4B4A-ABE7-6021729CD06A}" presName="spaceRect" presStyleCnt="0"/>
      <dgm:spPr/>
    </dgm:pt>
    <dgm:pt modelId="{E3CEC52A-8F6F-4456-A17D-11D9F16CD771}" type="pres">
      <dgm:prSet presAssocID="{43714F99-031C-4B4A-ABE7-6021729CD06A}" presName="textRect" presStyleLbl="revTx" presStyleIdx="3" presStyleCnt="6">
        <dgm:presLayoutVars>
          <dgm:chMax val="1"/>
          <dgm:chPref val="1"/>
        </dgm:presLayoutVars>
      </dgm:prSet>
      <dgm:spPr/>
    </dgm:pt>
    <dgm:pt modelId="{6C915FE3-DACB-43DC-A560-338DB452D741}" type="pres">
      <dgm:prSet presAssocID="{ED10D5EB-FB0A-4EEC-8E46-B662E4B39D1A}" presName="sibTrans" presStyleCnt="0"/>
      <dgm:spPr/>
    </dgm:pt>
    <dgm:pt modelId="{9222C81E-2722-402C-98BD-D6CB7BBC3840}" type="pres">
      <dgm:prSet presAssocID="{45325C4F-5C24-4AE7-A47A-74023F9A1EDD}" presName="compNode" presStyleCnt="0"/>
      <dgm:spPr/>
    </dgm:pt>
    <dgm:pt modelId="{74F393D7-7CEE-4FE5-9FF3-991F8AFC2A08}" type="pres">
      <dgm:prSet presAssocID="{45325C4F-5C24-4AE7-A47A-74023F9A1EDD}" presName="iconBgRect" presStyleLbl="bgShp" presStyleIdx="4" presStyleCnt="6"/>
      <dgm:spPr>
        <a:xfrm>
          <a:off x="7851529" y="945265"/>
          <a:ext cx="977906" cy="977906"/>
        </a:xfrm>
        <a:prstGeom prst="ellipse">
          <a:avLst/>
        </a:prstGeom>
        <a:solidFill>
          <a:srgbClr val="62A39F">
            <a:hueOff val="0"/>
            <a:satOff val="0"/>
            <a:lumOff val="0"/>
            <a:alphaOff val="0"/>
          </a:srgbClr>
        </a:solidFill>
        <a:ln>
          <a:noFill/>
        </a:ln>
        <a:effectLst/>
      </dgm:spPr>
    </dgm:pt>
    <dgm:pt modelId="{2CF5FDD6-B324-4D06-8BEF-3DA236FC82D5}" type="pres">
      <dgm:prSet presAssocID="{45325C4F-5C24-4AE7-A47A-74023F9A1EDD}" presName="iconRect" presStyleLbl="node1" presStyleIdx="4" presStyleCnt="6"/>
      <dgm:spPr>
        <a:xfrm>
          <a:off x="8059935" y="1153671"/>
          <a:ext cx="561093" cy="561093"/>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22225" cap="rnd" cmpd="sng" algn="ctr">
          <a:noFill/>
          <a:prstDash val="solid"/>
        </a:ln>
        <a:effectLst/>
      </dgm:spPr>
      <dgm:extLst>
        <a:ext uri="{E40237B7-FDA0-4F09-8148-C483321AD2D9}">
          <dgm14:cNvPr xmlns:dgm14="http://schemas.microsoft.com/office/drawing/2010/diagram" id="0" name="" descr="Questions"/>
        </a:ext>
      </dgm:extLst>
    </dgm:pt>
    <dgm:pt modelId="{BD99A460-C773-4DFD-AA6D-88DEA56B6E34}" type="pres">
      <dgm:prSet presAssocID="{45325C4F-5C24-4AE7-A47A-74023F9A1EDD}" presName="spaceRect" presStyleCnt="0"/>
      <dgm:spPr/>
    </dgm:pt>
    <dgm:pt modelId="{F586E97A-657D-4403-81CC-0FF0400130C7}" type="pres">
      <dgm:prSet presAssocID="{45325C4F-5C24-4AE7-A47A-74023F9A1EDD}" presName="textRect" presStyleLbl="revTx" presStyleIdx="4" presStyleCnt="6">
        <dgm:presLayoutVars>
          <dgm:chMax val="1"/>
          <dgm:chPref val="1"/>
        </dgm:presLayoutVars>
      </dgm:prSet>
      <dgm:spPr/>
    </dgm:pt>
    <dgm:pt modelId="{9C617186-A8BF-4764-9554-D6C665A6D225}" type="pres">
      <dgm:prSet presAssocID="{AE43A17A-25F4-49E7-97F2-484EDF8D11D7}" presName="sibTrans" presStyleCnt="0"/>
      <dgm:spPr/>
    </dgm:pt>
    <dgm:pt modelId="{B8B531B2-DDD1-44D9-802B-33B5D5389DE7}" type="pres">
      <dgm:prSet presAssocID="{7FD43849-324A-4C1A-B828-507182D67B47}" presName="compNode" presStyleCnt="0"/>
      <dgm:spPr/>
    </dgm:pt>
    <dgm:pt modelId="{CD967AD7-6B41-4CE2-8485-020399FA8764}" type="pres">
      <dgm:prSet presAssocID="{7FD43849-324A-4C1A-B828-507182D67B47}" presName="iconBgRect" presStyleLbl="bgShp" presStyleIdx="5" presStyleCnt="6"/>
      <dgm:spPr>
        <a:xfrm>
          <a:off x="9735201" y="945265"/>
          <a:ext cx="977906" cy="977906"/>
        </a:xfrm>
        <a:prstGeom prst="ellipse">
          <a:avLst/>
        </a:prstGeom>
        <a:solidFill>
          <a:srgbClr val="2683C6">
            <a:hueOff val="0"/>
            <a:satOff val="0"/>
            <a:lumOff val="0"/>
            <a:alphaOff val="0"/>
          </a:srgbClr>
        </a:solidFill>
        <a:ln>
          <a:noFill/>
        </a:ln>
        <a:effectLst/>
      </dgm:spPr>
    </dgm:pt>
    <dgm:pt modelId="{AEC3911B-0E67-4693-AE14-DBA0524075F0}" type="pres">
      <dgm:prSet presAssocID="{7FD43849-324A-4C1A-B828-507182D67B47}" presName="iconRect" presStyleLbl="node1" presStyleIdx="5" presStyleCnt="6"/>
      <dgm:spPr>
        <a:xfrm>
          <a:off x="9943607" y="1153671"/>
          <a:ext cx="561093" cy="561093"/>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22225" cap="rnd" cmpd="sng" algn="ctr">
          <a:noFill/>
          <a:prstDash val="solid"/>
        </a:ln>
        <a:effectLst/>
      </dgm:spPr>
      <dgm:extLst>
        <a:ext uri="{E40237B7-FDA0-4F09-8148-C483321AD2D9}">
          <dgm14:cNvPr xmlns:dgm14="http://schemas.microsoft.com/office/drawing/2010/diagram" id="0" name="" descr="Check List"/>
        </a:ext>
      </dgm:extLst>
    </dgm:pt>
    <dgm:pt modelId="{882ED65E-F549-4C9E-B095-E23F31730679}" type="pres">
      <dgm:prSet presAssocID="{7FD43849-324A-4C1A-B828-507182D67B47}" presName="spaceRect" presStyleCnt="0"/>
      <dgm:spPr/>
    </dgm:pt>
    <dgm:pt modelId="{4E82C933-06DF-4C46-AD28-3A945D62653E}" type="pres">
      <dgm:prSet presAssocID="{7FD43849-324A-4C1A-B828-507182D67B47}" presName="textRect" presStyleLbl="revTx" presStyleIdx="5" presStyleCnt="6">
        <dgm:presLayoutVars>
          <dgm:chMax val="1"/>
          <dgm:chPref val="1"/>
        </dgm:presLayoutVars>
      </dgm:prSet>
      <dgm:spPr/>
    </dgm:pt>
  </dgm:ptLst>
  <dgm:cxnLst>
    <dgm:cxn modelId="{1FB88F07-5B5E-4F99-ADF2-E8925C656839}" srcId="{6C99E6FC-E83B-425E-BDD1-85F335F6E6AE}" destId="{43714F99-031C-4B4A-ABE7-6021729CD06A}" srcOrd="3" destOrd="0" parTransId="{ADD06847-DE85-437D-9913-C32165080544}" sibTransId="{ED10D5EB-FB0A-4EEC-8E46-B662E4B39D1A}"/>
    <dgm:cxn modelId="{4789D922-F900-45FD-A08A-4CC20E809A06}" srcId="{6C99E6FC-E83B-425E-BDD1-85F335F6E6AE}" destId="{45325C4F-5C24-4AE7-A47A-74023F9A1EDD}" srcOrd="4" destOrd="0" parTransId="{1A4D4936-BDDE-4746-B584-756EC78AD30D}" sibTransId="{AE43A17A-25F4-49E7-97F2-484EDF8D11D7}"/>
    <dgm:cxn modelId="{51135F27-AEFC-44CC-8768-9828E1D2E0AE}" type="presOf" srcId="{590CF74E-9DA4-4C41-BA09-24E4E69CEF4E}" destId="{3EA75350-BD94-4519-A713-BFCDF0E27345}" srcOrd="0" destOrd="0" presId="urn:microsoft.com/office/officeart/2018/5/layout/IconCircleLabelList"/>
    <dgm:cxn modelId="{B0A1B633-DED4-4F21-AB19-7053109AE35A}" srcId="{6C99E6FC-E83B-425E-BDD1-85F335F6E6AE}" destId="{7FD43849-324A-4C1A-B828-507182D67B47}" srcOrd="5" destOrd="0" parTransId="{F3ADBF30-D5EB-4285-BD9D-6FDE2324D4FD}" sibTransId="{31E3B10E-9711-4941-B9C9-D28FFE2DE116}"/>
    <dgm:cxn modelId="{57DA883A-DF1F-44C4-8E09-BBB17D7F69F7}" type="presOf" srcId="{7FD43849-324A-4C1A-B828-507182D67B47}" destId="{4E82C933-06DF-4C46-AD28-3A945D62653E}" srcOrd="0" destOrd="0" presId="urn:microsoft.com/office/officeart/2018/5/layout/IconCircleLabelList"/>
    <dgm:cxn modelId="{9FDEC643-F4F0-483F-8986-790835F39414}" type="presOf" srcId="{45325C4F-5C24-4AE7-A47A-74023F9A1EDD}" destId="{F586E97A-657D-4403-81CC-0FF0400130C7}" srcOrd="0" destOrd="0" presId="urn:microsoft.com/office/officeart/2018/5/layout/IconCircleLabelList"/>
    <dgm:cxn modelId="{E6E4056C-89B1-4221-8C47-31FECB3C9022}" type="presOf" srcId="{43714F99-031C-4B4A-ABE7-6021729CD06A}" destId="{E3CEC52A-8F6F-4456-A17D-11D9F16CD771}" srcOrd="0" destOrd="0" presId="urn:microsoft.com/office/officeart/2018/5/layout/IconCircleLabelList"/>
    <dgm:cxn modelId="{D7B3C075-6994-49CF-9763-CD1DFBB732BC}" type="presOf" srcId="{132B395F-AB10-4A87-A1E5-A422FBD5740F}" destId="{187B23E6-7D9D-4CC6-906E-38A2680FA3F8}" srcOrd="0" destOrd="0" presId="urn:microsoft.com/office/officeart/2018/5/layout/IconCircleLabelList"/>
    <dgm:cxn modelId="{8D684158-30D3-40DD-97E6-EADB6AA83F69}" srcId="{6C99E6FC-E83B-425E-BDD1-85F335F6E6AE}" destId="{A5AE8FC6-82A7-45BC-984C-A96F4E4724C4}" srcOrd="1" destOrd="0" parTransId="{E6F11C6C-A21F-48C7-A084-EDA2D566C0FD}" sibTransId="{62701806-31E1-4F3F-A30D-0F1235F9D9B4}"/>
    <dgm:cxn modelId="{EDBCB683-FF45-4205-B1A0-7BFE0BF4ADA6}" type="presOf" srcId="{A5AE8FC6-82A7-45BC-984C-A96F4E4724C4}" destId="{A8CD9B18-2599-4CCA-9E4C-F4DB93F38E6E}" srcOrd="0" destOrd="0" presId="urn:microsoft.com/office/officeart/2018/5/layout/IconCircleLabelList"/>
    <dgm:cxn modelId="{AFB25B92-BC19-4579-A43B-6F63DDD117D5}" srcId="{6C99E6FC-E83B-425E-BDD1-85F335F6E6AE}" destId="{132B395F-AB10-4A87-A1E5-A422FBD5740F}" srcOrd="0" destOrd="0" parTransId="{CB061A45-C10E-4309-B204-1C6053327B48}" sibTransId="{E4E2F3E7-86A3-40A4-9005-AD3D87B85F01}"/>
    <dgm:cxn modelId="{0BFF8E96-5DEC-469C-A1E1-AA82FEA33579}" type="presOf" srcId="{6C99E6FC-E83B-425E-BDD1-85F335F6E6AE}" destId="{6C5AECEC-F386-467D-B342-4DB1DE36DFB7}" srcOrd="0" destOrd="0" presId="urn:microsoft.com/office/officeart/2018/5/layout/IconCircleLabelList"/>
    <dgm:cxn modelId="{D964B5EC-1FEC-49FF-8C88-3AECB36682CE}" srcId="{6C99E6FC-E83B-425E-BDD1-85F335F6E6AE}" destId="{590CF74E-9DA4-4C41-BA09-24E4E69CEF4E}" srcOrd="2" destOrd="0" parTransId="{D3E64D17-285B-4329-B4B8-FF6C0B648A32}" sibTransId="{0F9D8B6F-1FEE-40F1-8832-2667172D2888}"/>
    <dgm:cxn modelId="{3366125E-BA66-427E-8F2A-9C11F62B464D}" type="presParOf" srcId="{6C5AECEC-F386-467D-B342-4DB1DE36DFB7}" destId="{47EE94AE-76D3-4494-8A7E-8751BBB9A676}" srcOrd="0" destOrd="0" presId="urn:microsoft.com/office/officeart/2018/5/layout/IconCircleLabelList"/>
    <dgm:cxn modelId="{5450E00B-711F-436D-A9BA-0E57A11F64D2}" type="presParOf" srcId="{47EE94AE-76D3-4494-8A7E-8751BBB9A676}" destId="{4BC14EC1-2B8A-41DE-8219-8EEC8E85C8A7}" srcOrd="0" destOrd="0" presId="urn:microsoft.com/office/officeart/2018/5/layout/IconCircleLabelList"/>
    <dgm:cxn modelId="{22B83C40-914B-4594-83B9-1E41EA63E98E}" type="presParOf" srcId="{47EE94AE-76D3-4494-8A7E-8751BBB9A676}" destId="{0B7CEC53-E5DD-418E-9843-EBB8D8535FDE}" srcOrd="1" destOrd="0" presId="urn:microsoft.com/office/officeart/2018/5/layout/IconCircleLabelList"/>
    <dgm:cxn modelId="{61D75986-DC04-4CF6-A775-D9F27C83F3D6}" type="presParOf" srcId="{47EE94AE-76D3-4494-8A7E-8751BBB9A676}" destId="{F4DAC7B8-ED23-4E2D-9C73-0FEC9924AE9B}" srcOrd="2" destOrd="0" presId="urn:microsoft.com/office/officeart/2018/5/layout/IconCircleLabelList"/>
    <dgm:cxn modelId="{0223ADA8-0E6B-44BB-840E-7261A19173D5}" type="presParOf" srcId="{47EE94AE-76D3-4494-8A7E-8751BBB9A676}" destId="{187B23E6-7D9D-4CC6-906E-38A2680FA3F8}" srcOrd="3" destOrd="0" presId="urn:microsoft.com/office/officeart/2018/5/layout/IconCircleLabelList"/>
    <dgm:cxn modelId="{B9547C64-DB7F-4F40-B52F-204E5B1396B9}" type="presParOf" srcId="{6C5AECEC-F386-467D-B342-4DB1DE36DFB7}" destId="{2F1F5D57-183B-4CF8-BFAB-D48B676D3433}" srcOrd="1" destOrd="0" presId="urn:microsoft.com/office/officeart/2018/5/layout/IconCircleLabelList"/>
    <dgm:cxn modelId="{40CEEB45-D480-437F-943B-C7A1D54DD64F}" type="presParOf" srcId="{6C5AECEC-F386-467D-B342-4DB1DE36DFB7}" destId="{7AF6666F-2700-4855-B68B-1493955BC771}" srcOrd="2" destOrd="0" presId="urn:microsoft.com/office/officeart/2018/5/layout/IconCircleLabelList"/>
    <dgm:cxn modelId="{AB1C5F62-6E62-4F94-9877-4D8BF8952821}" type="presParOf" srcId="{7AF6666F-2700-4855-B68B-1493955BC771}" destId="{A908D777-C47D-4983-957D-D5C6AECE4723}" srcOrd="0" destOrd="0" presId="urn:microsoft.com/office/officeart/2018/5/layout/IconCircleLabelList"/>
    <dgm:cxn modelId="{B1E534FA-189E-4FDE-9A76-BC951C49D00A}" type="presParOf" srcId="{7AF6666F-2700-4855-B68B-1493955BC771}" destId="{17331D2D-1656-4280-92F4-8C4121BF4E0C}" srcOrd="1" destOrd="0" presId="urn:microsoft.com/office/officeart/2018/5/layout/IconCircleLabelList"/>
    <dgm:cxn modelId="{4AE0D38B-CF29-44FF-9347-CE7E3DC44365}" type="presParOf" srcId="{7AF6666F-2700-4855-B68B-1493955BC771}" destId="{F1A2DBD9-878A-4F1E-B39B-D21437D0BD32}" srcOrd="2" destOrd="0" presId="urn:microsoft.com/office/officeart/2018/5/layout/IconCircleLabelList"/>
    <dgm:cxn modelId="{10EF8EA2-B7EB-4EAD-A5D7-089EEDE16811}" type="presParOf" srcId="{7AF6666F-2700-4855-B68B-1493955BC771}" destId="{A8CD9B18-2599-4CCA-9E4C-F4DB93F38E6E}" srcOrd="3" destOrd="0" presId="urn:microsoft.com/office/officeart/2018/5/layout/IconCircleLabelList"/>
    <dgm:cxn modelId="{FAE31DE7-4D77-4109-8385-605C391611CC}" type="presParOf" srcId="{6C5AECEC-F386-467D-B342-4DB1DE36DFB7}" destId="{6571AEED-8108-44E1-B704-5929A8D1B83B}" srcOrd="3" destOrd="0" presId="urn:microsoft.com/office/officeart/2018/5/layout/IconCircleLabelList"/>
    <dgm:cxn modelId="{F6E4C120-880D-484D-B2BC-60E897D41F13}" type="presParOf" srcId="{6C5AECEC-F386-467D-B342-4DB1DE36DFB7}" destId="{86C7653E-48C4-4575-A7DA-7B051AAEFD15}" srcOrd="4" destOrd="0" presId="urn:microsoft.com/office/officeart/2018/5/layout/IconCircleLabelList"/>
    <dgm:cxn modelId="{14E6122C-C333-446E-9D29-DD9BC7FBF927}" type="presParOf" srcId="{86C7653E-48C4-4575-A7DA-7B051AAEFD15}" destId="{82EDAD08-3046-4B47-BF96-C9FA986504D9}" srcOrd="0" destOrd="0" presId="urn:microsoft.com/office/officeart/2018/5/layout/IconCircleLabelList"/>
    <dgm:cxn modelId="{1B23714A-729A-4310-AECB-945C259E188E}" type="presParOf" srcId="{86C7653E-48C4-4575-A7DA-7B051AAEFD15}" destId="{26B2C9C9-DB56-4F30-A712-5E26B13ADD78}" srcOrd="1" destOrd="0" presId="urn:microsoft.com/office/officeart/2018/5/layout/IconCircleLabelList"/>
    <dgm:cxn modelId="{78690F15-9347-4927-8DC3-2ED7802A6261}" type="presParOf" srcId="{86C7653E-48C4-4575-A7DA-7B051AAEFD15}" destId="{DA3CE77D-9394-40AB-8396-461AEF5577B7}" srcOrd="2" destOrd="0" presId="urn:microsoft.com/office/officeart/2018/5/layout/IconCircleLabelList"/>
    <dgm:cxn modelId="{9910C85B-11C4-4F5A-B742-19B703363B3B}" type="presParOf" srcId="{86C7653E-48C4-4575-A7DA-7B051AAEFD15}" destId="{3EA75350-BD94-4519-A713-BFCDF0E27345}" srcOrd="3" destOrd="0" presId="urn:microsoft.com/office/officeart/2018/5/layout/IconCircleLabelList"/>
    <dgm:cxn modelId="{28CDF4D1-DC04-4CAB-A1C4-7A9C65609A72}" type="presParOf" srcId="{6C5AECEC-F386-467D-B342-4DB1DE36DFB7}" destId="{14B75D98-1540-422F-B4EF-E92C5E09ED69}" srcOrd="5" destOrd="0" presId="urn:microsoft.com/office/officeart/2018/5/layout/IconCircleLabelList"/>
    <dgm:cxn modelId="{69F9566E-0411-4F0C-9443-A8D8136D189E}" type="presParOf" srcId="{6C5AECEC-F386-467D-B342-4DB1DE36DFB7}" destId="{CB0B1D07-5828-44F2-9C0B-C969CDEE4ACB}" srcOrd="6" destOrd="0" presId="urn:microsoft.com/office/officeart/2018/5/layout/IconCircleLabelList"/>
    <dgm:cxn modelId="{31E6402B-3DC4-40B3-9F3E-A191BEA95E13}" type="presParOf" srcId="{CB0B1D07-5828-44F2-9C0B-C969CDEE4ACB}" destId="{3C3300D8-9A25-4F7B-B0EB-15B374DDF07F}" srcOrd="0" destOrd="0" presId="urn:microsoft.com/office/officeart/2018/5/layout/IconCircleLabelList"/>
    <dgm:cxn modelId="{57AA1306-B5D4-41D4-BBDE-BD2F0F553771}" type="presParOf" srcId="{CB0B1D07-5828-44F2-9C0B-C969CDEE4ACB}" destId="{4767C284-27E9-465C-8114-15879285BDC6}" srcOrd="1" destOrd="0" presId="urn:microsoft.com/office/officeart/2018/5/layout/IconCircleLabelList"/>
    <dgm:cxn modelId="{59C19C4B-6295-4B47-8F16-E8C897CF0FA1}" type="presParOf" srcId="{CB0B1D07-5828-44F2-9C0B-C969CDEE4ACB}" destId="{56BF5D89-E406-447F-9AEC-685C15F8E645}" srcOrd="2" destOrd="0" presId="urn:microsoft.com/office/officeart/2018/5/layout/IconCircleLabelList"/>
    <dgm:cxn modelId="{808BB9D6-B789-46B6-BF9C-476D4EAC18E3}" type="presParOf" srcId="{CB0B1D07-5828-44F2-9C0B-C969CDEE4ACB}" destId="{E3CEC52A-8F6F-4456-A17D-11D9F16CD771}" srcOrd="3" destOrd="0" presId="urn:microsoft.com/office/officeart/2018/5/layout/IconCircleLabelList"/>
    <dgm:cxn modelId="{BB3841F2-F2F0-4AEC-8DA2-9E501DB6824F}" type="presParOf" srcId="{6C5AECEC-F386-467D-B342-4DB1DE36DFB7}" destId="{6C915FE3-DACB-43DC-A560-338DB452D741}" srcOrd="7" destOrd="0" presId="urn:microsoft.com/office/officeart/2018/5/layout/IconCircleLabelList"/>
    <dgm:cxn modelId="{F96E4316-D827-4A68-B38D-B3FB3AA13B78}" type="presParOf" srcId="{6C5AECEC-F386-467D-B342-4DB1DE36DFB7}" destId="{9222C81E-2722-402C-98BD-D6CB7BBC3840}" srcOrd="8" destOrd="0" presId="urn:microsoft.com/office/officeart/2018/5/layout/IconCircleLabelList"/>
    <dgm:cxn modelId="{4C21944D-557C-440F-9880-916BF321C3C4}" type="presParOf" srcId="{9222C81E-2722-402C-98BD-D6CB7BBC3840}" destId="{74F393D7-7CEE-4FE5-9FF3-991F8AFC2A08}" srcOrd="0" destOrd="0" presId="urn:microsoft.com/office/officeart/2018/5/layout/IconCircleLabelList"/>
    <dgm:cxn modelId="{156179D1-BBCA-402E-BA20-8230BF23767D}" type="presParOf" srcId="{9222C81E-2722-402C-98BD-D6CB7BBC3840}" destId="{2CF5FDD6-B324-4D06-8BEF-3DA236FC82D5}" srcOrd="1" destOrd="0" presId="urn:microsoft.com/office/officeart/2018/5/layout/IconCircleLabelList"/>
    <dgm:cxn modelId="{718A8932-29EB-4016-A972-627DF9078F32}" type="presParOf" srcId="{9222C81E-2722-402C-98BD-D6CB7BBC3840}" destId="{BD99A460-C773-4DFD-AA6D-88DEA56B6E34}" srcOrd="2" destOrd="0" presId="urn:microsoft.com/office/officeart/2018/5/layout/IconCircleLabelList"/>
    <dgm:cxn modelId="{6A21ADE7-7D8D-446C-BF1B-8C301DF89A70}" type="presParOf" srcId="{9222C81E-2722-402C-98BD-D6CB7BBC3840}" destId="{F586E97A-657D-4403-81CC-0FF0400130C7}" srcOrd="3" destOrd="0" presId="urn:microsoft.com/office/officeart/2018/5/layout/IconCircleLabelList"/>
    <dgm:cxn modelId="{38C38C4D-7847-4AA1-82A8-19B17CD4ED7F}" type="presParOf" srcId="{6C5AECEC-F386-467D-B342-4DB1DE36DFB7}" destId="{9C617186-A8BF-4764-9554-D6C665A6D225}" srcOrd="9" destOrd="0" presId="urn:microsoft.com/office/officeart/2018/5/layout/IconCircleLabelList"/>
    <dgm:cxn modelId="{E232B79C-78B5-4093-9F29-AFFF9A5CA579}" type="presParOf" srcId="{6C5AECEC-F386-467D-B342-4DB1DE36DFB7}" destId="{B8B531B2-DDD1-44D9-802B-33B5D5389DE7}" srcOrd="10" destOrd="0" presId="urn:microsoft.com/office/officeart/2018/5/layout/IconCircleLabelList"/>
    <dgm:cxn modelId="{AADC0995-307B-4665-A1BB-9B0F47C41CF4}" type="presParOf" srcId="{B8B531B2-DDD1-44D9-802B-33B5D5389DE7}" destId="{CD967AD7-6B41-4CE2-8485-020399FA8764}" srcOrd="0" destOrd="0" presId="urn:microsoft.com/office/officeart/2018/5/layout/IconCircleLabelList"/>
    <dgm:cxn modelId="{8AEFFA30-963E-4491-B5AF-0121E9ECC718}" type="presParOf" srcId="{B8B531B2-DDD1-44D9-802B-33B5D5389DE7}" destId="{AEC3911B-0E67-4693-AE14-DBA0524075F0}" srcOrd="1" destOrd="0" presId="urn:microsoft.com/office/officeart/2018/5/layout/IconCircleLabelList"/>
    <dgm:cxn modelId="{EB8ADD10-4A38-43EC-A3AC-7BCD4596C64A}" type="presParOf" srcId="{B8B531B2-DDD1-44D9-802B-33B5D5389DE7}" destId="{882ED65E-F549-4C9E-B095-E23F31730679}" srcOrd="2" destOrd="0" presId="urn:microsoft.com/office/officeart/2018/5/layout/IconCircleLabelList"/>
    <dgm:cxn modelId="{63A53869-5352-4460-8903-66E2996EF560}" type="presParOf" srcId="{B8B531B2-DDD1-44D9-802B-33B5D5389DE7}" destId="{4E82C933-06DF-4C46-AD28-3A945D62653E}" srcOrd="3" destOrd="0" presId="urn:microsoft.com/office/officeart/2018/5/layout/IconCircleLabel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4B2985-0EEE-4163-97B2-10EFADAA3C31}">
      <dsp:nvSpPr>
        <dsp:cNvPr id="0" name=""/>
        <dsp:cNvSpPr/>
      </dsp:nvSpPr>
      <dsp:spPr>
        <a:xfrm>
          <a:off x="300691" y="2690"/>
          <a:ext cx="2977236" cy="1786341"/>
        </a:xfrm>
        <a:prstGeom prst="rect">
          <a:avLst/>
        </a:prstGeom>
        <a:solidFill>
          <a:srgbClr val="2683C6">
            <a:hueOff val="0"/>
            <a:satOff val="0"/>
            <a:lumOff val="0"/>
            <a:alphaOff val="0"/>
          </a:srgbClr>
        </a:solidFill>
        <a:ln w="22225" cap="rnd"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marL="0" lvl="0" indent="0" algn="ctr" defTabSz="1689100">
            <a:lnSpc>
              <a:spcPct val="90000"/>
            </a:lnSpc>
            <a:spcBef>
              <a:spcPct val="0"/>
            </a:spcBef>
            <a:spcAft>
              <a:spcPct val="35000"/>
            </a:spcAft>
            <a:buNone/>
          </a:pPr>
          <a:r>
            <a:rPr lang="en-GB" sz="3800" kern="1200" dirty="0">
              <a:solidFill>
                <a:sysClr val="window" lastClr="FFFFFF"/>
              </a:solidFill>
              <a:latin typeface="Franklin Gothic Book" panose="020B0502020104020203"/>
              <a:ea typeface="+mn-ea"/>
              <a:cs typeface="+mn-cs"/>
            </a:rPr>
            <a:t>Pre-Interview &amp; Advertising </a:t>
          </a:r>
          <a:endParaRPr lang="en-US" sz="3800" kern="1200" dirty="0">
            <a:solidFill>
              <a:sysClr val="window" lastClr="FFFFFF"/>
            </a:solidFill>
            <a:latin typeface="Franklin Gothic Book" panose="020B0502020104020203"/>
            <a:ea typeface="+mn-ea"/>
            <a:cs typeface="+mn-cs"/>
          </a:endParaRPr>
        </a:p>
      </dsp:txBody>
      <dsp:txXfrm>
        <a:off x="300691" y="2690"/>
        <a:ext cx="2977236" cy="1786341"/>
      </dsp:txXfrm>
    </dsp:sp>
    <dsp:sp modelId="{44780F99-9897-4171-A00A-7EAD6AD83256}">
      <dsp:nvSpPr>
        <dsp:cNvPr id="0" name=""/>
        <dsp:cNvSpPr/>
      </dsp:nvSpPr>
      <dsp:spPr>
        <a:xfrm>
          <a:off x="3575651" y="2690"/>
          <a:ext cx="2977236" cy="1786341"/>
        </a:xfrm>
        <a:prstGeom prst="rect">
          <a:avLst/>
        </a:prstGeom>
        <a:solidFill>
          <a:srgbClr val="27CED7">
            <a:hueOff val="0"/>
            <a:satOff val="0"/>
            <a:lumOff val="0"/>
            <a:alphaOff val="0"/>
          </a:srgbClr>
        </a:solidFill>
        <a:ln w="22225" cap="rnd"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marL="0" lvl="0" indent="0" algn="ctr" defTabSz="1689100">
            <a:lnSpc>
              <a:spcPct val="90000"/>
            </a:lnSpc>
            <a:spcBef>
              <a:spcPct val="0"/>
            </a:spcBef>
            <a:spcAft>
              <a:spcPct val="35000"/>
            </a:spcAft>
            <a:buNone/>
          </a:pPr>
          <a:r>
            <a:rPr lang="en-GB" sz="3800" kern="1200" dirty="0">
              <a:solidFill>
                <a:sysClr val="window" lastClr="FFFFFF"/>
              </a:solidFill>
              <a:latin typeface="Franklin Gothic Book" panose="020B0502020104020203"/>
              <a:ea typeface="+mn-ea"/>
              <a:cs typeface="+mn-cs"/>
            </a:rPr>
            <a:t>Receipt of applications </a:t>
          </a:r>
          <a:endParaRPr lang="en-US" sz="3800" kern="1200" dirty="0">
            <a:solidFill>
              <a:sysClr val="window" lastClr="FFFFFF"/>
            </a:solidFill>
            <a:latin typeface="Franklin Gothic Book" panose="020B0502020104020203"/>
            <a:ea typeface="+mn-ea"/>
            <a:cs typeface="+mn-cs"/>
          </a:endParaRPr>
        </a:p>
      </dsp:txBody>
      <dsp:txXfrm>
        <a:off x="3575651" y="2690"/>
        <a:ext cx="2977236" cy="1786341"/>
      </dsp:txXfrm>
    </dsp:sp>
    <dsp:sp modelId="{898F1762-9A42-433B-86BB-611ED8B308AE}">
      <dsp:nvSpPr>
        <dsp:cNvPr id="0" name=""/>
        <dsp:cNvSpPr/>
      </dsp:nvSpPr>
      <dsp:spPr>
        <a:xfrm>
          <a:off x="6850611" y="2690"/>
          <a:ext cx="2977236" cy="1786341"/>
        </a:xfrm>
        <a:prstGeom prst="rect">
          <a:avLst/>
        </a:prstGeom>
        <a:solidFill>
          <a:srgbClr val="42BA97">
            <a:hueOff val="0"/>
            <a:satOff val="0"/>
            <a:lumOff val="0"/>
            <a:alphaOff val="0"/>
          </a:srgbClr>
        </a:solidFill>
        <a:ln w="22225" cap="rnd"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marL="0" lvl="0" indent="0" algn="ctr" defTabSz="1689100">
            <a:lnSpc>
              <a:spcPct val="90000"/>
            </a:lnSpc>
            <a:spcBef>
              <a:spcPct val="0"/>
            </a:spcBef>
            <a:spcAft>
              <a:spcPct val="35000"/>
            </a:spcAft>
            <a:buNone/>
          </a:pPr>
          <a:r>
            <a:rPr lang="en-GB" sz="3800" kern="1200" dirty="0">
              <a:solidFill>
                <a:sysClr val="window" lastClr="FFFFFF"/>
              </a:solidFill>
              <a:latin typeface="Franklin Gothic Book" panose="020B0502020104020203"/>
              <a:ea typeface="+mn-ea"/>
              <a:cs typeface="+mn-cs"/>
            </a:rPr>
            <a:t>Short list prepared </a:t>
          </a:r>
          <a:endParaRPr lang="en-US" sz="3800" kern="1200" dirty="0">
            <a:solidFill>
              <a:sysClr val="window" lastClr="FFFFFF"/>
            </a:solidFill>
            <a:latin typeface="Franklin Gothic Book" panose="020B0502020104020203"/>
            <a:ea typeface="+mn-ea"/>
            <a:cs typeface="+mn-cs"/>
          </a:endParaRPr>
        </a:p>
      </dsp:txBody>
      <dsp:txXfrm>
        <a:off x="6850611" y="2690"/>
        <a:ext cx="2977236" cy="1786341"/>
      </dsp:txXfrm>
    </dsp:sp>
    <dsp:sp modelId="{BC2EA6CD-3455-4C63-A812-E1A3BF4D5DAB}">
      <dsp:nvSpPr>
        <dsp:cNvPr id="0" name=""/>
        <dsp:cNvSpPr/>
      </dsp:nvSpPr>
      <dsp:spPr>
        <a:xfrm>
          <a:off x="300691" y="2086755"/>
          <a:ext cx="2977236" cy="1786341"/>
        </a:xfrm>
        <a:prstGeom prst="rect">
          <a:avLst/>
        </a:prstGeom>
        <a:solidFill>
          <a:srgbClr val="3E8853">
            <a:hueOff val="0"/>
            <a:satOff val="0"/>
            <a:lumOff val="0"/>
            <a:alphaOff val="0"/>
          </a:srgbClr>
        </a:solidFill>
        <a:ln w="22225" cap="rnd"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marL="0" lvl="0" indent="0" algn="ctr" defTabSz="1689100">
            <a:lnSpc>
              <a:spcPct val="90000"/>
            </a:lnSpc>
            <a:spcBef>
              <a:spcPct val="0"/>
            </a:spcBef>
            <a:spcAft>
              <a:spcPct val="35000"/>
            </a:spcAft>
            <a:buNone/>
          </a:pPr>
          <a:r>
            <a:rPr lang="en-GB" sz="3800" kern="1200">
              <a:solidFill>
                <a:sysClr val="window" lastClr="FFFFFF"/>
              </a:solidFill>
              <a:latin typeface="Franklin Gothic Book" panose="020B0502020104020203"/>
              <a:ea typeface="+mn-ea"/>
              <a:cs typeface="+mn-cs"/>
            </a:rPr>
            <a:t>Seeking References </a:t>
          </a:r>
          <a:endParaRPr lang="en-US" sz="3800" kern="1200">
            <a:solidFill>
              <a:sysClr val="window" lastClr="FFFFFF"/>
            </a:solidFill>
            <a:latin typeface="Franklin Gothic Book" panose="020B0502020104020203"/>
            <a:ea typeface="+mn-ea"/>
            <a:cs typeface="+mn-cs"/>
          </a:endParaRPr>
        </a:p>
      </dsp:txBody>
      <dsp:txXfrm>
        <a:off x="300691" y="2086755"/>
        <a:ext cx="2977236" cy="1786341"/>
      </dsp:txXfrm>
    </dsp:sp>
    <dsp:sp modelId="{D84C907A-DE85-42BC-AD54-C4722AAC5E34}">
      <dsp:nvSpPr>
        <dsp:cNvPr id="0" name=""/>
        <dsp:cNvSpPr/>
      </dsp:nvSpPr>
      <dsp:spPr>
        <a:xfrm>
          <a:off x="3575651" y="2086755"/>
          <a:ext cx="2977236" cy="1786341"/>
        </a:xfrm>
        <a:prstGeom prst="rect">
          <a:avLst/>
        </a:prstGeom>
        <a:solidFill>
          <a:srgbClr val="62A39F">
            <a:hueOff val="0"/>
            <a:satOff val="0"/>
            <a:lumOff val="0"/>
            <a:alphaOff val="0"/>
          </a:srgbClr>
        </a:solidFill>
        <a:ln w="22225" cap="rnd"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marL="0" lvl="0" indent="0" algn="ctr" defTabSz="1689100">
            <a:lnSpc>
              <a:spcPct val="90000"/>
            </a:lnSpc>
            <a:spcBef>
              <a:spcPct val="0"/>
            </a:spcBef>
            <a:spcAft>
              <a:spcPct val="35000"/>
            </a:spcAft>
            <a:buNone/>
          </a:pPr>
          <a:r>
            <a:rPr lang="en-GB" sz="3800" kern="1200">
              <a:solidFill>
                <a:sysClr val="window" lastClr="FFFFFF"/>
              </a:solidFill>
              <a:latin typeface="Franklin Gothic Book" panose="020B0502020104020203"/>
              <a:ea typeface="+mn-ea"/>
              <a:cs typeface="+mn-cs"/>
            </a:rPr>
            <a:t>Receipt of references </a:t>
          </a:r>
          <a:endParaRPr lang="en-US" sz="3800" kern="1200">
            <a:solidFill>
              <a:sysClr val="window" lastClr="FFFFFF"/>
            </a:solidFill>
            <a:latin typeface="Franklin Gothic Book" panose="020B0502020104020203"/>
            <a:ea typeface="+mn-ea"/>
            <a:cs typeface="+mn-cs"/>
          </a:endParaRPr>
        </a:p>
      </dsp:txBody>
      <dsp:txXfrm>
        <a:off x="3575651" y="2086755"/>
        <a:ext cx="2977236" cy="1786341"/>
      </dsp:txXfrm>
    </dsp:sp>
    <dsp:sp modelId="{1C4F2C00-9B61-4EA1-8C8B-93223FC8AA75}">
      <dsp:nvSpPr>
        <dsp:cNvPr id="0" name=""/>
        <dsp:cNvSpPr/>
      </dsp:nvSpPr>
      <dsp:spPr>
        <a:xfrm>
          <a:off x="6850611" y="2086755"/>
          <a:ext cx="2977236" cy="1786341"/>
        </a:xfrm>
        <a:prstGeom prst="rect">
          <a:avLst/>
        </a:prstGeom>
        <a:solidFill>
          <a:srgbClr val="2683C6">
            <a:hueOff val="0"/>
            <a:satOff val="0"/>
            <a:lumOff val="0"/>
            <a:alphaOff val="0"/>
          </a:srgbClr>
        </a:solidFill>
        <a:ln w="22225" cap="rnd"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anchor="ctr" anchorCtr="0">
          <a:noAutofit/>
        </a:bodyPr>
        <a:lstStyle/>
        <a:p>
          <a:pPr marL="0" lvl="0" indent="0" algn="ctr" defTabSz="1689100">
            <a:lnSpc>
              <a:spcPct val="90000"/>
            </a:lnSpc>
            <a:spcBef>
              <a:spcPct val="0"/>
            </a:spcBef>
            <a:spcAft>
              <a:spcPct val="35000"/>
            </a:spcAft>
            <a:buNone/>
          </a:pPr>
          <a:r>
            <a:rPr lang="en-GB" sz="3800" kern="1200">
              <a:solidFill>
                <a:sysClr val="window" lastClr="FFFFFF"/>
              </a:solidFill>
              <a:latin typeface="Franklin Gothic Book" panose="020B0502020104020203"/>
              <a:ea typeface="+mn-ea"/>
              <a:cs typeface="+mn-cs"/>
            </a:rPr>
            <a:t>Invitation to interview </a:t>
          </a:r>
          <a:endParaRPr lang="en-US" sz="3800" kern="1200">
            <a:solidFill>
              <a:sysClr val="window" lastClr="FFFFFF"/>
            </a:solidFill>
            <a:latin typeface="Franklin Gothic Book" panose="020B0502020104020203"/>
            <a:ea typeface="+mn-ea"/>
            <a:cs typeface="+mn-cs"/>
          </a:endParaRPr>
        </a:p>
      </dsp:txBody>
      <dsp:txXfrm>
        <a:off x="6850611" y="2086755"/>
        <a:ext cx="2977236" cy="178634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C14EC1-2B8A-41DE-8219-8EEC8E85C8A7}">
      <dsp:nvSpPr>
        <dsp:cNvPr id="0" name=""/>
        <dsp:cNvSpPr/>
      </dsp:nvSpPr>
      <dsp:spPr>
        <a:xfrm>
          <a:off x="513999" y="1173538"/>
          <a:ext cx="935015" cy="935015"/>
        </a:xfrm>
        <a:prstGeom prst="ellipse">
          <a:avLst/>
        </a:prstGeom>
        <a:solidFill>
          <a:srgbClr val="2683C6">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0B7CEC53-E5DD-418E-9843-EBB8D8535FDE}">
      <dsp:nvSpPr>
        <dsp:cNvPr id="0" name=""/>
        <dsp:cNvSpPr/>
      </dsp:nvSpPr>
      <dsp:spPr>
        <a:xfrm>
          <a:off x="713265" y="1372803"/>
          <a:ext cx="536484" cy="53648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2225" cap="rnd"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87B23E6-7D9D-4CC6-906E-38A2680FA3F8}">
      <dsp:nvSpPr>
        <dsp:cNvPr id="0" name=""/>
        <dsp:cNvSpPr/>
      </dsp:nvSpPr>
      <dsp:spPr>
        <a:xfrm>
          <a:off x="292" y="2399788"/>
          <a:ext cx="1962429" cy="7432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89000">
            <a:lnSpc>
              <a:spcPct val="90000"/>
            </a:lnSpc>
            <a:spcBef>
              <a:spcPct val="0"/>
            </a:spcBef>
            <a:spcAft>
              <a:spcPct val="35000"/>
            </a:spcAft>
            <a:buNone/>
            <a:defRPr cap="all"/>
          </a:pPr>
          <a:r>
            <a:rPr lang="en-US" sz="2000" b="1" kern="1200" dirty="0">
              <a:solidFill>
                <a:schemeClr val="accent1">
                  <a:lumMod val="50000"/>
                </a:schemeClr>
              </a:solidFill>
              <a:latin typeface="+mn-lt"/>
              <a:ea typeface="+mn-ea"/>
              <a:cs typeface="+mn-cs"/>
            </a:rPr>
            <a:t>Interview Arrangements </a:t>
          </a:r>
        </a:p>
      </dsp:txBody>
      <dsp:txXfrm>
        <a:off x="292" y="2399788"/>
        <a:ext cx="1962429" cy="743202"/>
      </dsp:txXfrm>
    </dsp:sp>
    <dsp:sp modelId="{A908D777-C47D-4983-957D-D5C6AECE4723}">
      <dsp:nvSpPr>
        <dsp:cNvPr id="0" name=""/>
        <dsp:cNvSpPr/>
      </dsp:nvSpPr>
      <dsp:spPr>
        <a:xfrm>
          <a:off x="2529862" y="1173538"/>
          <a:ext cx="935015" cy="935015"/>
        </a:xfrm>
        <a:prstGeom prst="ellipse">
          <a:avLst/>
        </a:prstGeom>
        <a:solidFill>
          <a:srgbClr val="27CED7">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17331D2D-1656-4280-92F4-8C4121BF4E0C}">
      <dsp:nvSpPr>
        <dsp:cNvPr id="0" name=""/>
        <dsp:cNvSpPr/>
      </dsp:nvSpPr>
      <dsp:spPr>
        <a:xfrm>
          <a:off x="2729128" y="1372803"/>
          <a:ext cx="536484" cy="53648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2225" cap="rnd"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8CD9B18-2599-4CCA-9E4C-F4DB93F38E6E}">
      <dsp:nvSpPr>
        <dsp:cNvPr id="0" name=""/>
        <dsp:cNvSpPr/>
      </dsp:nvSpPr>
      <dsp:spPr>
        <a:xfrm>
          <a:off x="2230963" y="2399788"/>
          <a:ext cx="1532812" cy="7432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90000"/>
            </a:lnSpc>
            <a:spcBef>
              <a:spcPct val="0"/>
            </a:spcBef>
            <a:spcAft>
              <a:spcPct val="35000"/>
            </a:spcAft>
            <a:buNone/>
            <a:defRPr cap="all"/>
          </a:pPr>
          <a:r>
            <a:rPr lang="en-US" sz="2000" b="1" kern="1200" cap="all" dirty="0">
              <a:solidFill>
                <a:srgbClr val="4472C4">
                  <a:lumMod val="50000"/>
                </a:srgbClr>
              </a:solidFill>
              <a:latin typeface="Calibri" panose="020F0502020204030204"/>
              <a:ea typeface="+mn-ea"/>
              <a:cs typeface="+mn-cs"/>
            </a:rPr>
            <a:t>Interview &amp; THE Day of Interview</a:t>
          </a:r>
        </a:p>
      </dsp:txBody>
      <dsp:txXfrm>
        <a:off x="2230963" y="2399788"/>
        <a:ext cx="1532812" cy="743202"/>
      </dsp:txXfrm>
    </dsp:sp>
    <dsp:sp modelId="{82EDAD08-3046-4B47-BF96-C9FA986504D9}">
      <dsp:nvSpPr>
        <dsp:cNvPr id="0" name=""/>
        <dsp:cNvSpPr/>
      </dsp:nvSpPr>
      <dsp:spPr>
        <a:xfrm>
          <a:off x="4554845" y="1143399"/>
          <a:ext cx="935015" cy="935015"/>
        </a:xfrm>
        <a:prstGeom prst="ellipse">
          <a:avLst/>
        </a:prstGeom>
        <a:solidFill>
          <a:srgbClr val="42BA97">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26B2C9C9-DB56-4F30-A712-5E26B13ADD78}">
      <dsp:nvSpPr>
        <dsp:cNvPr id="0" name=""/>
        <dsp:cNvSpPr/>
      </dsp:nvSpPr>
      <dsp:spPr>
        <a:xfrm>
          <a:off x="4754111" y="1342664"/>
          <a:ext cx="536484" cy="53648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2225" cap="rnd"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EA75350-BD94-4519-A713-BFCDF0E27345}">
      <dsp:nvSpPr>
        <dsp:cNvPr id="0" name=""/>
        <dsp:cNvSpPr/>
      </dsp:nvSpPr>
      <dsp:spPr>
        <a:xfrm>
          <a:off x="4032018" y="2309371"/>
          <a:ext cx="1980669" cy="8637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90000"/>
            </a:lnSpc>
            <a:spcBef>
              <a:spcPct val="0"/>
            </a:spcBef>
            <a:spcAft>
              <a:spcPct val="35000"/>
            </a:spcAft>
            <a:buNone/>
            <a:defRPr cap="all"/>
          </a:pPr>
          <a:r>
            <a:rPr lang="en-US" sz="2400" b="1" kern="1200" cap="all" dirty="0">
              <a:solidFill>
                <a:srgbClr val="4472C4">
                  <a:lumMod val="50000"/>
                </a:srgbClr>
              </a:solidFill>
              <a:latin typeface="Calibri" panose="020F0502020204030204"/>
              <a:ea typeface="+mn-ea"/>
              <a:cs typeface="+mn-cs"/>
            </a:rPr>
            <a:t>Upon Appointment</a:t>
          </a:r>
        </a:p>
      </dsp:txBody>
      <dsp:txXfrm>
        <a:off x="4032018" y="2309371"/>
        <a:ext cx="1980669" cy="863757"/>
      </dsp:txXfrm>
    </dsp:sp>
    <dsp:sp modelId="{3C3300D8-9A25-4F7B-B0EB-15B374DDF07F}">
      <dsp:nvSpPr>
        <dsp:cNvPr id="0" name=""/>
        <dsp:cNvSpPr/>
      </dsp:nvSpPr>
      <dsp:spPr>
        <a:xfrm>
          <a:off x="6579828" y="1173538"/>
          <a:ext cx="935015" cy="935015"/>
        </a:xfrm>
        <a:prstGeom prst="ellipse">
          <a:avLst/>
        </a:prstGeom>
        <a:solidFill>
          <a:srgbClr val="3E8853">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4767C284-27E9-465C-8114-15879285BDC6}">
      <dsp:nvSpPr>
        <dsp:cNvPr id="0" name=""/>
        <dsp:cNvSpPr/>
      </dsp:nvSpPr>
      <dsp:spPr>
        <a:xfrm>
          <a:off x="6779094" y="1372803"/>
          <a:ext cx="536484" cy="53648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22225" cap="rnd"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E3CEC52A-8F6F-4456-A17D-11D9F16CD771}">
      <dsp:nvSpPr>
        <dsp:cNvPr id="0" name=""/>
        <dsp:cNvSpPr/>
      </dsp:nvSpPr>
      <dsp:spPr>
        <a:xfrm>
          <a:off x="6280930" y="2399788"/>
          <a:ext cx="1532812" cy="7432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90000"/>
            </a:lnSpc>
            <a:spcBef>
              <a:spcPct val="0"/>
            </a:spcBef>
            <a:spcAft>
              <a:spcPct val="35000"/>
            </a:spcAft>
            <a:buNone/>
            <a:defRPr cap="all"/>
          </a:pPr>
          <a:r>
            <a:rPr lang="en-US" sz="2400" b="1" kern="1200" cap="all" dirty="0">
              <a:solidFill>
                <a:srgbClr val="4472C4">
                  <a:lumMod val="50000"/>
                </a:srgbClr>
              </a:solidFill>
              <a:latin typeface="Calibri" panose="020F0502020204030204"/>
              <a:ea typeface="+mn-ea"/>
              <a:cs typeface="+mn-cs"/>
            </a:rPr>
            <a:t>DBS Clearance </a:t>
          </a:r>
        </a:p>
      </dsp:txBody>
      <dsp:txXfrm>
        <a:off x="6280930" y="2399788"/>
        <a:ext cx="1532812" cy="743202"/>
      </dsp:txXfrm>
    </dsp:sp>
    <dsp:sp modelId="{74F393D7-7CEE-4FE5-9FF3-991F8AFC2A08}">
      <dsp:nvSpPr>
        <dsp:cNvPr id="0" name=""/>
        <dsp:cNvSpPr/>
      </dsp:nvSpPr>
      <dsp:spPr>
        <a:xfrm>
          <a:off x="8380883" y="1173538"/>
          <a:ext cx="935015" cy="935015"/>
        </a:xfrm>
        <a:prstGeom prst="ellipse">
          <a:avLst/>
        </a:prstGeom>
        <a:solidFill>
          <a:srgbClr val="62A39F">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2CF5FDD6-B324-4D06-8BEF-3DA236FC82D5}">
      <dsp:nvSpPr>
        <dsp:cNvPr id="0" name=""/>
        <dsp:cNvSpPr/>
      </dsp:nvSpPr>
      <dsp:spPr>
        <a:xfrm>
          <a:off x="8580149" y="1372803"/>
          <a:ext cx="536484" cy="53648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22225" cap="rnd"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586E97A-657D-4403-81CC-0FF0400130C7}">
      <dsp:nvSpPr>
        <dsp:cNvPr id="0" name=""/>
        <dsp:cNvSpPr/>
      </dsp:nvSpPr>
      <dsp:spPr>
        <a:xfrm>
          <a:off x="8081985" y="2399788"/>
          <a:ext cx="1532812" cy="7432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00100">
            <a:lnSpc>
              <a:spcPct val="90000"/>
            </a:lnSpc>
            <a:spcBef>
              <a:spcPct val="0"/>
            </a:spcBef>
            <a:spcAft>
              <a:spcPct val="35000"/>
            </a:spcAft>
            <a:buNone/>
            <a:defRPr cap="all"/>
          </a:pPr>
          <a:r>
            <a:rPr lang="en-US" sz="2000" b="1" kern="1200" cap="all" dirty="0">
              <a:solidFill>
                <a:srgbClr val="4472C4">
                  <a:lumMod val="50000"/>
                </a:srgbClr>
              </a:solidFill>
              <a:latin typeface="Calibri" panose="020F0502020204030204"/>
              <a:ea typeface="+mn-ea"/>
              <a:cs typeface="+mn-cs"/>
            </a:rPr>
            <a:t>Starting of the Role &amp; Induction </a:t>
          </a:r>
        </a:p>
      </dsp:txBody>
      <dsp:txXfrm>
        <a:off x="8081985" y="2399788"/>
        <a:ext cx="1532812" cy="743202"/>
      </dsp:txXfrm>
    </dsp:sp>
    <dsp:sp modelId="{CD967AD7-6B41-4CE2-8485-020399FA8764}">
      <dsp:nvSpPr>
        <dsp:cNvPr id="0" name=""/>
        <dsp:cNvSpPr/>
      </dsp:nvSpPr>
      <dsp:spPr>
        <a:xfrm>
          <a:off x="10181938" y="1173538"/>
          <a:ext cx="935015" cy="935015"/>
        </a:xfrm>
        <a:prstGeom prst="ellipse">
          <a:avLst/>
        </a:prstGeom>
        <a:solidFill>
          <a:srgbClr val="2683C6">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AEC3911B-0E67-4693-AE14-DBA0524075F0}">
      <dsp:nvSpPr>
        <dsp:cNvPr id="0" name=""/>
        <dsp:cNvSpPr/>
      </dsp:nvSpPr>
      <dsp:spPr>
        <a:xfrm>
          <a:off x="10381203" y="1372803"/>
          <a:ext cx="536484" cy="53648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22225" cap="rnd"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E82C933-06DF-4C46-AD28-3A945D62653E}">
      <dsp:nvSpPr>
        <dsp:cNvPr id="0" name=""/>
        <dsp:cNvSpPr/>
      </dsp:nvSpPr>
      <dsp:spPr>
        <a:xfrm>
          <a:off x="9883039" y="2399788"/>
          <a:ext cx="1532812" cy="74320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90000"/>
            </a:lnSpc>
            <a:spcBef>
              <a:spcPct val="0"/>
            </a:spcBef>
            <a:spcAft>
              <a:spcPct val="35000"/>
            </a:spcAft>
            <a:buNone/>
            <a:defRPr cap="all"/>
          </a:pPr>
          <a:r>
            <a:rPr lang="en-US" sz="2400" b="1" kern="1200" cap="all" dirty="0">
              <a:solidFill>
                <a:srgbClr val="4472C4">
                  <a:lumMod val="50000"/>
                </a:srgbClr>
              </a:solidFill>
              <a:latin typeface="Calibri" panose="020F0502020204030204"/>
              <a:ea typeface="+mn-ea"/>
              <a:cs typeface="+mn-cs"/>
            </a:rPr>
            <a:t>Review of policy</a:t>
          </a:r>
        </a:p>
      </dsp:txBody>
      <dsp:txXfrm>
        <a:off x="9883039" y="2399788"/>
        <a:ext cx="1532812" cy="743202"/>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50B69B7-0C08-458B-A8BA-17A3AA7CDBB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B0DD7002-AA41-4BC4-8382-600D33DF7B9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2C7AB44-DA69-410A-AAE3-840204C54523}" type="datetimeFigureOut">
              <a:rPr lang="en-GB" smtClean="0"/>
              <a:t>16/04/2020</a:t>
            </a:fld>
            <a:endParaRPr lang="en-GB"/>
          </a:p>
        </p:txBody>
      </p:sp>
      <p:sp>
        <p:nvSpPr>
          <p:cNvPr id="4" name="Footer Placeholder 3">
            <a:extLst>
              <a:ext uri="{FF2B5EF4-FFF2-40B4-BE49-F238E27FC236}">
                <a16:creationId xmlns:a16="http://schemas.microsoft.com/office/drawing/2014/main" id="{429B6730-B8CB-4A10-AE79-5EB0A4F15BC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5AD9BD54-893B-4274-AF70-238639E6BAA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AD7CFDF-27A1-4612-A4AF-0FEDFEE2CE68}" type="slidenum">
              <a:rPr lang="en-GB" smtClean="0"/>
              <a:t>‹#›</a:t>
            </a:fld>
            <a:endParaRPr lang="en-GB"/>
          </a:p>
        </p:txBody>
      </p:sp>
    </p:spTree>
    <p:extLst>
      <p:ext uri="{BB962C8B-B14F-4D97-AF65-F5344CB8AC3E}">
        <p14:creationId xmlns:p14="http://schemas.microsoft.com/office/powerpoint/2010/main" val="1095691969"/>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3-25T11:13:40"/>
    </inkml:context>
    <inkml:brush xml:id="br0">
      <inkml:brushProperty name="width" value="0.1" units="cm"/>
      <inkml:brushProperty name="height" value="0.6" units="cm"/>
      <inkml:brushProperty name="color" value="#849398"/>
      <inkml:brushProperty name="ignorePressure" value="1"/>
      <inkml:brushProperty name="inkEffects" value="pencil"/>
    </inkml:brush>
  </inkml:definitions>
  <inkml:trace contextRef="#ctx0" brushRef="#br0">0 1,'0'0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3-25T11:13:40.001"/>
    </inkml:context>
    <inkml:brush xml:id="br0">
      <inkml:brushProperty name="width" value="0.1" units="cm"/>
      <inkml:brushProperty name="height" value="0.6" units="cm"/>
      <inkml:brushProperty name="color" value="#849398"/>
      <inkml:brushProperty name="ignorePressure" value="1"/>
      <inkml:brushProperty name="inkEffects" value="pencil"/>
    </inkml:brush>
  </inkml:definitions>
  <inkml:trace contextRef="#ctx0" brushRef="#br0">11 11,'-4'-5,"-3"-1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3-25T11:13:40.002"/>
    </inkml:context>
    <inkml:brush xml:id="br0">
      <inkml:brushProperty name="width" value="0.1" units="cm"/>
      <inkml:brushProperty name="height" value="0.6" units="cm"/>
      <inkml:brushProperty name="color" value="#849398"/>
      <inkml:brushProperty name="ignorePressure" value="1"/>
      <inkml:brushProperty name="inkEffects" value="pencil"/>
    </inkml:brush>
  </inkml:definitions>
  <inkml:trace contextRef="#ctx0" brushRef="#br0">1 1,'0'0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3-25T11:13:40.003"/>
    </inkml:context>
    <inkml:brush xml:id="br0">
      <inkml:brushProperty name="width" value="0.1" units="cm"/>
      <inkml:brushProperty name="height" value="0.6" units="cm"/>
      <inkml:brushProperty name="color" value="#849398"/>
      <inkml:brushProperty name="ignorePressure" value="1"/>
      <inkml:brushProperty name="inkEffects" value="pencil"/>
    </inkml:brush>
  </inkml:definitions>
  <inkml:trace contextRef="#ctx0" brushRef="#br0">0 0,'0'0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3-25T11:13:40.004"/>
    </inkml:context>
    <inkml:brush xml:id="br0">
      <inkml:brushProperty name="width" value="0.1" units="cm"/>
      <inkml:brushProperty name="height" value="0.6" units="cm"/>
      <inkml:brushProperty name="color" value="#849398"/>
      <inkml:brushProperty name="ignorePressure" value="1"/>
      <inkml:brushProperty name="inkEffects" value="pencil"/>
    </inkml:brush>
  </inkml:definitions>
  <inkml:trace contextRef="#ctx0" brushRef="#br0">0 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69CB39-4AB3-40B8-8378-1604A7E062BC}" type="datetimeFigureOut">
              <a:rPr lang="en-GB" smtClean="0"/>
              <a:t>16/04/2020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2447446-0C35-4104-8051-9897B1367D1E}" type="slidenum">
              <a:rPr lang="en-GB" smtClean="0"/>
              <a:t>‹#›</a:t>
            </a:fld>
            <a:endParaRPr lang="en-GB"/>
          </a:p>
        </p:txBody>
      </p:sp>
    </p:spTree>
    <p:extLst>
      <p:ext uri="{BB962C8B-B14F-4D97-AF65-F5344CB8AC3E}">
        <p14:creationId xmlns:p14="http://schemas.microsoft.com/office/powerpoint/2010/main" val="17248049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GB" altLang="en-US" dirty="0">
                <a:latin typeface="Arial" panose="020B0604020202020204" pitchFamily="34" charset="0"/>
              </a:rPr>
              <a:t>This briefing intends to support those responsible for safer recruitment in a school to:</a:t>
            </a:r>
          </a:p>
          <a:p>
            <a:pPr eaLnBrk="1" hangingPunct="1">
              <a:defRPr/>
            </a:pPr>
            <a:endParaRPr lang="en-GB" altLang="en-US" dirty="0">
              <a:latin typeface="Arial" panose="020B0604020202020204" pitchFamily="34" charset="0"/>
            </a:endParaRPr>
          </a:p>
          <a:p>
            <a:pPr eaLnBrk="1" hangingPunct="1">
              <a:defRPr/>
            </a:pPr>
            <a:r>
              <a:rPr lang="en-GB" altLang="en-US" dirty="0">
                <a:latin typeface="Arial" panose="020B0604020202020204" pitchFamily="34" charset="0"/>
              </a:rPr>
              <a:t>Understand the roles &amp; responsibilities involved in the process and apply the criteria outlined in Working Together to Safeguard Children (2018)</a:t>
            </a:r>
          </a:p>
          <a:p>
            <a:pPr eaLnBrk="1" hangingPunct="1">
              <a:defRPr/>
            </a:pPr>
            <a:endParaRPr lang="en-GB" altLang="en-US" dirty="0">
              <a:latin typeface="Arial" panose="020B0604020202020204" pitchFamily="34" charset="0"/>
            </a:endParaRPr>
          </a:p>
          <a:p>
            <a:pPr eaLnBrk="1" hangingPunct="1">
              <a:defRPr/>
            </a:pPr>
            <a:r>
              <a:rPr lang="en-GB" altLang="en-US" dirty="0">
                <a:latin typeface="Arial" panose="020B0604020202020204" pitchFamily="34" charset="0"/>
              </a:rPr>
              <a:t>Understand how to apply safer recruitment to the COVID-19 situation</a:t>
            </a:r>
          </a:p>
          <a:p>
            <a:pPr eaLnBrk="1" hangingPunct="1">
              <a:defRPr/>
            </a:pPr>
            <a:endParaRPr lang="en-GB" altLang="en-US" dirty="0">
              <a:solidFill>
                <a:schemeClr val="tx2">
                  <a:lumMod val="75000"/>
                  <a:lumOff val="25000"/>
                </a:schemeClr>
              </a:solidFill>
            </a:endParaRPr>
          </a:p>
          <a:p>
            <a:pPr eaLnBrk="1" hangingPunct="1">
              <a:defRPr/>
            </a:pPr>
            <a:r>
              <a:rPr lang="en-GB" altLang="en-US" dirty="0">
                <a:solidFill>
                  <a:schemeClr val="tx2">
                    <a:lumMod val="75000"/>
                    <a:lumOff val="25000"/>
                  </a:schemeClr>
                </a:solidFill>
              </a:rPr>
              <a:t>Understand how the process supports the development of a safer workforce</a:t>
            </a:r>
          </a:p>
          <a:p>
            <a:pPr eaLnBrk="1" hangingPunct="1">
              <a:defRPr/>
            </a:pPr>
            <a:endParaRPr lang="en-GB" altLang="en-US" dirty="0">
              <a:latin typeface="Arial" panose="020B0604020202020204" pitchFamily="34" charset="0"/>
            </a:endParaRPr>
          </a:p>
        </p:txBody>
      </p:sp>
      <p:sp>
        <p:nvSpPr>
          <p:cNvPr id="4" name="Slide Number Placeholder 3"/>
          <p:cNvSpPr>
            <a:spLocks noGrp="1"/>
          </p:cNvSpPr>
          <p:nvPr>
            <p:ph type="sldNum" sz="quarter" idx="5"/>
          </p:nvPr>
        </p:nvSpPr>
        <p:spPr/>
        <p:txBody>
          <a:bodyPr/>
          <a:lstStyle/>
          <a:p>
            <a:fld id="{72447446-0C35-4104-8051-9897B1367D1E}" type="slidenum">
              <a:rPr lang="en-GB" smtClean="0"/>
              <a:t>1</a:t>
            </a:fld>
            <a:endParaRPr lang="en-GB"/>
          </a:p>
        </p:txBody>
      </p:sp>
    </p:spTree>
    <p:extLst>
      <p:ext uri="{BB962C8B-B14F-4D97-AF65-F5344CB8AC3E}">
        <p14:creationId xmlns:p14="http://schemas.microsoft.com/office/powerpoint/2010/main" val="19200633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government has released guidance on how schools should continue to safeguarding children and young people and key points are highlighted in the slide:</a:t>
            </a:r>
          </a:p>
          <a:p>
            <a:r>
              <a:rPr lang="en-GB" dirty="0"/>
              <a:t>It is essential that unsuitable people do not gain access to children or to the children’s workforce.</a:t>
            </a:r>
          </a:p>
          <a:p>
            <a:endParaRPr lang="en-GB" dirty="0"/>
          </a:p>
          <a:p>
            <a:r>
              <a:rPr lang="en-GB" dirty="0"/>
              <a:t>It is vital that at this time, we do not take shortcuts, and it is alright to share a healthy professional suspicion about why volunteers want to support your school at this time.  If you do not know the person who volunteers to help, then find out what you can and risk assess the situation. </a:t>
            </a:r>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72447446-0C35-4104-8051-9897B1367D1E}" type="slidenum">
              <a:rPr lang="en-GB" smtClean="0"/>
              <a:t>10</a:t>
            </a:fld>
            <a:endParaRPr lang="en-GB"/>
          </a:p>
        </p:txBody>
      </p:sp>
    </p:spTree>
    <p:extLst>
      <p:ext uri="{BB962C8B-B14F-4D97-AF65-F5344CB8AC3E}">
        <p14:creationId xmlns:p14="http://schemas.microsoft.com/office/powerpoint/2010/main" val="15810102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Use the action planning template to reflect on current safer recruitment practice in your school and to make any changes needed, which highlights that leaders need to continue to :</a:t>
            </a:r>
          </a:p>
          <a:p>
            <a:endParaRPr lang="en-GB" dirty="0"/>
          </a:p>
          <a:p>
            <a:pPr marL="171450" indent="-171450">
              <a:buFont typeface="Arial" panose="020B0604020202020204" pitchFamily="34" charset="0"/>
              <a:buChar char="•"/>
            </a:pPr>
            <a:r>
              <a:rPr lang="en-GB" dirty="0"/>
              <a:t>Prepare to recruit</a:t>
            </a:r>
          </a:p>
          <a:p>
            <a:pPr marL="171450" indent="-171450">
              <a:buFont typeface="Arial" panose="020B0604020202020204" pitchFamily="34" charset="0"/>
              <a:buChar char="•"/>
            </a:pPr>
            <a:r>
              <a:rPr lang="en-GB" dirty="0"/>
              <a:t>Select the right people to interview</a:t>
            </a:r>
          </a:p>
          <a:p>
            <a:pPr marL="171450" indent="-171450">
              <a:buFont typeface="Arial" panose="020B0604020202020204" pitchFamily="34" charset="0"/>
              <a:buChar char="•"/>
            </a:pPr>
            <a:r>
              <a:rPr lang="en-GB" dirty="0"/>
              <a:t>Carry out thorough background checks and assess risk</a:t>
            </a:r>
          </a:p>
          <a:p>
            <a:pPr marL="171450" indent="-171450">
              <a:buFont typeface="Arial" panose="020B0604020202020204" pitchFamily="34" charset="0"/>
              <a:buChar char="•"/>
            </a:pPr>
            <a:r>
              <a:rPr lang="en-GB" dirty="0"/>
              <a:t>Remain vigilant throughout the recruitment process</a:t>
            </a:r>
          </a:p>
          <a:p>
            <a:pPr marL="171450" indent="-171450">
              <a:buFont typeface="Arial" panose="020B0604020202020204" pitchFamily="34" charset="0"/>
              <a:buChar char="•"/>
            </a:pPr>
            <a:r>
              <a:rPr lang="en-GB" dirty="0"/>
              <a:t>Respond to inappropriate behaviour and unsafe practices</a:t>
            </a:r>
          </a:p>
          <a:p>
            <a:endParaRPr lang="en-GB" dirty="0"/>
          </a:p>
          <a:p>
            <a:r>
              <a:rPr lang="en-GB" dirty="0"/>
              <a:t>Staff with responsibility for managing allegations to have a clear understanding of local procedures for managing allegations against adults who work with or on behalf of children and young people.</a:t>
            </a:r>
          </a:p>
          <a:p>
            <a:endParaRPr lang="en-GB" dirty="0"/>
          </a:p>
        </p:txBody>
      </p:sp>
      <p:sp>
        <p:nvSpPr>
          <p:cNvPr id="4" name="Slide Number Placeholder 3"/>
          <p:cNvSpPr>
            <a:spLocks noGrp="1"/>
          </p:cNvSpPr>
          <p:nvPr>
            <p:ph type="sldNum" sz="quarter" idx="5"/>
          </p:nvPr>
        </p:nvSpPr>
        <p:spPr/>
        <p:txBody>
          <a:bodyPr/>
          <a:lstStyle/>
          <a:p>
            <a:fld id="{72447446-0C35-4104-8051-9897B1367D1E}" type="slidenum">
              <a:rPr lang="en-GB" smtClean="0"/>
              <a:t>11</a:t>
            </a:fld>
            <a:endParaRPr lang="en-GB"/>
          </a:p>
        </p:txBody>
      </p:sp>
    </p:spTree>
    <p:extLst>
      <p:ext uri="{BB962C8B-B14F-4D97-AF65-F5344CB8AC3E}">
        <p14:creationId xmlns:p14="http://schemas.microsoft.com/office/powerpoint/2010/main" val="3404064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They have a safer recruitment policy and key staff attend appropriate training </a:t>
            </a:r>
          </a:p>
          <a:p>
            <a:r>
              <a:rPr lang="en-GB" dirty="0"/>
              <a:t>There is a named senior manager for safeguarding (DSL)</a:t>
            </a:r>
          </a:p>
          <a:p>
            <a:r>
              <a:rPr lang="en-GB" dirty="0"/>
              <a:t>Staff working with children receive regular reflective supervision </a:t>
            </a:r>
          </a:p>
          <a:p>
            <a:r>
              <a:rPr lang="en-GB" dirty="0"/>
              <a:t>Staff are aware of their responsibility to the managing allegations process and to ensure that nominated staff  attend training </a:t>
            </a:r>
          </a:p>
          <a:p>
            <a:r>
              <a:rPr lang="en-GB" dirty="0"/>
              <a:t>Respond to inappropriate behaviour and unsafe practices</a:t>
            </a:r>
          </a:p>
          <a:p>
            <a:endParaRPr lang="en-GB" dirty="0"/>
          </a:p>
          <a:p>
            <a:r>
              <a:rPr lang="en-GB" dirty="0"/>
              <a:t>WSCP link is great for recruitment and selection, as well as how to support staff through supervision.</a:t>
            </a:r>
          </a:p>
        </p:txBody>
      </p:sp>
      <p:sp>
        <p:nvSpPr>
          <p:cNvPr id="4" name="Slide Number Placeholder 3"/>
          <p:cNvSpPr>
            <a:spLocks noGrp="1"/>
          </p:cNvSpPr>
          <p:nvPr>
            <p:ph type="sldNum" sz="quarter" idx="5"/>
          </p:nvPr>
        </p:nvSpPr>
        <p:spPr/>
        <p:txBody>
          <a:bodyPr/>
          <a:lstStyle/>
          <a:p>
            <a:fld id="{72447446-0C35-4104-8051-9897B1367D1E}" type="slidenum">
              <a:rPr lang="en-GB" smtClean="0"/>
              <a:t>12</a:t>
            </a:fld>
            <a:endParaRPr lang="en-GB"/>
          </a:p>
        </p:txBody>
      </p:sp>
    </p:spTree>
    <p:extLst>
      <p:ext uri="{BB962C8B-B14F-4D97-AF65-F5344CB8AC3E}">
        <p14:creationId xmlns:p14="http://schemas.microsoft.com/office/powerpoint/2010/main" val="29386247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Safer recruitment should be a continual process of improvement for every school, club, business or organisation, whose work or services involves contact with children and young people </a:t>
            </a:r>
          </a:p>
          <a:p>
            <a:endParaRPr lang="en-GB" dirty="0"/>
          </a:p>
          <a:p>
            <a:r>
              <a:rPr lang="en-GB" dirty="0"/>
              <a:t>Having a safer recruitment policy in place is a vital step towards keeping the children and young people who have contact with staff and volunteers safe. </a:t>
            </a:r>
          </a:p>
          <a:p>
            <a:endParaRPr lang="en-GB" dirty="0"/>
          </a:p>
          <a:p>
            <a:r>
              <a:rPr lang="en-GB" dirty="0"/>
              <a:t>But it's also important to establish clear written procedures and make sure everyone who is involved with any form of recruitment knows how to follow them.  This will ensure that staff and volunteers are recruited safely and fairly, and that children’s safety is being considered at every stage of the process.</a:t>
            </a:r>
          </a:p>
          <a:p>
            <a:endParaRPr lang="en-GB" dirty="0"/>
          </a:p>
          <a:p>
            <a:endParaRPr lang="en-GB" dirty="0"/>
          </a:p>
        </p:txBody>
      </p:sp>
      <p:sp>
        <p:nvSpPr>
          <p:cNvPr id="4" name="Slide Number Placeholder 3"/>
          <p:cNvSpPr>
            <a:spLocks noGrp="1"/>
          </p:cNvSpPr>
          <p:nvPr>
            <p:ph type="sldNum" sz="quarter" idx="5"/>
          </p:nvPr>
        </p:nvSpPr>
        <p:spPr/>
        <p:txBody>
          <a:bodyPr/>
          <a:lstStyle/>
          <a:p>
            <a:fld id="{72447446-0C35-4104-8051-9897B1367D1E}" type="slidenum">
              <a:rPr lang="en-GB" smtClean="0"/>
              <a:t>2</a:t>
            </a:fld>
            <a:endParaRPr lang="en-GB"/>
          </a:p>
        </p:txBody>
      </p:sp>
    </p:spTree>
    <p:extLst>
      <p:ext uri="{BB962C8B-B14F-4D97-AF65-F5344CB8AC3E}">
        <p14:creationId xmlns:p14="http://schemas.microsoft.com/office/powerpoint/2010/main" val="11629620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Bichard Report was published in June 2004 following the murders of Holly Chapman and Jessica Wells (often know as the Soham Murders).   Ian Huntley was convicted in 2003.  The report revealed that he had been investigated in the past for sexual offences and burglary, but had still been allowed to work in a school as none of these investigations had resulted in a conviction.</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David Westwood, Chief of Humberside Police was suspended. The inquiry criticised Humberside Police for deleting information relating to previous allegations against Huntley and the report criticised Cambridgeshire Constabulary for not following vetting guidelines. An added complication in the vetting procedures was the fact that Huntley had applied for the caretaker's job under the name of Ian Nixon, although he did state on the application form that he was once known as Ian Huntley.    It is believed that Humberside Police either did not check under the name Huntley on the police computer – if they had then they would have discovered a burglary charge left on file – or did not check either name.</a:t>
            </a:r>
          </a:p>
          <a:p>
            <a:endParaRPr lang="en-GB" dirty="0"/>
          </a:p>
          <a:p>
            <a:endParaRPr lang="en-GB" dirty="0"/>
          </a:p>
        </p:txBody>
      </p:sp>
      <p:sp>
        <p:nvSpPr>
          <p:cNvPr id="4" name="Slide Number Placeholder 3"/>
          <p:cNvSpPr>
            <a:spLocks noGrp="1"/>
          </p:cNvSpPr>
          <p:nvPr>
            <p:ph type="sldNum" sz="quarter" idx="5"/>
          </p:nvPr>
        </p:nvSpPr>
        <p:spPr/>
        <p:txBody>
          <a:bodyPr/>
          <a:lstStyle/>
          <a:p>
            <a:fld id="{72447446-0C35-4104-8051-9897B1367D1E}" type="slidenum">
              <a:rPr lang="en-GB" smtClean="0"/>
              <a:t>3</a:t>
            </a:fld>
            <a:endParaRPr lang="en-GB"/>
          </a:p>
        </p:txBody>
      </p:sp>
    </p:spTree>
    <p:extLst>
      <p:ext uri="{BB962C8B-B14F-4D97-AF65-F5344CB8AC3E}">
        <p14:creationId xmlns:p14="http://schemas.microsoft.com/office/powerpoint/2010/main" val="28174493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Home Secretary David Blunkett announced an inquiry into the vetting system which allowed Huntley to get a caretaker's job at a school despite four separate complaints about him reaching social services. One of the pertinent issues surfaced almost immediately when Humberside Police (where all the alleged offences had taken place) stated that they believed that it was unlawful under the </a:t>
            </a:r>
            <a:r>
              <a:rPr lang="en-GB" u="sng" dirty="0"/>
              <a:t>Data Protection Act</a:t>
            </a:r>
            <a:r>
              <a:rPr lang="en-GB" dirty="0"/>
              <a:t> to hold data regarding allegations which did not lead to a conviction.</a:t>
            </a:r>
          </a:p>
          <a:p>
            <a:endParaRPr lang="en-GB" dirty="0"/>
          </a:p>
          <a:p>
            <a:r>
              <a:rPr lang="en-GB" dirty="0"/>
              <a:t>More recently, the safer recruitment consortium have updated their practice support document on Safer Working Practices to include areas such as GDPR.</a:t>
            </a:r>
          </a:p>
          <a:p>
            <a:endParaRPr lang="en-GB" dirty="0"/>
          </a:p>
          <a:p>
            <a:endParaRPr lang="en-GB" dirty="0"/>
          </a:p>
        </p:txBody>
      </p:sp>
      <p:sp>
        <p:nvSpPr>
          <p:cNvPr id="4" name="Slide Number Placeholder 3"/>
          <p:cNvSpPr>
            <a:spLocks noGrp="1"/>
          </p:cNvSpPr>
          <p:nvPr>
            <p:ph type="sldNum" sz="quarter" idx="5"/>
          </p:nvPr>
        </p:nvSpPr>
        <p:spPr/>
        <p:txBody>
          <a:bodyPr/>
          <a:lstStyle/>
          <a:p>
            <a:fld id="{72447446-0C35-4104-8051-9897B1367D1E}" type="slidenum">
              <a:rPr lang="en-GB" smtClean="0"/>
              <a:t>4</a:t>
            </a:fld>
            <a:endParaRPr lang="en-GB"/>
          </a:p>
        </p:txBody>
      </p:sp>
    </p:spTree>
    <p:extLst>
      <p:ext uri="{BB962C8B-B14F-4D97-AF65-F5344CB8AC3E}">
        <p14:creationId xmlns:p14="http://schemas.microsoft.com/office/powerpoint/2010/main" val="37906209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Our Safer Recruitment processes ensure that schools are minimising the contact opportunities for people who may want to harm children or young people.  It is the aim and OBJECTIVES of SR : Prevent opportunities, Deter unsuitable candidates from either applying for roles or gaining access into schools, Reject those people who are unsuitable or cannot carry out their duties safely, and Detect unsafe practice</a:t>
            </a:r>
          </a:p>
          <a:p>
            <a:endParaRPr lang="en-GB" dirty="0"/>
          </a:p>
          <a:p>
            <a:pPr>
              <a:lnSpc>
                <a:spcPct val="90000"/>
              </a:lnSpc>
            </a:pPr>
            <a:r>
              <a:rPr lang="en-US" sz="1200" dirty="0">
                <a:solidFill>
                  <a:schemeClr val="accent1">
                    <a:lumMod val="50000"/>
                  </a:schemeClr>
                </a:solidFill>
              </a:rPr>
              <a:t>Each school or college should have written recruitment and selection policy and procedure in place (</a:t>
            </a:r>
            <a:r>
              <a:rPr lang="en-US" sz="1050" i="1" dirty="0">
                <a:solidFill>
                  <a:schemeClr val="accent1">
                    <a:lumMod val="50000"/>
                  </a:schemeClr>
                </a:solidFill>
              </a:rPr>
              <a:t>Keeping Children Safe in Education 2019 – P:42)</a:t>
            </a:r>
          </a:p>
          <a:p>
            <a:endParaRPr lang="en-GB" dirty="0"/>
          </a:p>
        </p:txBody>
      </p:sp>
      <p:sp>
        <p:nvSpPr>
          <p:cNvPr id="4" name="Slide Number Placeholder 3"/>
          <p:cNvSpPr>
            <a:spLocks noGrp="1"/>
          </p:cNvSpPr>
          <p:nvPr>
            <p:ph type="sldNum" sz="quarter" idx="5"/>
          </p:nvPr>
        </p:nvSpPr>
        <p:spPr/>
        <p:txBody>
          <a:bodyPr/>
          <a:lstStyle/>
          <a:p>
            <a:fld id="{72447446-0C35-4104-8051-9897B1367D1E}" type="slidenum">
              <a:rPr lang="en-GB" smtClean="0"/>
              <a:t>5</a:t>
            </a:fld>
            <a:endParaRPr lang="en-GB"/>
          </a:p>
        </p:txBody>
      </p:sp>
    </p:spTree>
    <p:extLst>
      <p:ext uri="{BB962C8B-B14F-4D97-AF65-F5344CB8AC3E}">
        <p14:creationId xmlns:p14="http://schemas.microsoft.com/office/powerpoint/2010/main" val="2976118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Part of an effective, safer workforce</a:t>
            </a:r>
            <a:r>
              <a:rPr lang="en-GB" sz="1200" kern="1200" baseline="0" dirty="0">
                <a:solidFill>
                  <a:schemeClr val="tx1"/>
                </a:solidFill>
                <a:effectLst/>
                <a:latin typeface="+mn-lt"/>
                <a:ea typeface="+mn-ea"/>
                <a:cs typeface="+mn-cs"/>
              </a:rPr>
              <a:t> is about e</a:t>
            </a:r>
            <a:r>
              <a:rPr lang="en-GB" sz="1200" kern="1200" dirty="0">
                <a:solidFill>
                  <a:schemeClr val="tx1"/>
                </a:solidFill>
                <a:effectLst/>
                <a:latin typeface="+mn-lt"/>
                <a:ea typeface="+mn-ea"/>
                <a:cs typeface="+mn-cs"/>
              </a:rPr>
              <a:t>stablishing effective recruitment and selection procedures and this requires time, careful preparation and the use of a range of skills.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Organisations who work with or on behalf of children and young people need to be vigilant in their recruitment, selection and retention of staff.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Abusers will target these organisations and be extremely adept at presenting themselves as caring and trustworthy individuals.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Some indicators of abusive behaviour can emerge through inappropriate attitudes or inconsistent reactions and a vigorous recruitment and selection process provides important opportunities to deter and prevent offenders from gaining access to children and young people through their work</a:t>
            </a:r>
          </a:p>
          <a:p>
            <a:endParaRPr lang="en-GB"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kern="1200" dirty="0">
              <a:solidFill>
                <a:schemeClr val="tx1"/>
              </a:solidFill>
              <a:effectLst/>
              <a:latin typeface="+mn-lt"/>
              <a:ea typeface="+mn-ea"/>
              <a:cs typeface="+mn-cs"/>
            </a:endParaRPr>
          </a:p>
          <a:p>
            <a:endParaRPr lang="en-GB" sz="1050" dirty="0"/>
          </a:p>
          <a:p>
            <a:endParaRPr lang="en-GB" dirty="0"/>
          </a:p>
        </p:txBody>
      </p:sp>
      <p:sp>
        <p:nvSpPr>
          <p:cNvPr id="4" name="Slide Number Placeholder 3"/>
          <p:cNvSpPr>
            <a:spLocks noGrp="1"/>
          </p:cNvSpPr>
          <p:nvPr>
            <p:ph type="sldNum" sz="quarter" idx="5"/>
          </p:nvPr>
        </p:nvSpPr>
        <p:spPr/>
        <p:txBody>
          <a:bodyPr/>
          <a:lstStyle/>
          <a:p>
            <a:fld id="{72447446-0C35-4104-8051-9897B1367D1E}" type="slidenum">
              <a:rPr lang="en-GB" smtClean="0"/>
              <a:t>6</a:t>
            </a:fld>
            <a:endParaRPr lang="en-GB"/>
          </a:p>
        </p:txBody>
      </p:sp>
    </p:spTree>
    <p:extLst>
      <p:ext uri="{BB962C8B-B14F-4D97-AF65-F5344CB8AC3E}">
        <p14:creationId xmlns:p14="http://schemas.microsoft.com/office/powerpoint/2010/main" val="5499105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There are many elements of Safer Recruitment that need to be considered, think about and discuss with your Senior Leadership Team and those involved in recruitment in school.  Please see the additional handout link that has been uploaded with presentation for more in depth information to consider.</a:t>
            </a:r>
          </a:p>
          <a:p>
            <a:r>
              <a:rPr lang="en-GB" sz="1200" kern="1200" dirty="0">
                <a:solidFill>
                  <a:schemeClr val="tx1"/>
                </a:solidFill>
                <a:effectLst/>
                <a:latin typeface="+mn-lt"/>
                <a:ea typeface="+mn-ea"/>
                <a:cs typeface="+mn-cs"/>
              </a:rPr>
              <a:t>Use this, along with the Action Plan to ensure that your school has considered each aspect of the process.</a:t>
            </a:r>
          </a:p>
          <a:p>
            <a:endParaRPr lang="en-GB" sz="1200" kern="1200" dirty="0">
              <a:solidFill>
                <a:schemeClr val="tx1"/>
              </a:solidFill>
              <a:effectLst/>
              <a:latin typeface="+mn-lt"/>
              <a:ea typeface="+mn-ea"/>
              <a:cs typeface="+mn-cs"/>
            </a:endParaRPr>
          </a:p>
          <a:p>
            <a:r>
              <a:rPr lang="en-GB" dirty="0"/>
              <a:t>Often, Serious Case Reviews highlight the importance of effective recruitment and vetting procedures, not least the case of William </a:t>
            </a:r>
            <a:r>
              <a:rPr lang="en-GB" dirty="0" err="1"/>
              <a:t>Vahey</a:t>
            </a:r>
            <a:r>
              <a:rPr lang="en-GB" dirty="0"/>
              <a:t> in 2014, who joined a UK school whose systems were lax, and the school had not considered the potential for grooming behaviour once a person was working in a school.  William had worked in a range of schools across the world, where he took advantage of poor safeguarding procedures to sexually abuse young boys.</a:t>
            </a:r>
          </a:p>
          <a:p>
            <a:endParaRPr lang="en-GB" dirty="0"/>
          </a:p>
          <a:p>
            <a:endParaRPr lang="en-GB" dirty="0"/>
          </a:p>
        </p:txBody>
      </p:sp>
      <p:sp>
        <p:nvSpPr>
          <p:cNvPr id="4" name="Slide Number Placeholder 3"/>
          <p:cNvSpPr>
            <a:spLocks noGrp="1"/>
          </p:cNvSpPr>
          <p:nvPr>
            <p:ph type="sldNum" sz="quarter" idx="5"/>
          </p:nvPr>
        </p:nvSpPr>
        <p:spPr/>
        <p:txBody>
          <a:bodyPr/>
          <a:lstStyle/>
          <a:p>
            <a:fld id="{72447446-0C35-4104-8051-9897B1367D1E}" type="slidenum">
              <a:rPr lang="en-GB" smtClean="0"/>
              <a:t>7</a:t>
            </a:fld>
            <a:endParaRPr lang="en-GB"/>
          </a:p>
        </p:txBody>
      </p:sp>
    </p:spTree>
    <p:extLst>
      <p:ext uri="{BB962C8B-B14F-4D97-AF65-F5344CB8AC3E}">
        <p14:creationId xmlns:p14="http://schemas.microsoft.com/office/powerpoint/2010/main" val="21769912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Plan the whole of your recruitment process in advance to make sure you have a consistent approach every time you recruit a new staff member or volunteer.</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Taking a planned and structured approach will help:</a:t>
            </a:r>
          </a:p>
          <a:p>
            <a:r>
              <a:rPr lang="en-GB" sz="1200" kern="1200" dirty="0">
                <a:solidFill>
                  <a:schemeClr val="tx1"/>
                </a:solidFill>
                <a:effectLst/>
                <a:latin typeface="+mn-lt"/>
                <a:ea typeface="+mn-ea"/>
                <a:cs typeface="+mn-cs"/>
              </a:rPr>
              <a:t>•minimise the risk of appointing someone unsuitable</a:t>
            </a:r>
          </a:p>
          <a:p>
            <a:r>
              <a:rPr lang="en-GB" sz="1200" kern="1200" dirty="0">
                <a:solidFill>
                  <a:schemeClr val="tx1"/>
                </a:solidFill>
                <a:effectLst/>
                <a:latin typeface="+mn-lt"/>
                <a:ea typeface="+mn-ea"/>
                <a:cs typeface="+mn-cs"/>
              </a:rPr>
              <a:t>•ensure you select the right person for the role</a:t>
            </a:r>
          </a:p>
          <a:p>
            <a:r>
              <a:rPr lang="en-GB" sz="1200" kern="1200" dirty="0">
                <a:solidFill>
                  <a:schemeClr val="tx1"/>
                </a:solidFill>
                <a:effectLst/>
                <a:latin typeface="+mn-lt"/>
                <a:ea typeface="+mn-ea"/>
                <a:cs typeface="+mn-cs"/>
              </a:rPr>
              <a:t>•make sure the process is fair</a:t>
            </a:r>
          </a:p>
          <a:p>
            <a:r>
              <a:rPr lang="en-GB" sz="1200" kern="1200" dirty="0">
                <a:solidFill>
                  <a:schemeClr val="tx1"/>
                </a:solidFill>
                <a:effectLst/>
                <a:latin typeface="+mn-lt"/>
                <a:ea typeface="+mn-ea"/>
                <a:cs typeface="+mn-cs"/>
              </a:rPr>
              <a:t>•make sure there are records of the process for future reference.</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Following a written procedure also means you’re less likely to miss anything out.</a:t>
            </a:r>
          </a:p>
          <a:p>
            <a:endParaRPr lang="en-GB"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See presentation handout to think about your schools action plan for recruitment and selection.  Also, please download the action planning support document to work on with SLT / School staff.</a:t>
            </a:r>
            <a:endParaRPr lang="en-GB" dirty="0"/>
          </a:p>
        </p:txBody>
      </p:sp>
      <p:sp>
        <p:nvSpPr>
          <p:cNvPr id="4" name="Slide Number Placeholder 3"/>
          <p:cNvSpPr>
            <a:spLocks noGrp="1"/>
          </p:cNvSpPr>
          <p:nvPr>
            <p:ph type="sldNum" sz="quarter" idx="5"/>
          </p:nvPr>
        </p:nvSpPr>
        <p:spPr/>
        <p:txBody>
          <a:bodyPr/>
          <a:lstStyle/>
          <a:p>
            <a:fld id="{72447446-0C35-4104-8051-9897B1367D1E}" type="slidenum">
              <a:rPr lang="en-GB" smtClean="0"/>
              <a:t>8</a:t>
            </a:fld>
            <a:endParaRPr lang="en-GB"/>
          </a:p>
        </p:txBody>
      </p:sp>
    </p:spTree>
    <p:extLst>
      <p:ext uri="{BB962C8B-B14F-4D97-AF65-F5344CB8AC3E}">
        <p14:creationId xmlns:p14="http://schemas.microsoft.com/office/powerpoint/2010/main" val="27050606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DBS was established under the Protection of Freedoms Act 2012 and started operating on 1 December 2012.  Standard: This is regardless or not of whether they are spent under the Rehabilitation of Offenders Act 1974. The law allows for certain old and minor matters to be filtered out.  Schools use the enhanced DSB</a:t>
            </a:r>
          </a:p>
          <a:p>
            <a:endParaRPr lang="en-GB" dirty="0"/>
          </a:p>
          <a:p>
            <a:r>
              <a:rPr lang="en-GB" dirty="0"/>
              <a:t>In relation to volunteers, KCSIE (P44) - The school or college should undertake a risk assessment and use their professional judgement and experience when deciding whether to obtain an enhanced DBS certificate for any volunteer not engaging in regulated activity. In doing so they should consider:</a:t>
            </a:r>
          </a:p>
          <a:p>
            <a:endParaRPr lang="en-GB" dirty="0"/>
          </a:p>
          <a:p>
            <a:r>
              <a:rPr lang="en-GB" dirty="0"/>
              <a:t>• the nature of the work with children;</a:t>
            </a:r>
          </a:p>
          <a:p>
            <a:r>
              <a:rPr lang="en-GB" dirty="0"/>
              <a:t>• what the establishment knows about the volunteer, including formal or informal information offered by staff, parents and other volunteers;</a:t>
            </a:r>
          </a:p>
          <a:p>
            <a:r>
              <a:rPr lang="en-GB" dirty="0"/>
              <a:t>• whether the volunteer has other employment or undertakes voluntary activities where referees can advise on suitability;</a:t>
            </a:r>
          </a:p>
          <a:p>
            <a:endParaRPr lang="en-GB" dirty="0"/>
          </a:p>
          <a:p>
            <a:r>
              <a:rPr lang="en-GB" dirty="0"/>
              <a:t>Volunteers with DBS’s need to be on the SINGLE CENTRAL RECORD – an audio briefing </a:t>
            </a:r>
          </a:p>
          <a:p>
            <a:endParaRPr lang="en-GB" dirty="0"/>
          </a:p>
        </p:txBody>
      </p:sp>
      <p:sp>
        <p:nvSpPr>
          <p:cNvPr id="4" name="Slide Number Placeholder 3"/>
          <p:cNvSpPr>
            <a:spLocks noGrp="1"/>
          </p:cNvSpPr>
          <p:nvPr>
            <p:ph type="sldNum" sz="quarter" idx="5"/>
          </p:nvPr>
        </p:nvSpPr>
        <p:spPr/>
        <p:txBody>
          <a:bodyPr/>
          <a:lstStyle/>
          <a:p>
            <a:fld id="{72447446-0C35-4104-8051-9897B1367D1E}" type="slidenum">
              <a:rPr lang="en-GB" smtClean="0"/>
              <a:t>9</a:t>
            </a:fld>
            <a:endParaRPr lang="en-GB"/>
          </a:p>
        </p:txBody>
      </p:sp>
    </p:spTree>
    <p:extLst>
      <p:ext uri="{BB962C8B-B14F-4D97-AF65-F5344CB8AC3E}">
        <p14:creationId xmlns:p14="http://schemas.microsoft.com/office/powerpoint/2010/main" val="31583071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B7696-48B3-4FDE-9102-D33ECD70DE6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6B79023-A7EC-46E4-B867-2C31A83AC1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7DA4F5A-970C-407B-9BE1-FB25188677A8}"/>
              </a:ext>
            </a:extLst>
          </p:cNvPr>
          <p:cNvSpPr>
            <a:spLocks noGrp="1"/>
          </p:cNvSpPr>
          <p:nvPr>
            <p:ph type="dt" sz="half" idx="10"/>
          </p:nvPr>
        </p:nvSpPr>
        <p:spPr/>
        <p:txBody>
          <a:bodyPr/>
          <a:lstStyle/>
          <a:p>
            <a:fld id="{3B44AC78-4AB0-4F2E-9DB2-3D56A50708AC}" type="datetimeFigureOut">
              <a:rPr lang="en-GB" smtClean="0"/>
              <a:t>16/04/2020</a:t>
            </a:fld>
            <a:endParaRPr lang="en-GB"/>
          </a:p>
        </p:txBody>
      </p:sp>
      <p:sp>
        <p:nvSpPr>
          <p:cNvPr id="5" name="Footer Placeholder 4">
            <a:extLst>
              <a:ext uri="{FF2B5EF4-FFF2-40B4-BE49-F238E27FC236}">
                <a16:creationId xmlns:a16="http://schemas.microsoft.com/office/drawing/2014/main" id="{F770E585-E204-4BF8-A799-6AB88762948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3617B6C-4B53-4524-AF45-0CB510ACA8B9}"/>
              </a:ext>
            </a:extLst>
          </p:cNvPr>
          <p:cNvSpPr>
            <a:spLocks noGrp="1"/>
          </p:cNvSpPr>
          <p:nvPr>
            <p:ph type="sldNum" sz="quarter" idx="12"/>
          </p:nvPr>
        </p:nvSpPr>
        <p:spPr/>
        <p:txBody>
          <a:bodyPr/>
          <a:lstStyle/>
          <a:p>
            <a:fld id="{308E9280-4349-4272-9961-0FA7670718E3}" type="slidenum">
              <a:rPr lang="en-GB" smtClean="0"/>
              <a:t>‹#›</a:t>
            </a:fld>
            <a:endParaRPr lang="en-GB"/>
          </a:p>
        </p:txBody>
      </p:sp>
    </p:spTree>
    <p:extLst>
      <p:ext uri="{BB962C8B-B14F-4D97-AF65-F5344CB8AC3E}">
        <p14:creationId xmlns:p14="http://schemas.microsoft.com/office/powerpoint/2010/main" val="30121238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3EA985-4A35-48E7-8BC8-AE94C3820BE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157462A-D6E5-4456-91FD-86B7D06A9B3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3901D4B-E515-4F87-A46E-94F4A3C24A56}"/>
              </a:ext>
            </a:extLst>
          </p:cNvPr>
          <p:cNvSpPr>
            <a:spLocks noGrp="1"/>
          </p:cNvSpPr>
          <p:nvPr>
            <p:ph type="dt" sz="half" idx="10"/>
          </p:nvPr>
        </p:nvSpPr>
        <p:spPr/>
        <p:txBody>
          <a:bodyPr/>
          <a:lstStyle/>
          <a:p>
            <a:fld id="{3B44AC78-4AB0-4F2E-9DB2-3D56A50708AC}" type="datetimeFigureOut">
              <a:rPr lang="en-GB" smtClean="0"/>
              <a:t>16/04/2020</a:t>
            </a:fld>
            <a:endParaRPr lang="en-GB"/>
          </a:p>
        </p:txBody>
      </p:sp>
      <p:sp>
        <p:nvSpPr>
          <p:cNvPr id="5" name="Footer Placeholder 4">
            <a:extLst>
              <a:ext uri="{FF2B5EF4-FFF2-40B4-BE49-F238E27FC236}">
                <a16:creationId xmlns:a16="http://schemas.microsoft.com/office/drawing/2014/main" id="{F3992AFB-F8F6-4963-A7A0-B72A553536C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14F20A9-D667-4073-B9DE-303E8B61A99A}"/>
              </a:ext>
            </a:extLst>
          </p:cNvPr>
          <p:cNvSpPr>
            <a:spLocks noGrp="1"/>
          </p:cNvSpPr>
          <p:nvPr>
            <p:ph type="sldNum" sz="quarter" idx="12"/>
          </p:nvPr>
        </p:nvSpPr>
        <p:spPr/>
        <p:txBody>
          <a:bodyPr/>
          <a:lstStyle/>
          <a:p>
            <a:fld id="{308E9280-4349-4272-9961-0FA7670718E3}" type="slidenum">
              <a:rPr lang="en-GB" smtClean="0"/>
              <a:t>‹#›</a:t>
            </a:fld>
            <a:endParaRPr lang="en-GB"/>
          </a:p>
        </p:txBody>
      </p:sp>
    </p:spTree>
    <p:extLst>
      <p:ext uri="{BB962C8B-B14F-4D97-AF65-F5344CB8AC3E}">
        <p14:creationId xmlns:p14="http://schemas.microsoft.com/office/powerpoint/2010/main" val="17926381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29D36C5-77D1-4043-8E54-940F4451EB1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BA432F3-E437-44ED-A1D4-4171E93F622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018B3A7-DD59-4BAB-A103-E2F23E443A4D}"/>
              </a:ext>
            </a:extLst>
          </p:cNvPr>
          <p:cNvSpPr>
            <a:spLocks noGrp="1"/>
          </p:cNvSpPr>
          <p:nvPr>
            <p:ph type="dt" sz="half" idx="10"/>
          </p:nvPr>
        </p:nvSpPr>
        <p:spPr/>
        <p:txBody>
          <a:bodyPr/>
          <a:lstStyle/>
          <a:p>
            <a:fld id="{3B44AC78-4AB0-4F2E-9DB2-3D56A50708AC}" type="datetimeFigureOut">
              <a:rPr lang="en-GB" smtClean="0"/>
              <a:t>16/04/2020</a:t>
            </a:fld>
            <a:endParaRPr lang="en-GB"/>
          </a:p>
        </p:txBody>
      </p:sp>
      <p:sp>
        <p:nvSpPr>
          <p:cNvPr id="5" name="Footer Placeholder 4">
            <a:extLst>
              <a:ext uri="{FF2B5EF4-FFF2-40B4-BE49-F238E27FC236}">
                <a16:creationId xmlns:a16="http://schemas.microsoft.com/office/drawing/2014/main" id="{72E64867-8518-426E-B0D9-6F46BAFD07C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40D1DCB-D1D2-4C6F-B679-10DDBCA688CB}"/>
              </a:ext>
            </a:extLst>
          </p:cNvPr>
          <p:cNvSpPr>
            <a:spLocks noGrp="1"/>
          </p:cNvSpPr>
          <p:nvPr>
            <p:ph type="sldNum" sz="quarter" idx="12"/>
          </p:nvPr>
        </p:nvSpPr>
        <p:spPr/>
        <p:txBody>
          <a:bodyPr/>
          <a:lstStyle/>
          <a:p>
            <a:fld id="{308E9280-4349-4272-9961-0FA7670718E3}" type="slidenum">
              <a:rPr lang="en-GB" smtClean="0"/>
              <a:t>‹#›</a:t>
            </a:fld>
            <a:endParaRPr lang="en-GB"/>
          </a:p>
        </p:txBody>
      </p:sp>
    </p:spTree>
    <p:extLst>
      <p:ext uri="{BB962C8B-B14F-4D97-AF65-F5344CB8AC3E}">
        <p14:creationId xmlns:p14="http://schemas.microsoft.com/office/powerpoint/2010/main" val="3325604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B7696-48B3-4FDE-9102-D33ECD70DE6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6B79023-A7EC-46E4-B867-2C31A83AC1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7DA4F5A-970C-407B-9BE1-FB25188677A8}"/>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F770E585-E204-4BF8-A799-6AB88762948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3617B6C-4B53-4524-AF45-0CB510ACA8B9}"/>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37590116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B7245-37E8-4A96-ADF6-8A70C980ECA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8566B68-4F7F-443B-A482-A12EE5CEE87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FBAAE26-F957-448C-B0D9-77A689A3D38B}"/>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80C3CE1B-F877-4314-A6C9-8EE15171C3C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FEA0253-F48B-4D8A-9627-AE6206B015AE}"/>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38283661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DE8D6F-445F-4F0C-9CAA-58485B871EC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DEFF59C-B9DB-4274-B157-EB90A637275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85B9D5D-35C1-4247-8FB2-CCD5E2DD6856}"/>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E0B16481-E04A-4A35-A0DB-8129D75FBE7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7D8F3CA-0A37-4550-90F8-FE8BB469D157}"/>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23494616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B7CAF-EE1D-466A-8943-7E5DA67F8C2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AB30130-CD3B-460C-884B-C7F2AF34A10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6352F52-FCCD-4F9B-B35B-81B93947F3B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A9DBB71-9E13-4C6C-8E7B-3B7DE699E59C}"/>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6" name="Footer Placeholder 5">
            <a:extLst>
              <a:ext uri="{FF2B5EF4-FFF2-40B4-BE49-F238E27FC236}">
                <a16:creationId xmlns:a16="http://schemas.microsoft.com/office/drawing/2014/main" id="{81FCA804-669F-4C68-B893-6B9BFCFE230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611B26B-7F91-4379-ABE1-6DFF584BDEE9}"/>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24161313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DD32C4-3238-417B-BB46-A1B8818E4B6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8303D3B-9125-4A34-8DA8-A63FF47300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53808C8-98A6-4F90-AB50-1021F3D2296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D5FB9F6-BDE8-43DA-B621-3CA63A8474A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68611FB-2670-44BF-9956-5889BD06A7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C8D6FD7-2AB7-4290-A05C-0E7718157307}"/>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8" name="Footer Placeholder 7">
            <a:extLst>
              <a:ext uri="{FF2B5EF4-FFF2-40B4-BE49-F238E27FC236}">
                <a16:creationId xmlns:a16="http://schemas.microsoft.com/office/drawing/2014/main" id="{439F4398-BC82-44D8-BD59-55743875D2C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9A49B51-BCD5-4BDC-B030-89AA9855BBC8}"/>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41387414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00D2D5-C1E0-4B79-85D0-7A4C391EE65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B01EFB8-DF27-4CFA-8D45-2A271B4ABD19}"/>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4" name="Footer Placeholder 3">
            <a:extLst>
              <a:ext uri="{FF2B5EF4-FFF2-40B4-BE49-F238E27FC236}">
                <a16:creationId xmlns:a16="http://schemas.microsoft.com/office/drawing/2014/main" id="{11906FFE-B3CF-41FA-9A31-B3D4140F96F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A84A69D-0183-4C94-B666-E49C4F2F2263}"/>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42823032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DDCA9E-BB1F-40BD-9EC8-1DA7D60E0546}"/>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3" name="Footer Placeholder 2">
            <a:extLst>
              <a:ext uri="{FF2B5EF4-FFF2-40B4-BE49-F238E27FC236}">
                <a16:creationId xmlns:a16="http://schemas.microsoft.com/office/drawing/2014/main" id="{A3EB68C1-7319-4F0F-99EF-8276F8E0C1C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C81F1C2-6237-40FC-895A-3B4DB1F4E7C9}"/>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4875007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FA58A8-5F6F-4EA2-9EDA-5B7580F415B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7F7900E-9AA6-4D64-8FFC-FAB3B8B45A7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4B69BDA-D5EC-43F1-86B8-CC228729FF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00A72DB-19D4-42EF-BB12-6E1CFC8CADF1}"/>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6" name="Footer Placeholder 5">
            <a:extLst>
              <a:ext uri="{FF2B5EF4-FFF2-40B4-BE49-F238E27FC236}">
                <a16:creationId xmlns:a16="http://schemas.microsoft.com/office/drawing/2014/main" id="{42DF406F-FE7C-4657-9F6E-2E950F3FF4C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DEBA4C6-FCD0-455D-BAF7-B07F4C3DB87F}"/>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2453824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B7245-37E8-4A96-ADF6-8A70C980ECA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8566B68-4F7F-443B-A482-A12EE5CEE87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FBAAE26-F957-448C-B0D9-77A689A3D38B}"/>
              </a:ext>
            </a:extLst>
          </p:cNvPr>
          <p:cNvSpPr>
            <a:spLocks noGrp="1"/>
          </p:cNvSpPr>
          <p:nvPr>
            <p:ph type="dt" sz="half" idx="10"/>
          </p:nvPr>
        </p:nvSpPr>
        <p:spPr/>
        <p:txBody>
          <a:bodyPr/>
          <a:lstStyle/>
          <a:p>
            <a:fld id="{3B44AC78-4AB0-4F2E-9DB2-3D56A50708AC}" type="datetimeFigureOut">
              <a:rPr lang="en-GB" smtClean="0"/>
              <a:t>16/04/2020</a:t>
            </a:fld>
            <a:endParaRPr lang="en-GB"/>
          </a:p>
        </p:txBody>
      </p:sp>
      <p:sp>
        <p:nvSpPr>
          <p:cNvPr id="5" name="Footer Placeholder 4">
            <a:extLst>
              <a:ext uri="{FF2B5EF4-FFF2-40B4-BE49-F238E27FC236}">
                <a16:creationId xmlns:a16="http://schemas.microsoft.com/office/drawing/2014/main" id="{80C3CE1B-F877-4314-A6C9-8EE15171C3C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FEA0253-F48B-4D8A-9627-AE6206B015AE}"/>
              </a:ext>
            </a:extLst>
          </p:cNvPr>
          <p:cNvSpPr>
            <a:spLocks noGrp="1"/>
          </p:cNvSpPr>
          <p:nvPr>
            <p:ph type="sldNum" sz="quarter" idx="12"/>
          </p:nvPr>
        </p:nvSpPr>
        <p:spPr/>
        <p:txBody>
          <a:bodyPr/>
          <a:lstStyle/>
          <a:p>
            <a:fld id="{308E9280-4349-4272-9961-0FA7670718E3}" type="slidenum">
              <a:rPr lang="en-GB" smtClean="0"/>
              <a:t>‹#›</a:t>
            </a:fld>
            <a:endParaRPr lang="en-GB"/>
          </a:p>
        </p:txBody>
      </p:sp>
    </p:spTree>
    <p:extLst>
      <p:ext uri="{BB962C8B-B14F-4D97-AF65-F5344CB8AC3E}">
        <p14:creationId xmlns:p14="http://schemas.microsoft.com/office/powerpoint/2010/main" val="24243730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EE5FF1-11BE-4281-994C-8CB52A0BCAF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BF64D55-A4B4-4C12-BFF7-C0BFFE5AFFD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995BDB1-EA13-433A-84C7-CE4646AB11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0DC43EA-4929-4145-8F02-C798F5D72F45}"/>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6" name="Footer Placeholder 5">
            <a:extLst>
              <a:ext uri="{FF2B5EF4-FFF2-40B4-BE49-F238E27FC236}">
                <a16:creationId xmlns:a16="http://schemas.microsoft.com/office/drawing/2014/main" id="{62203BFF-BCE2-4FEB-BEFB-9840241F12E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96EE46E-8B32-43FD-B31A-846A50321F78}"/>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26151705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3EA985-4A35-48E7-8BC8-AE94C3820BE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157462A-D6E5-4456-91FD-86B7D06A9B3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3901D4B-E515-4F87-A46E-94F4A3C24A56}"/>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F3992AFB-F8F6-4963-A7A0-B72A553536C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14F20A9-D667-4073-B9DE-303E8B61A99A}"/>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10353174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29D36C5-77D1-4043-8E54-940F4451EB1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BA432F3-E437-44ED-A1D4-4171E93F622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018B3A7-DD59-4BAB-A103-E2F23E443A4D}"/>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72E64867-8518-426E-B0D9-6F46BAFD07C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40D1DCB-D1D2-4C6F-B679-10DDBCA688CB}"/>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180926951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B7696-48B3-4FDE-9102-D33ECD70DE6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6B79023-A7EC-46E4-B867-2C31A83AC1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7DA4F5A-970C-407B-9BE1-FB25188677A8}"/>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F770E585-E204-4BF8-A799-6AB88762948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3617B6C-4B53-4524-AF45-0CB510ACA8B9}"/>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15799515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B7245-37E8-4A96-ADF6-8A70C980ECA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8566B68-4F7F-443B-A482-A12EE5CEE87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FBAAE26-F957-448C-B0D9-77A689A3D38B}"/>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80C3CE1B-F877-4314-A6C9-8EE15171C3C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FEA0253-F48B-4D8A-9627-AE6206B015AE}"/>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350893599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DE8D6F-445F-4F0C-9CAA-58485B871EC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DEFF59C-B9DB-4274-B157-EB90A637275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85B9D5D-35C1-4247-8FB2-CCD5E2DD6856}"/>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E0B16481-E04A-4A35-A0DB-8129D75FBE7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7D8F3CA-0A37-4550-90F8-FE8BB469D157}"/>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395519645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B7CAF-EE1D-466A-8943-7E5DA67F8C2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AB30130-CD3B-460C-884B-C7F2AF34A10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6352F52-FCCD-4F9B-B35B-81B93947F3B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A9DBB71-9E13-4C6C-8E7B-3B7DE699E59C}"/>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6" name="Footer Placeholder 5">
            <a:extLst>
              <a:ext uri="{FF2B5EF4-FFF2-40B4-BE49-F238E27FC236}">
                <a16:creationId xmlns:a16="http://schemas.microsoft.com/office/drawing/2014/main" id="{81FCA804-669F-4C68-B893-6B9BFCFE230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611B26B-7F91-4379-ABE1-6DFF584BDEE9}"/>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7094449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DD32C4-3238-417B-BB46-A1B8818E4B6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8303D3B-9125-4A34-8DA8-A63FF47300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53808C8-98A6-4F90-AB50-1021F3D2296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D5FB9F6-BDE8-43DA-B621-3CA63A8474A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68611FB-2670-44BF-9956-5889BD06A7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C8D6FD7-2AB7-4290-A05C-0E7718157307}"/>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8" name="Footer Placeholder 7">
            <a:extLst>
              <a:ext uri="{FF2B5EF4-FFF2-40B4-BE49-F238E27FC236}">
                <a16:creationId xmlns:a16="http://schemas.microsoft.com/office/drawing/2014/main" id="{439F4398-BC82-44D8-BD59-55743875D2C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9A49B51-BCD5-4BDC-B030-89AA9855BBC8}"/>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326909161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00D2D5-C1E0-4B79-85D0-7A4C391EE65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B01EFB8-DF27-4CFA-8D45-2A271B4ABD19}"/>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4" name="Footer Placeholder 3">
            <a:extLst>
              <a:ext uri="{FF2B5EF4-FFF2-40B4-BE49-F238E27FC236}">
                <a16:creationId xmlns:a16="http://schemas.microsoft.com/office/drawing/2014/main" id="{11906FFE-B3CF-41FA-9A31-B3D4140F96F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A84A69D-0183-4C94-B666-E49C4F2F2263}"/>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296346332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DDCA9E-BB1F-40BD-9EC8-1DA7D60E0546}"/>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3" name="Footer Placeholder 2">
            <a:extLst>
              <a:ext uri="{FF2B5EF4-FFF2-40B4-BE49-F238E27FC236}">
                <a16:creationId xmlns:a16="http://schemas.microsoft.com/office/drawing/2014/main" id="{A3EB68C1-7319-4F0F-99EF-8276F8E0C1C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C81F1C2-6237-40FC-895A-3B4DB1F4E7C9}"/>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28436326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DE8D6F-445F-4F0C-9CAA-58485B871EC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DEFF59C-B9DB-4274-B157-EB90A637275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85B9D5D-35C1-4247-8FB2-CCD5E2DD6856}"/>
              </a:ext>
            </a:extLst>
          </p:cNvPr>
          <p:cNvSpPr>
            <a:spLocks noGrp="1"/>
          </p:cNvSpPr>
          <p:nvPr>
            <p:ph type="dt" sz="half" idx="10"/>
          </p:nvPr>
        </p:nvSpPr>
        <p:spPr/>
        <p:txBody>
          <a:bodyPr/>
          <a:lstStyle/>
          <a:p>
            <a:fld id="{3B44AC78-4AB0-4F2E-9DB2-3D56A50708AC}" type="datetimeFigureOut">
              <a:rPr lang="en-GB" smtClean="0"/>
              <a:t>16/04/2020</a:t>
            </a:fld>
            <a:endParaRPr lang="en-GB"/>
          </a:p>
        </p:txBody>
      </p:sp>
      <p:sp>
        <p:nvSpPr>
          <p:cNvPr id="5" name="Footer Placeholder 4">
            <a:extLst>
              <a:ext uri="{FF2B5EF4-FFF2-40B4-BE49-F238E27FC236}">
                <a16:creationId xmlns:a16="http://schemas.microsoft.com/office/drawing/2014/main" id="{E0B16481-E04A-4A35-A0DB-8129D75FBE7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7D8F3CA-0A37-4550-90F8-FE8BB469D157}"/>
              </a:ext>
            </a:extLst>
          </p:cNvPr>
          <p:cNvSpPr>
            <a:spLocks noGrp="1"/>
          </p:cNvSpPr>
          <p:nvPr>
            <p:ph type="sldNum" sz="quarter" idx="12"/>
          </p:nvPr>
        </p:nvSpPr>
        <p:spPr/>
        <p:txBody>
          <a:bodyPr/>
          <a:lstStyle/>
          <a:p>
            <a:fld id="{308E9280-4349-4272-9961-0FA7670718E3}" type="slidenum">
              <a:rPr lang="en-GB" smtClean="0"/>
              <a:t>‹#›</a:t>
            </a:fld>
            <a:endParaRPr lang="en-GB"/>
          </a:p>
        </p:txBody>
      </p:sp>
    </p:spTree>
    <p:extLst>
      <p:ext uri="{BB962C8B-B14F-4D97-AF65-F5344CB8AC3E}">
        <p14:creationId xmlns:p14="http://schemas.microsoft.com/office/powerpoint/2010/main" val="337088148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FA58A8-5F6F-4EA2-9EDA-5B7580F415B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7F7900E-9AA6-4D64-8FFC-FAB3B8B45A7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4B69BDA-D5EC-43F1-86B8-CC228729FF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00A72DB-19D4-42EF-BB12-6E1CFC8CADF1}"/>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6" name="Footer Placeholder 5">
            <a:extLst>
              <a:ext uri="{FF2B5EF4-FFF2-40B4-BE49-F238E27FC236}">
                <a16:creationId xmlns:a16="http://schemas.microsoft.com/office/drawing/2014/main" id="{42DF406F-FE7C-4657-9F6E-2E950F3FF4C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DEBA4C6-FCD0-455D-BAF7-B07F4C3DB87F}"/>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263510773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EE5FF1-11BE-4281-994C-8CB52A0BCAF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BF64D55-A4B4-4C12-BFF7-C0BFFE5AFFD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995BDB1-EA13-433A-84C7-CE4646AB11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0DC43EA-4929-4145-8F02-C798F5D72F45}"/>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6" name="Footer Placeholder 5">
            <a:extLst>
              <a:ext uri="{FF2B5EF4-FFF2-40B4-BE49-F238E27FC236}">
                <a16:creationId xmlns:a16="http://schemas.microsoft.com/office/drawing/2014/main" id="{62203BFF-BCE2-4FEB-BEFB-9840241F12E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96EE46E-8B32-43FD-B31A-846A50321F78}"/>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374083663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3EA985-4A35-48E7-8BC8-AE94C3820BE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157462A-D6E5-4456-91FD-86B7D06A9B3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3901D4B-E515-4F87-A46E-94F4A3C24A56}"/>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F3992AFB-F8F6-4963-A7A0-B72A553536C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14F20A9-D667-4073-B9DE-303E8B61A99A}"/>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413088352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29D36C5-77D1-4043-8E54-940F4451EB1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BA432F3-E437-44ED-A1D4-4171E93F622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018B3A7-DD59-4BAB-A103-E2F23E443A4D}"/>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72E64867-8518-426E-B0D9-6F46BAFD07C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40D1DCB-D1D2-4C6F-B679-10DDBCA688CB}"/>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396649779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B7696-48B3-4FDE-9102-D33ECD70DE6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6B79023-A7EC-46E4-B867-2C31A83AC1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7DA4F5A-970C-407B-9BE1-FB25188677A8}"/>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F770E585-E204-4BF8-A799-6AB88762948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3617B6C-4B53-4524-AF45-0CB510ACA8B9}"/>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282373736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B7245-37E8-4A96-ADF6-8A70C980ECA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8566B68-4F7F-443B-A482-A12EE5CEE87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FBAAE26-F957-448C-B0D9-77A689A3D38B}"/>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80C3CE1B-F877-4314-A6C9-8EE15171C3C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FEA0253-F48B-4D8A-9627-AE6206B015AE}"/>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172333357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DE8D6F-445F-4F0C-9CAA-58485B871EC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DEFF59C-B9DB-4274-B157-EB90A637275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85B9D5D-35C1-4247-8FB2-CCD5E2DD6856}"/>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E0B16481-E04A-4A35-A0DB-8129D75FBE7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7D8F3CA-0A37-4550-90F8-FE8BB469D157}"/>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232861849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B7CAF-EE1D-466A-8943-7E5DA67F8C2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AB30130-CD3B-460C-884B-C7F2AF34A10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6352F52-FCCD-4F9B-B35B-81B93947F3B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A9DBB71-9E13-4C6C-8E7B-3B7DE699E59C}"/>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6" name="Footer Placeholder 5">
            <a:extLst>
              <a:ext uri="{FF2B5EF4-FFF2-40B4-BE49-F238E27FC236}">
                <a16:creationId xmlns:a16="http://schemas.microsoft.com/office/drawing/2014/main" id="{81FCA804-669F-4C68-B893-6B9BFCFE230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611B26B-7F91-4379-ABE1-6DFF584BDEE9}"/>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179828993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DD32C4-3238-417B-BB46-A1B8818E4B6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8303D3B-9125-4A34-8DA8-A63FF47300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53808C8-98A6-4F90-AB50-1021F3D2296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D5FB9F6-BDE8-43DA-B621-3CA63A8474A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68611FB-2670-44BF-9956-5889BD06A7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C8D6FD7-2AB7-4290-A05C-0E7718157307}"/>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8" name="Footer Placeholder 7">
            <a:extLst>
              <a:ext uri="{FF2B5EF4-FFF2-40B4-BE49-F238E27FC236}">
                <a16:creationId xmlns:a16="http://schemas.microsoft.com/office/drawing/2014/main" id="{439F4398-BC82-44D8-BD59-55743875D2C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9A49B51-BCD5-4BDC-B030-89AA9855BBC8}"/>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39475559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00D2D5-C1E0-4B79-85D0-7A4C391EE65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B01EFB8-DF27-4CFA-8D45-2A271B4ABD19}"/>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4" name="Footer Placeholder 3">
            <a:extLst>
              <a:ext uri="{FF2B5EF4-FFF2-40B4-BE49-F238E27FC236}">
                <a16:creationId xmlns:a16="http://schemas.microsoft.com/office/drawing/2014/main" id="{11906FFE-B3CF-41FA-9A31-B3D4140F96F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A84A69D-0183-4C94-B666-E49C4F2F2263}"/>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29465143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B7CAF-EE1D-466A-8943-7E5DA67F8C2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AB30130-CD3B-460C-884B-C7F2AF34A10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6352F52-FCCD-4F9B-B35B-81B93947F3B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A9DBB71-9E13-4C6C-8E7B-3B7DE699E59C}"/>
              </a:ext>
            </a:extLst>
          </p:cNvPr>
          <p:cNvSpPr>
            <a:spLocks noGrp="1"/>
          </p:cNvSpPr>
          <p:nvPr>
            <p:ph type="dt" sz="half" idx="10"/>
          </p:nvPr>
        </p:nvSpPr>
        <p:spPr/>
        <p:txBody>
          <a:bodyPr/>
          <a:lstStyle/>
          <a:p>
            <a:fld id="{3B44AC78-4AB0-4F2E-9DB2-3D56A50708AC}" type="datetimeFigureOut">
              <a:rPr lang="en-GB" smtClean="0"/>
              <a:t>16/04/2020</a:t>
            </a:fld>
            <a:endParaRPr lang="en-GB"/>
          </a:p>
        </p:txBody>
      </p:sp>
      <p:sp>
        <p:nvSpPr>
          <p:cNvPr id="6" name="Footer Placeholder 5">
            <a:extLst>
              <a:ext uri="{FF2B5EF4-FFF2-40B4-BE49-F238E27FC236}">
                <a16:creationId xmlns:a16="http://schemas.microsoft.com/office/drawing/2014/main" id="{81FCA804-669F-4C68-B893-6B9BFCFE230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611B26B-7F91-4379-ABE1-6DFF584BDEE9}"/>
              </a:ext>
            </a:extLst>
          </p:cNvPr>
          <p:cNvSpPr>
            <a:spLocks noGrp="1"/>
          </p:cNvSpPr>
          <p:nvPr>
            <p:ph type="sldNum" sz="quarter" idx="12"/>
          </p:nvPr>
        </p:nvSpPr>
        <p:spPr/>
        <p:txBody>
          <a:bodyPr/>
          <a:lstStyle/>
          <a:p>
            <a:fld id="{308E9280-4349-4272-9961-0FA7670718E3}" type="slidenum">
              <a:rPr lang="en-GB" smtClean="0"/>
              <a:t>‹#›</a:t>
            </a:fld>
            <a:endParaRPr lang="en-GB"/>
          </a:p>
        </p:txBody>
      </p:sp>
    </p:spTree>
    <p:extLst>
      <p:ext uri="{BB962C8B-B14F-4D97-AF65-F5344CB8AC3E}">
        <p14:creationId xmlns:p14="http://schemas.microsoft.com/office/powerpoint/2010/main" val="410339299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DDCA9E-BB1F-40BD-9EC8-1DA7D60E0546}"/>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3" name="Footer Placeholder 2">
            <a:extLst>
              <a:ext uri="{FF2B5EF4-FFF2-40B4-BE49-F238E27FC236}">
                <a16:creationId xmlns:a16="http://schemas.microsoft.com/office/drawing/2014/main" id="{A3EB68C1-7319-4F0F-99EF-8276F8E0C1C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C81F1C2-6237-40FC-895A-3B4DB1F4E7C9}"/>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281330507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FA58A8-5F6F-4EA2-9EDA-5B7580F415B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7F7900E-9AA6-4D64-8FFC-FAB3B8B45A7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4B69BDA-D5EC-43F1-86B8-CC228729FF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00A72DB-19D4-42EF-BB12-6E1CFC8CADF1}"/>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6" name="Footer Placeholder 5">
            <a:extLst>
              <a:ext uri="{FF2B5EF4-FFF2-40B4-BE49-F238E27FC236}">
                <a16:creationId xmlns:a16="http://schemas.microsoft.com/office/drawing/2014/main" id="{42DF406F-FE7C-4657-9F6E-2E950F3FF4C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DEBA4C6-FCD0-455D-BAF7-B07F4C3DB87F}"/>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39635216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EE5FF1-11BE-4281-994C-8CB52A0BCAF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BF64D55-A4B4-4C12-BFF7-C0BFFE5AFFD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995BDB1-EA13-433A-84C7-CE4646AB11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0DC43EA-4929-4145-8F02-C798F5D72F45}"/>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6" name="Footer Placeholder 5">
            <a:extLst>
              <a:ext uri="{FF2B5EF4-FFF2-40B4-BE49-F238E27FC236}">
                <a16:creationId xmlns:a16="http://schemas.microsoft.com/office/drawing/2014/main" id="{62203BFF-BCE2-4FEB-BEFB-9840241F12E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96EE46E-8B32-43FD-B31A-846A50321F78}"/>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392573229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3EA985-4A35-48E7-8BC8-AE94C3820BE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157462A-D6E5-4456-91FD-86B7D06A9B3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3901D4B-E515-4F87-A46E-94F4A3C24A56}"/>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F3992AFB-F8F6-4963-A7A0-B72A553536C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14F20A9-D667-4073-B9DE-303E8B61A99A}"/>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382502813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29D36C5-77D1-4043-8E54-940F4451EB1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BA432F3-E437-44ED-A1D4-4171E93F622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018B3A7-DD59-4BAB-A103-E2F23E443A4D}"/>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72E64867-8518-426E-B0D9-6F46BAFD07C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40D1DCB-D1D2-4C6F-B679-10DDBCA688CB}"/>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9153849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B7696-48B3-4FDE-9102-D33ECD70DE6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6B79023-A7EC-46E4-B867-2C31A83AC1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7DA4F5A-970C-407B-9BE1-FB25188677A8}"/>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F770E585-E204-4BF8-A799-6AB88762948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3617B6C-4B53-4524-AF45-0CB510ACA8B9}"/>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32862408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B7245-37E8-4A96-ADF6-8A70C980ECA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8566B68-4F7F-443B-A482-A12EE5CEE87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FBAAE26-F957-448C-B0D9-77A689A3D38B}"/>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80C3CE1B-F877-4314-A6C9-8EE15171C3C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FEA0253-F48B-4D8A-9627-AE6206B015AE}"/>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2723804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DE8D6F-445F-4F0C-9CAA-58485B871EC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DEFF59C-B9DB-4274-B157-EB90A637275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85B9D5D-35C1-4247-8FB2-CCD5E2DD6856}"/>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E0B16481-E04A-4A35-A0DB-8129D75FBE7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7D8F3CA-0A37-4550-90F8-FE8BB469D157}"/>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254125234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B7CAF-EE1D-466A-8943-7E5DA67F8C2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AB30130-CD3B-460C-884B-C7F2AF34A10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6352F52-FCCD-4F9B-B35B-81B93947F3B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A9DBB71-9E13-4C6C-8E7B-3B7DE699E59C}"/>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6" name="Footer Placeholder 5">
            <a:extLst>
              <a:ext uri="{FF2B5EF4-FFF2-40B4-BE49-F238E27FC236}">
                <a16:creationId xmlns:a16="http://schemas.microsoft.com/office/drawing/2014/main" id="{81FCA804-669F-4C68-B893-6B9BFCFE230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611B26B-7F91-4379-ABE1-6DFF584BDEE9}"/>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113354630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DD32C4-3238-417B-BB46-A1B8818E4B6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8303D3B-9125-4A34-8DA8-A63FF47300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53808C8-98A6-4F90-AB50-1021F3D2296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D5FB9F6-BDE8-43DA-B621-3CA63A8474A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68611FB-2670-44BF-9956-5889BD06A7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C8D6FD7-2AB7-4290-A05C-0E7718157307}"/>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8" name="Footer Placeholder 7">
            <a:extLst>
              <a:ext uri="{FF2B5EF4-FFF2-40B4-BE49-F238E27FC236}">
                <a16:creationId xmlns:a16="http://schemas.microsoft.com/office/drawing/2014/main" id="{439F4398-BC82-44D8-BD59-55743875D2C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9A49B51-BCD5-4BDC-B030-89AA9855BBC8}"/>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36806244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DD32C4-3238-417B-BB46-A1B8818E4B6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8303D3B-9125-4A34-8DA8-A63FF47300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53808C8-98A6-4F90-AB50-1021F3D2296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D5FB9F6-BDE8-43DA-B621-3CA63A8474A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68611FB-2670-44BF-9956-5889BD06A7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C8D6FD7-2AB7-4290-A05C-0E7718157307}"/>
              </a:ext>
            </a:extLst>
          </p:cNvPr>
          <p:cNvSpPr>
            <a:spLocks noGrp="1"/>
          </p:cNvSpPr>
          <p:nvPr>
            <p:ph type="dt" sz="half" idx="10"/>
          </p:nvPr>
        </p:nvSpPr>
        <p:spPr/>
        <p:txBody>
          <a:bodyPr/>
          <a:lstStyle/>
          <a:p>
            <a:fld id="{3B44AC78-4AB0-4F2E-9DB2-3D56A50708AC}" type="datetimeFigureOut">
              <a:rPr lang="en-GB" smtClean="0"/>
              <a:t>16/04/2020</a:t>
            </a:fld>
            <a:endParaRPr lang="en-GB"/>
          </a:p>
        </p:txBody>
      </p:sp>
      <p:sp>
        <p:nvSpPr>
          <p:cNvPr id="8" name="Footer Placeholder 7">
            <a:extLst>
              <a:ext uri="{FF2B5EF4-FFF2-40B4-BE49-F238E27FC236}">
                <a16:creationId xmlns:a16="http://schemas.microsoft.com/office/drawing/2014/main" id="{439F4398-BC82-44D8-BD59-55743875D2C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9A49B51-BCD5-4BDC-B030-89AA9855BBC8}"/>
              </a:ext>
            </a:extLst>
          </p:cNvPr>
          <p:cNvSpPr>
            <a:spLocks noGrp="1"/>
          </p:cNvSpPr>
          <p:nvPr>
            <p:ph type="sldNum" sz="quarter" idx="12"/>
          </p:nvPr>
        </p:nvSpPr>
        <p:spPr/>
        <p:txBody>
          <a:bodyPr/>
          <a:lstStyle/>
          <a:p>
            <a:fld id="{308E9280-4349-4272-9961-0FA7670718E3}" type="slidenum">
              <a:rPr lang="en-GB" smtClean="0"/>
              <a:t>‹#›</a:t>
            </a:fld>
            <a:endParaRPr lang="en-GB"/>
          </a:p>
        </p:txBody>
      </p:sp>
    </p:spTree>
    <p:extLst>
      <p:ext uri="{BB962C8B-B14F-4D97-AF65-F5344CB8AC3E}">
        <p14:creationId xmlns:p14="http://schemas.microsoft.com/office/powerpoint/2010/main" val="59750481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00D2D5-C1E0-4B79-85D0-7A4C391EE65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B01EFB8-DF27-4CFA-8D45-2A271B4ABD19}"/>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4" name="Footer Placeholder 3">
            <a:extLst>
              <a:ext uri="{FF2B5EF4-FFF2-40B4-BE49-F238E27FC236}">
                <a16:creationId xmlns:a16="http://schemas.microsoft.com/office/drawing/2014/main" id="{11906FFE-B3CF-41FA-9A31-B3D4140F96F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A84A69D-0183-4C94-B666-E49C4F2F2263}"/>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65979571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DDCA9E-BB1F-40BD-9EC8-1DA7D60E0546}"/>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3" name="Footer Placeholder 2">
            <a:extLst>
              <a:ext uri="{FF2B5EF4-FFF2-40B4-BE49-F238E27FC236}">
                <a16:creationId xmlns:a16="http://schemas.microsoft.com/office/drawing/2014/main" id="{A3EB68C1-7319-4F0F-99EF-8276F8E0C1C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C81F1C2-6237-40FC-895A-3B4DB1F4E7C9}"/>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286117016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FA58A8-5F6F-4EA2-9EDA-5B7580F415B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7F7900E-9AA6-4D64-8FFC-FAB3B8B45A7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4B69BDA-D5EC-43F1-86B8-CC228729FF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00A72DB-19D4-42EF-BB12-6E1CFC8CADF1}"/>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6" name="Footer Placeholder 5">
            <a:extLst>
              <a:ext uri="{FF2B5EF4-FFF2-40B4-BE49-F238E27FC236}">
                <a16:creationId xmlns:a16="http://schemas.microsoft.com/office/drawing/2014/main" id="{42DF406F-FE7C-4657-9F6E-2E950F3FF4C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DEBA4C6-FCD0-455D-BAF7-B07F4C3DB87F}"/>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165242950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EE5FF1-11BE-4281-994C-8CB52A0BCAF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BF64D55-A4B4-4C12-BFF7-C0BFFE5AFFD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995BDB1-EA13-433A-84C7-CE4646AB11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0DC43EA-4929-4145-8F02-C798F5D72F45}"/>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6" name="Footer Placeholder 5">
            <a:extLst>
              <a:ext uri="{FF2B5EF4-FFF2-40B4-BE49-F238E27FC236}">
                <a16:creationId xmlns:a16="http://schemas.microsoft.com/office/drawing/2014/main" id="{62203BFF-BCE2-4FEB-BEFB-9840241F12E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96EE46E-8B32-43FD-B31A-846A50321F78}"/>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164657147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3EA985-4A35-48E7-8BC8-AE94C3820BE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157462A-D6E5-4456-91FD-86B7D06A9B3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3901D4B-E515-4F87-A46E-94F4A3C24A56}"/>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F3992AFB-F8F6-4963-A7A0-B72A553536C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14F20A9-D667-4073-B9DE-303E8B61A99A}"/>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112349779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29D36C5-77D1-4043-8E54-940F4451EB1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BA432F3-E437-44ED-A1D4-4171E93F622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018B3A7-DD59-4BAB-A103-E2F23E443A4D}"/>
              </a:ext>
            </a:extLst>
          </p:cNvPr>
          <p:cNvSpPr>
            <a:spLocks noGrp="1"/>
          </p:cNvSpPr>
          <p:nvPr>
            <p:ph type="dt" sz="half" idx="10"/>
          </p:nvPr>
        </p:nvSpPr>
        <p:spPr/>
        <p:txBody>
          <a:body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72E64867-8518-426E-B0D9-6F46BAFD07C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40D1DCB-D1D2-4C6F-B679-10DDBCA688CB}"/>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30099594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00D2D5-C1E0-4B79-85D0-7A4C391EE65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B01EFB8-DF27-4CFA-8D45-2A271B4ABD19}"/>
              </a:ext>
            </a:extLst>
          </p:cNvPr>
          <p:cNvSpPr>
            <a:spLocks noGrp="1"/>
          </p:cNvSpPr>
          <p:nvPr>
            <p:ph type="dt" sz="half" idx="10"/>
          </p:nvPr>
        </p:nvSpPr>
        <p:spPr/>
        <p:txBody>
          <a:bodyPr/>
          <a:lstStyle/>
          <a:p>
            <a:fld id="{3B44AC78-4AB0-4F2E-9DB2-3D56A50708AC}" type="datetimeFigureOut">
              <a:rPr lang="en-GB" smtClean="0"/>
              <a:t>16/04/2020</a:t>
            </a:fld>
            <a:endParaRPr lang="en-GB"/>
          </a:p>
        </p:txBody>
      </p:sp>
      <p:sp>
        <p:nvSpPr>
          <p:cNvPr id="4" name="Footer Placeholder 3">
            <a:extLst>
              <a:ext uri="{FF2B5EF4-FFF2-40B4-BE49-F238E27FC236}">
                <a16:creationId xmlns:a16="http://schemas.microsoft.com/office/drawing/2014/main" id="{11906FFE-B3CF-41FA-9A31-B3D4140F96F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A84A69D-0183-4C94-B666-E49C4F2F2263}"/>
              </a:ext>
            </a:extLst>
          </p:cNvPr>
          <p:cNvSpPr>
            <a:spLocks noGrp="1"/>
          </p:cNvSpPr>
          <p:nvPr>
            <p:ph type="sldNum" sz="quarter" idx="12"/>
          </p:nvPr>
        </p:nvSpPr>
        <p:spPr/>
        <p:txBody>
          <a:bodyPr/>
          <a:lstStyle/>
          <a:p>
            <a:fld id="{308E9280-4349-4272-9961-0FA7670718E3}" type="slidenum">
              <a:rPr lang="en-GB" smtClean="0"/>
              <a:t>‹#›</a:t>
            </a:fld>
            <a:endParaRPr lang="en-GB"/>
          </a:p>
        </p:txBody>
      </p:sp>
    </p:spTree>
    <p:extLst>
      <p:ext uri="{BB962C8B-B14F-4D97-AF65-F5344CB8AC3E}">
        <p14:creationId xmlns:p14="http://schemas.microsoft.com/office/powerpoint/2010/main" val="8866822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DDCA9E-BB1F-40BD-9EC8-1DA7D60E0546}"/>
              </a:ext>
            </a:extLst>
          </p:cNvPr>
          <p:cNvSpPr>
            <a:spLocks noGrp="1"/>
          </p:cNvSpPr>
          <p:nvPr>
            <p:ph type="dt" sz="half" idx="10"/>
          </p:nvPr>
        </p:nvSpPr>
        <p:spPr/>
        <p:txBody>
          <a:bodyPr/>
          <a:lstStyle/>
          <a:p>
            <a:fld id="{3B44AC78-4AB0-4F2E-9DB2-3D56A50708AC}" type="datetimeFigureOut">
              <a:rPr lang="en-GB" smtClean="0"/>
              <a:t>16/04/2020</a:t>
            </a:fld>
            <a:endParaRPr lang="en-GB"/>
          </a:p>
        </p:txBody>
      </p:sp>
      <p:sp>
        <p:nvSpPr>
          <p:cNvPr id="3" name="Footer Placeholder 2">
            <a:extLst>
              <a:ext uri="{FF2B5EF4-FFF2-40B4-BE49-F238E27FC236}">
                <a16:creationId xmlns:a16="http://schemas.microsoft.com/office/drawing/2014/main" id="{A3EB68C1-7319-4F0F-99EF-8276F8E0C1C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C81F1C2-6237-40FC-895A-3B4DB1F4E7C9}"/>
              </a:ext>
            </a:extLst>
          </p:cNvPr>
          <p:cNvSpPr>
            <a:spLocks noGrp="1"/>
          </p:cNvSpPr>
          <p:nvPr>
            <p:ph type="sldNum" sz="quarter" idx="12"/>
          </p:nvPr>
        </p:nvSpPr>
        <p:spPr/>
        <p:txBody>
          <a:bodyPr/>
          <a:lstStyle/>
          <a:p>
            <a:fld id="{308E9280-4349-4272-9961-0FA7670718E3}" type="slidenum">
              <a:rPr lang="en-GB" smtClean="0"/>
              <a:t>‹#›</a:t>
            </a:fld>
            <a:endParaRPr lang="en-GB"/>
          </a:p>
        </p:txBody>
      </p:sp>
    </p:spTree>
    <p:extLst>
      <p:ext uri="{BB962C8B-B14F-4D97-AF65-F5344CB8AC3E}">
        <p14:creationId xmlns:p14="http://schemas.microsoft.com/office/powerpoint/2010/main" val="18329973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FA58A8-5F6F-4EA2-9EDA-5B7580F415B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7F7900E-9AA6-4D64-8FFC-FAB3B8B45A7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4B69BDA-D5EC-43F1-86B8-CC228729FF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00A72DB-19D4-42EF-BB12-6E1CFC8CADF1}"/>
              </a:ext>
            </a:extLst>
          </p:cNvPr>
          <p:cNvSpPr>
            <a:spLocks noGrp="1"/>
          </p:cNvSpPr>
          <p:nvPr>
            <p:ph type="dt" sz="half" idx="10"/>
          </p:nvPr>
        </p:nvSpPr>
        <p:spPr/>
        <p:txBody>
          <a:bodyPr/>
          <a:lstStyle/>
          <a:p>
            <a:fld id="{3B44AC78-4AB0-4F2E-9DB2-3D56A50708AC}" type="datetimeFigureOut">
              <a:rPr lang="en-GB" smtClean="0"/>
              <a:t>16/04/2020</a:t>
            </a:fld>
            <a:endParaRPr lang="en-GB"/>
          </a:p>
        </p:txBody>
      </p:sp>
      <p:sp>
        <p:nvSpPr>
          <p:cNvPr id="6" name="Footer Placeholder 5">
            <a:extLst>
              <a:ext uri="{FF2B5EF4-FFF2-40B4-BE49-F238E27FC236}">
                <a16:creationId xmlns:a16="http://schemas.microsoft.com/office/drawing/2014/main" id="{42DF406F-FE7C-4657-9F6E-2E950F3FF4C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DEBA4C6-FCD0-455D-BAF7-B07F4C3DB87F}"/>
              </a:ext>
            </a:extLst>
          </p:cNvPr>
          <p:cNvSpPr>
            <a:spLocks noGrp="1"/>
          </p:cNvSpPr>
          <p:nvPr>
            <p:ph type="sldNum" sz="quarter" idx="12"/>
          </p:nvPr>
        </p:nvSpPr>
        <p:spPr/>
        <p:txBody>
          <a:bodyPr/>
          <a:lstStyle/>
          <a:p>
            <a:fld id="{308E9280-4349-4272-9961-0FA7670718E3}" type="slidenum">
              <a:rPr lang="en-GB" smtClean="0"/>
              <a:t>‹#›</a:t>
            </a:fld>
            <a:endParaRPr lang="en-GB"/>
          </a:p>
        </p:txBody>
      </p:sp>
    </p:spTree>
    <p:extLst>
      <p:ext uri="{BB962C8B-B14F-4D97-AF65-F5344CB8AC3E}">
        <p14:creationId xmlns:p14="http://schemas.microsoft.com/office/powerpoint/2010/main" val="1706438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EE5FF1-11BE-4281-994C-8CB52A0BCAF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BF64D55-A4B4-4C12-BFF7-C0BFFE5AFFD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995BDB1-EA13-433A-84C7-CE4646AB11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0DC43EA-4929-4145-8F02-C798F5D72F45}"/>
              </a:ext>
            </a:extLst>
          </p:cNvPr>
          <p:cNvSpPr>
            <a:spLocks noGrp="1"/>
          </p:cNvSpPr>
          <p:nvPr>
            <p:ph type="dt" sz="half" idx="10"/>
          </p:nvPr>
        </p:nvSpPr>
        <p:spPr/>
        <p:txBody>
          <a:bodyPr/>
          <a:lstStyle/>
          <a:p>
            <a:fld id="{3B44AC78-4AB0-4F2E-9DB2-3D56A50708AC}" type="datetimeFigureOut">
              <a:rPr lang="en-GB" smtClean="0"/>
              <a:t>16/04/2020</a:t>
            </a:fld>
            <a:endParaRPr lang="en-GB"/>
          </a:p>
        </p:txBody>
      </p:sp>
      <p:sp>
        <p:nvSpPr>
          <p:cNvPr id="6" name="Footer Placeholder 5">
            <a:extLst>
              <a:ext uri="{FF2B5EF4-FFF2-40B4-BE49-F238E27FC236}">
                <a16:creationId xmlns:a16="http://schemas.microsoft.com/office/drawing/2014/main" id="{62203BFF-BCE2-4FEB-BEFB-9840241F12E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96EE46E-8B32-43FD-B31A-846A50321F78}"/>
              </a:ext>
            </a:extLst>
          </p:cNvPr>
          <p:cNvSpPr>
            <a:spLocks noGrp="1"/>
          </p:cNvSpPr>
          <p:nvPr>
            <p:ph type="sldNum" sz="quarter" idx="12"/>
          </p:nvPr>
        </p:nvSpPr>
        <p:spPr/>
        <p:txBody>
          <a:bodyPr/>
          <a:lstStyle/>
          <a:p>
            <a:fld id="{308E9280-4349-4272-9961-0FA7670718E3}" type="slidenum">
              <a:rPr lang="en-GB" smtClean="0"/>
              <a:t>‹#›</a:t>
            </a:fld>
            <a:endParaRPr lang="en-GB"/>
          </a:p>
        </p:txBody>
      </p:sp>
    </p:spTree>
    <p:extLst>
      <p:ext uri="{BB962C8B-B14F-4D97-AF65-F5344CB8AC3E}">
        <p14:creationId xmlns:p14="http://schemas.microsoft.com/office/powerpoint/2010/main" val="34244811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18" Type="http://schemas.openxmlformats.org/officeDocument/2006/relationships/image" Target="../media/image4.png"/><Relationship Id="rId3" Type="http://schemas.openxmlformats.org/officeDocument/2006/relationships/slideLayout" Target="../slideLayouts/slideLayout3.xml"/><Relationship Id="rId21" Type="http://schemas.openxmlformats.org/officeDocument/2006/relationships/customXml" Target="../ink/ink4.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customXml" Target="../ink/ink2.xml"/><Relationship Id="rId2" Type="http://schemas.openxmlformats.org/officeDocument/2006/relationships/slideLayout" Target="../slideLayouts/slideLayout2.xml"/><Relationship Id="rId16" Type="http://schemas.openxmlformats.org/officeDocument/2006/relationships/image" Target="../media/image3.png"/><Relationship Id="rId20"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customXml" Target="../ink/ink1.xml"/><Relationship Id="rId23" Type="http://schemas.openxmlformats.org/officeDocument/2006/relationships/customXml" Target="../ink/ink5.xml"/><Relationship Id="rId10" Type="http://schemas.openxmlformats.org/officeDocument/2006/relationships/slideLayout" Target="../slideLayouts/slideLayout10.xml"/><Relationship Id="rId19" Type="http://schemas.openxmlformats.org/officeDocument/2006/relationships/customXml" Target="../ink/ink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 Id="rId22" Type="http://schemas.openxmlformats.org/officeDocument/2006/relationships/image" Target="../media/image6.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4DADF36-30D4-4561-96EA-BBDDA4C3129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03424B1-7E87-46A3-9AF5-909581A80F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E0B3CBB-54C6-4B1A-A0DD-F3BA5255D7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77097F2A-4403-4C14-9711-FFEFCD0540D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CE42358-1A3F-4087-B90E-B2F5E30E37C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FAA5BC-B27B-4097-84CB-250B7E054591}" type="slidenum">
              <a:rPr lang="en-GB" smtClean="0"/>
              <a:t>‹#›</a:t>
            </a:fld>
            <a:endParaRPr lang="en-GB"/>
          </a:p>
        </p:txBody>
      </p:sp>
      <p:pic>
        <p:nvPicPr>
          <p:cNvPr id="7" name="Picture 6">
            <a:extLst>
              <a:ext uri="{FF2B5EF4-FFF2-40B4-BE49-F238E27FC236}">
                <a16:creationId xmlns:a16="http://schemas.microsoft.com/office/drawing/2014/main" id="{B7533096-635E-433F-A11F-EEB8AAF2B132}"/>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8" name="Rectangle 7">
            <a:extLst>
              <a:ext uri="{FF2B5EF4-FFF2-40B4-BE49-F238E27FC236}">
                <a16:creationId xmlns:a16="http://schemas.microsoft.com/office/drawing/2014/main" id="{EBB44F3A-F51B-4E17-AE6F-1B7175208A1E}"/>
              </a:ext>
            </a:extLst>
          </p:cNvPr>
          <p:cNvSpPr/>
          <p:nvPr userDrawn="1"/>
        </p:nvSpPr>
        <p:spPr>
          <a:xfrm>
            <a:off x="114300" y="136525"/>
            <a:ext cx="11953875" cy="6591300"/>
          </a:xfrm>
          <a:prstGeom prst="rect">
            <a:avLst/>
          </a:prstGeom>
          <a:pattFill prst="pct5">
            <a:fgClr>
              <a:schemeClr val="bg1">
                <a:tint val="95000"/>
                <a:satMod val="170000"/>
              </a:schemeClr>
            </a:fgClr>
            <a:bgClr>
              <a:schemeClr val="bg1"/>
            </a:bgClr>
          </a:patt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a:p>
        </p:txBody>
      </p:sp>
      <p:pic>
        <p:nvPicPr>
          <p:cNvPr id="9" name="Picture 8">
            <a:extLst>
              <a:ext uri="{FF2B5EF4-FFF2-40B4-BE49-F238E27FC236}">
                <a16:creationId xmlns:a16="http://schemas.microsoft.com/office/drawing/2014/main" id="{D791FF6D-65C9-4B46-8349-656337F6E099}"/>
              </a:ext>
            </a:extLst>
          </p:cNvPr>
          <p:cNvPicPr/>
          <p:nvPr userDrawn="1"/>
        </p:nvPicPr>
        <p:blipFill rotWithShape="1">
          <a:blip r:embed="rId14">
            <a:clrChange>
              <a:clrFrom>
                <a:srgbClr val="FFFFFF"/>
              </a:clrFrom>
              <a:clrTo>
                <a:srgbClr val="FFFFFF">
                  <a:alpha val="0"/>
                </a:srgbClr>
              </a:clrTo>
            </a:clrChange>
          </a:blip>
          <a:srcRect l="2370" t="15283" r="8955" b="7957"/>
          <a:stretch/>
        </p:blipFill>
        <p:spPr bwMode="auto">
          <a:xfrm>
            <a:off x="9572625" y="5362575"/>
            <a:ext cx="2495550" cy="1266825"/>
          </a:xfrm>
          <a:prstGeom prst="rect">
            <a:avLst/>
          </a:prstGeom>
          <a:ln>
            <a:noFill/>
          </a:ln>
          <a:extLst>
            <a:ext uri="{53640926-AAD7-44D8-BBD7-CCE9431645EC}">
              <a14:shadowObscured xmlns:a14="http://schemas.microsoft.com/office/drawing/2010/main"/>
            </a:ext>
          </a:extLst>
        </p:spPr>
      </p:pic>
      <mc:AlternateContent xmlns:mc="http://schemas.openxmlformats.org/markup-compatibility/2006" xmlns:p14="http://schemas.microsoft.com/office/powerpoint/2010/main" xmlns:aink="http://schemas.microsoft.com/office/drawing/2016/ink">
        <mc:Choice Requires="p14 aink">
          <p:contentPart p14:bwMode="auto" r:id="rId15">
            <p14:nvContentPartPr>
              <p14:cNvPr id="10" name="Ink 9">
                <a:extLst>
                  <a:ext uri="{FF2B5EF4-FFF2-40B4-BE49-F238E27FC236}">
                    <a16:creationId xmlns:a16="http://schemas.microsoft.com/office/drawing/2014/main" id="{268FE952-D881-4398-9F9B-471B923CE676}"/>
                  </a:ext>
                </a:extLst>
              </p14:cNvPr>
              <p14:cNvContentPartPr/>
              <p14:nvPr userDrawn="1"/>
            </p14:nvContentPartPr>
            <p14:xfrm>
              <a:off x="-1505085" y="704370"/>
              <a:ext cx="360" cy="360"/>
            </p14:xfrm>
          </p:contentPart>
        </mc:Choice>
        <mc:Fallback xmlns="">
          <p:pic>
            <p:nvPicPr>
              <p:cNvPr id="35" name="Ink 34">
                <a:extLst>
                  <a:ext uri="{FF2B5EF4-FFF2-40B4-BE49-F238E27FC236}">
                    <a16:creationId xmlns:a16="http://schemas.microsoft.com/office/drawing/2014/main" id="{28DE567A-64E6-4BE9-A3E5-338546E405F5}"/>
                  </a:ext>
                </a:extLst>
              </p:cNvPr>
              <p:cNvPicPr/>
              <p:nvPr/>
            </p:nvPicPr>
            <p:blipFill>
              <a:blip r:embed="rId16"/>
              <a:stretch>
                <a:fillRect/>
              </a:stretch>
            </p:blipFill>
            <p:spPr>
              <a:xfrm>
                <a:off x="-1523085" y="596730"/>
                <a:ext cx="36000" cy="216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7">
            <p14:nvContentPartPr>
              <p14:cNvPr id="11" name="Ink 10">
                <a:extLst>
                  <a:ext uri="{FF2B5EF4-FFF2-40B4-BE49-F238E27FC236}">
                    <a16:creationId xmlns:a16="http://schemas.microsoft.com/office/drawing/2014/main" id="{8FACAD6F-4050-4B0A-96FD-8F4118101A23}"/>
                  </a:ext>
                </a:extLst>
              </p14:cNvPr>
              <p14:cNvContentPartPr/>
              <p14:nvPr userDrawn="1"/>
            </p14:nvContentPartPr>
            <p14:xfrm>
              <a:off x="12769095" y="4958490"/>
              <a:ext cx="4320" cy="4320"/>
            </p14:xfrm>
          </p:contentPart>
        </mc:Choice>
        <mc:Fallback xmlns="">
          <p:pic>
            <p:nvPicPr>
              <p:cNvPr id="36" name="Ink 35">
                <a:extLst>
                  <a:ext uri="{FF2B5EF4-FFF2-40B4-BE49-F238E27FC236}">
                    <a16:creationId xmlns:a16="http://schemas.microsoft.com/office/drawing/2014/main" id="{CBF6DCA3-F54E-4718-966C-3A6A1F787643}"/>
                  </a:ext>
                </a:extLst>
              </p:cNvPr>
              <p:cNvPicPr/>
              <p:nvPr/>
            </p:nvPicPr>
            <p:blipFill>
              <a:blip r:embed="rId18"/>
              <a:stretch>
                <a:fillRect/>
              </a:stretch>
            </p:blipFill>
            <p:spPr>
              <a:xfrm>
                <a:off x="12751095" y="4850490"/>
                <a:ext cx="39960" cy="21996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9">
            <p14:nvContentPartPr>
              <p14:cNvPr id="12" name="Ink 11">
                <a:extLst>
                  <a:ext uri="{FF2B5EF4-FFF2-40B4-BE49-F238E27FC236}">
                    <a16:creationId xmlns:a16="http://schemas.microsoft.com/office/drawing/2014/main" id="{AEEE5A3F-4C7F-4987-ABD7-F50258601B9C}"/>
                  </a:ext>
                </a:extLst>
              </p14:cNvPr>
              <p14:cNvContentPartPr/>
              <p14:nvPr userDrawn="1"/>
            </p14:nvContentPartPr>
            <p14:xfrm>
              <a:off x="-1029345" y="1504650"/>
              <a:ext cx="360" cy="360"/>
            </p14:xfrm>
          </p:contentPart>
        </mc:Choice>
        <mc:Fallback xmlns="">
          <p:pic>
            <p:nvPicPr>
              <p:cNvPr id="38" name="Ink 37">
                <a:extLst>
                  <a:ext uri="{FF2B5EF4-FFF2-40B4-BE49-F238E27FC236}">
                    <a16:creationId xmlns:a16="http://schemas.microsoft.com/office/drawing/2014/main" id="{58D64F06-70B3-447D-BBE4-76F278C30645}"/>
                  </a:ext>
                </a:extLst>
              </p:cNvPr>
              <p:cNvPicPr/>
              <p:nvPr/>
            </p:nvPicPr>
            <p:blipFill>
              <a:blip r:embed="rId20"/>
              <a:stretch>
                <a:fillRect/>
              </a:stretch>
            </p:blipFill>
            <p:spPr>
              <a:xfrm>
                <a:off x="-1046985" y="1397010"/>
                <a:ext cx="36000" cy="216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1">
            <p14:nvContentPartPr>
              <p14:cNvPr id="13" name="Ink 12">
                <a:extLst>
                  <a:ext uri="{FF2B5EF4-FFF2-40B4-BE49-F238E27FC236}">
                    <a16:creationId xmlns:a16="http://schemas.microsoft.com/office/drawing/2014/main" id="{491D66A7-2556-4DE4-BA55-E4B33AC9B7C0}"/>
                  </a:ext>
                </a:extLst>
              </p14:cNvPr>
              <p14:cNvContentPartPr/>
              <p14:nvPr userDrawn="1"/>
            </p14:nvContentPartPr>
            <p14:xfrm>
              <a:off x="-953025" y="1209450"/>
              <a:ext cx="360" cy="360"/>
            </p14:xfrm>
          </p:contentPart>
        </mc:Choice>
        <mc:Fallback xmlns="">
          <p:pic>
            <p:nvPicPr>
              <p:cNvPr id="40" name="Ink 39">
                <a:extLst>
                  <a:ext uri="{FF2B5EF4-FFF2-40B4-BE49-F238E27FC236}">
                    <a16:creationId xmlns:a16="http://schemas.microsoft.com/office/drawing/2014/main" id="{C60FDEF2-B3CC-4FC4-9ABA-3EBA09D96345}"/>
                  </a:ext>
                </a:extLst>
              </p:cNvPr>
              <p:cNvPicPr/>
              <p:nvPr/>
            </p:nvPicPr>
            <p:blipFill>
              <a:blip r:embed="rId22"/>
              <a:stretch>
                <a:fillRect/>
              </a:stretch>
            </p:blipFill>
            <p:spPr>
              <a:xfrm>
                <a:off x="-971025" y="1101450"/>
                <a:ext cx="36000" cy="216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3">
            <p14:nvContentPartPr>
              <p14:cNvPr id="14" name="Ink 13">
                <a:extLst>
                  <a:ext uri="{FF2B5EF4-FFF2-40B4-BE49-F238E27FC236}">
                    <a16:creationId xmlns:a16="http://schemas.microsoft.com/office/drawing/2014/main" id="{99A6A0AD-E45D-4133-8249-5DD7639E3349}"/>
                  </a:ext>
                </a:extLst>
              </p14:cNvPr>
              <p14:cNvContentPartPr/>
              <p14:nvPr userDrawn="1"/>
            </p14:nvContentPartPr>
            <p14:xfrm>
              <a:off x="-953025" y="1209450"/>
              <a:ext cx="360" cy="360"/>
            </p14:xfrm>
          </p:contentPart>
        </mc:Choice>
        <mc:Fallback xmlns="">
          <p:pic>
            <p:nvPicPr>
              <p:cNvPr id="41" name="Ink 40">
                <a:extLst>
                  <a:ext uri="{FF2B5EF4-FFF2-40B4-BE49-F238E27FC236}">
                    <a16:creationId xmlns:a16="http://schemas.microsoft.com/office/drawing/2014/main" id="{EFBA8771-CA99-444A-8733-856B1B54DB56}"/>
                  </a:ext>
                </a:extLst>
              </p:cNvPr>
              <p:cNvPicPr/>
              <p:nvPr/>
            </p:nvPicPr>
            <p:blipFill>
              <a:blip r:embed="rId22"/>
              <a:stretch>
                <a:fillRect/>
              </a:stretch>
            </p:blipFill>
            <p:spPr>
              <a:xfrm>
                <a:off x="-971025" y="1101450"/>
                <a:ext cx="36000" cy="216000"/>
              </a:xfrm>
              <a:prstGeom prst="rect">
                <a:avLst/>
              </a:prstGeom>
            </p:spPr>
          </p:pic>
        </mc:Fallback>
      </mc:AlternateContent>
    </p:spTree>
    <p:extLst>
      <p:ext uri="{BB962C8B-B14F-4D97-AF65-F5344CB8AC3E}">
        <p14:creationId xmlns:p14="http://schemas.microsoft.com/office/powerpoint/2010/main" val="19873494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4DADF36-30D4-4561-96EA-BBDDA4C3129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03424B1-7E87-46A3-9AF5-909581A80F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E0B3CBB-54C6-4B1A-A0DD-F3BA5255D7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77097F2A-4403-4C14-9711-FFEFCD0540D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CE42358-1A3F-4087-B90E-B2F5E30E37C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FAA5BC-B27B-4097-84CB-250B7E054591}" type="slidenum">
              <a:rPr lang="en-GB" smtClean="0"/>
              <a:t>‹#›</a:t>
            </a:fld>
            <a:endParaRPr lang="en-GB"/>
          </a:p>
        </p:txBody>
      </p:sp>
    </p:spTree>
    <p:extLst>
      <p:ext uri="{BB962C8B-B14F-4D97-AF65-F5344CB8AC3E}">
        <p14:creationId xmlns:p14="http://schemas.microsoft.com/office/powerpoint/2010/main" val="387491554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4DADF36-30D4-4561-96EA-BBDDA4C3129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03424B1-7E87-46A3-9AF5-909581A80F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E0B3CBB-54C6-4B1A-A0DD-F3BA5255D7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77097F2A-4403-4C14-9711-FFEFCD0540D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CE42358-1A3F-4087-B90E-B2F5E30E37C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FAA5BC-B27B-4097-84CB-250B7E054591}" type="slidenum">
              <a:rPr lang="en-GB" smtClean="0"/>
              <a:t>‹#›</a:t>
            </a:fld>
            <a:endParaRPr lang="en-GB"/>
          </a:p>
        </p:txBody>
      </p:sp>
    </p:spTree>
    <p:extLst>
      <p:ext uri="{BB962C8B-B14F-4D97-AF65-F5344CB8AC3E}">
        <p14:creationId xmlns:p14="http://schemas.microsoft.com/office/powerpoint/2010/main" val="128501309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4DADF36-30D4-4561-96EA-BBDDA4C3129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03424B1-7E87-46A3-9AF5-909581A80F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E0B3CBB-54C6-4B1A-A0DD-F3BA5255D7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77097F2A-4403-4C14-9711-FFEFCD0540D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CE42358-1A3F-4087-B90E-B2F5E30E37C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FAA5BC-B27B-4097-84CB-250B7E054591}" type="slidenum">
              <a:rPr lang="en-GB" smtClean="0"/>
              <a:t>‹#›</a:t>
            </a:fld>
            <a:endParaRPr lang="en-GB"/>
          </a:p>
        </p:txBody>
      </p:sp>
    </p:spTree>
    <p:extLst>
      <p:ext uri="{BB962C8B-B14F-4D97-AF65-F5344CB8AC3E}">
        <p14:creationId xmlns:p14="http://schemas.microsoft.com/office/powerpoint/2010/main" val="419169104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4DADF36-30D4-4561-96EA-BBDDA4C3129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03424B1-7E87-46A3-9AF5-909581A80F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E0B3CBB-54C6-4B1A-A0DD-F3BA5255D7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DCE1C7-2404-46EF-96A9-787A9EE77BD9}" type="datetimeFigureOut">
              <a:rPr lang="en-GB" smtClean="0"/>
              <a:t>16/04/2020</a:t>
            </a:fld>
            <a:endParaRPr lang="en-GB"/>
          </a:p>
        </p:txBody>
      </p:sp>
      <p:sp>
        <p:nvSpPr>
          <p:cNvPr id="5" name="Footer Placeholder 4">
            <a:extLst>
              <a:ext uri="{FF2B5EF4-FFF2-40B4-BE49-F238E27FC236}">
                <a16:creationId xmlns:a16="http://schemas.microsoft.com/office/drawing/2014/main" id="{77097F2A-4403-4C14-9711-FFEFCD0540D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CE42358-1A3F-4087-B90E-B2F5E30E37C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FAA5BC-B27B-4097-84CB-250B7E054591}" type="slidenum">
              <a:rPr lang="en-GB" smtClean="0"/>
              <a:t>‹#›</a:t>
            </a:fld>
            <a:endParaRPr lang="en-GB"/>
          </a:p>
        </p:txBody>
      </p:sp>
    </p:spTree>
    <p:extLst>
      <p:ext uri="{BB962C8B-B14F-4D97-AF65-F5344CB8AC3E}">
        <p14:creationId xmlns:p14="http://schemas.microsoft.com/office/powerpoint/2010/main" val="3567290446"/>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9.pn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9.png"/><Relationship Id="rId5" Type="http://schemas.openxmlformats.org/officeDocument/2006/relationships/image" Target="../media/image30.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image" Target="../media/image9.png"/><Relationship Id="rId5" Type="http://schemas.openxmlformats.org/officeDocument/2006/relationships/image" Target="../media/image31.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slideLayout" Target="../slideLayouts/slideLayout2.xml"/><Relationship Id="rId7" Type="http://schemas.openxmlformats.org/officeDocument/2006/relationships/hyperlink" Target="https://www.saferrecruitmentconsortium.org/GSWP%20Sept%202019.pdf" TargetMode="External"/><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hyperlink" Target="https://learning.nspcc.org.uk/safeguarding-child-protection/safer-recruitment/?_ga=2.75912534.213657060.1537174421-1679295208.1533026074" TargetMode="External"/><Relationship Id="rId5" Type="http://schemas.openxmlformats.org/officeDocument/2006/relationships/hyperlink" Target="https://www.wirralsafeguarding.co.uk/procedures/1-9-safer-recruitment-selection-supervision-staff/" TargetMode="External"/><Relationship Id="rId4" Type="http://schemas.openxmlformats.org/officeDocument/2006/relationships/notesSlide" Target="../notesSlides/notesSlide12.xml"/><Relationship Id="rId9"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9.png"/><Relationship Id="rId5" Type="http://schemas.openxmlformats.org/officeDocument/2006/relationships/image" Target="../media/image10.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9.png"/><Relationship Id="rId5" Type="http://schemas.openxmlformats.org/officeDocument/2006/relationships/image" Target="../media/image11.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9.png"/><Relationship Id="rId5" Type="http://schemas.openxmlformats.org/officeDocument/2006/relationships/image" Target="../media/image12.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9.png"/><Relationship Id="rId5" Type="http://schemas.openxmlformats.org/officeDocument/2006/relationships/image" Target="../media/image13.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9.png"/><Relationship Id="rId5" Type="http://schemas.openxmlformats.org/officeDocument/2006/relationships/image" Target="../media/image14.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slideLayout" Target="../slideLayouts/slideLayout2.xml"/><Relationship Id="rId7" Type="http://schemas.openxmlformats.org/officeDocument/2006/relationships/diagramQuickStyle" Target="../diagrams/quickStyle1.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diagramLayout" Target="../diagrams/layout1.xml"/><Relationship Id="rId11" Type="http://schemas.openxmlformats.org/officeDocument/2006/relationships/image" Target="../media/image9.png"/><Relationship Id="rId5" Type="http://schemas.openxmlformats.org/officeDocument/2006/relationships/diagramData" Target="../diagrams/data1.xml"/><Relationship Id="rId10" Type="http://schemas.openxmlformats.org/officeDocument/2006/relationships/image" Target="../media/image15.png"/><Relationship Id="rId4" Type="http://schemas.openxmlformats.org/officeDocument/2006/relationships/notesSlide" Target="../notesSlides/notesSlide7.xml"/><Relationship Id="rId9" Type="http://schemas.microsoft.com/office/2007/relationships/diagramDrawing" Target="../diagrams/drawing1.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slideLayout" Target="../slideLayouts/slideLayout2.xml"/><Relationship Id="rId7" Type="http://schemas.openxmlformats.org/officeDocument/2006/relationships/diagramQuickStyle" Target="../diagrams/quickStyle2.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diagramLayout" Target="../diagrams/layout2.xml"/><Relationship Id="rId11" Type="http://schemas.openxmlformats.org/officeDocument/2006/relationships/image" Target="../media/image9.png"/><Relationship Id="rId5" Type="http://schemas.openxmlformats.org/officeDocument/2006/relationships/diagramData" Target="../diagrams/data2.xml"/><Relationship Id="rId10" Type="http://schemas.openxmlformats.org/officeDocument/2006/relationships/image" Target="../media/image28.png"/><Relationship Id="rId4" Type="http://schemas.openxmlformats.org/officeDocument/2006/relationships/notesSlide" Target="../notesSlides/notesSlide8.xml"/><Relationship Id="rId9" Type="http://schemas.microsoft.com/office/2007/relationships/diagramDrawing" Target="../diagrams/drawing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9.png"/><Relationship Id="rId5" Type="http://schemas.openxmlformats.org/officeDocument/2006/relationships/image" Target="../media/image29.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68D6D2-7907-4558-A2CD-6FD5E2CC9326}"/>
              </a:ext>
            </a:extLst>
          </p:cNvPr>
          <p:cNvSpPr>
            <a:spLocks noGrp="1"/>
          </p:cNvSpPr>
          <p:nvPr>
            <p:ph type="ctrTitle"/>
          </p:nvPr>
        </p:nvSpPr>
        <p:spPr>
          <a:xfrm>
            <a:off x="1566333" y="2259077"/>
            <a:ext cx="9144000" cy="2843275"/>
          </a:xfrm>
        </p:spPr>
        <p:txBody>
          <a:bodyPr>
            <a:normAutofit/>
          </a:bodyPr>
          <a:lstStyle/>
          <a:p>
            <a:r>
              <a:rPr lang="en-GB" sz="8000" b="1" dirty="0">
                <a:solidFill>
                  <a:schemeClr val="accent1">
                    <a:lumMod val="50000"/>
                  </a:schemeClr>
                </a:solidFill>
                <a:latin typeface="+mn-lt"/>
                <a:ea typeface="+mn-ea"/>
                <a:cs typeface="+mn-cs"/>
              </a:rPr>
              <a:t>SAFER RECUITMENT</a:t>
            </a:r>
            <a:br>
              <a:rPr lang="en-GB" sz="8000" b="1" dirty="0">
                <a:solidFill>
                  <a:schemeClr val="accent1">
                    <a:lumMod val="50000"/>
                  </a:schemeClr>
                </a:solidFill>
                <a:latin typeface="+mn-lt"/>
                <a:ea typeface="+mn-ea"/>
                <a:cs typeface="+mn-cs"/>
              </a:rPr>
            </a:br>
            <a:br>
              <a:rPr lang="en-GB" sz="4900" b="1" dirty="0">
                <a:solidFill>
                  <a:schemeClr val="accent1">
                    <a:lumMod val="50000"/>
                  </a:schemeClr>
                </a:solidFill>
                <a:latin typeface="+mn-lt"/>
                <a:ea typeface="+mn-ea"/>
                <a:cs typeface="+mn-cs"/>
              </a:rPr>
            </a:br>
            <a:r>
              <a:rPr lang="en-GB" sz="4900" b="1" dirty="0">
                <a:solidFill>
                  <a:schemeClr val="accent1">
                    <a:lumMod val="50000"/>
                  </a:schemeClr>
                </a:solidFill>
                <a:latin typeface="+mn-lt"/>
                <a:ea typeface="+mn-ea"/>
                <a:cs typeface="+mn-cs"/>
              </a:rPr>
              <a:t>Narrated PowerPoint Presentation</a:t>
            </a:r>
            <a:endParaRPr lang="en-GB" sz="8000" b="1" dirty="0">
              <a:solidFill>
                <a:schemeClr val="accent1">
                  <a:lumMod val="50000"/>
                </a:schemeClr>
              </a:solidFill>
              <a:latin typeface="+mn-lt"/>
              <a:ea typeface="+mn-ea"/>
              <a:cs typeface="+mn-cs"/>
            </a:endParaRPr>
          </a:p>
        </p:txBody>
      </p:sp>
      <p:pic>
        <p:nvPicPr>
          <p:cNvPr id="3" name="Picture 2">
            <a:extLst>
              <a:ext uri="{FF2B5EF4-FFF2-40B4-BE49-F238E27FC236}">
                <a16:creationId xmlns:a16="http://schemas.microsoft.com/office/drawing/2014/main" id="{DC211E45-A179-45E8-927D-A177A0279E74}"/>
              </a:ext>
            </a:extLst>
          </p:cNvPr>
          <p:cNvPicPr>
            <a:picLocks noChangeAspect="1"/>
          </p:cNvPicPr>
          <p:nvPr/>
        </p:nvPicPr>
        <p:blipFill>
          <a:blip r:embed="rId5"/>
          <a:stretch>
            <a:fillRect/>
          </a:stretch>
        </p:blipFill>
        <p:spPr>
          <a:xfrm>
            <a:off x="355600" y="4917093"/>
            <a:ext cx="3614313" cy="1809772"/>
          </a:xfrm>
          <a:prstGeom prst="rect">
            <a:avLst/>
          </a:prstGeom>
        </p:spPr>
      </p:pic>
      <p:pic>
        <p:nvPicPr>
          <p:cNvPr id="4" name="Picture 3">
            <a:extLst>
              <a:ext uri="{FF2B5EF4-FFF2-40B4-BE49-F238E27FC236}">
                <a16:creationId xmlns:a16="http://schemas.microsoft.com/office/drawing/2014/main" id="{318118D2-901E-4F60-B0EC-2CB24171E593}"/>
              </a:ext>
            </a:extLst>
          </p:cNvPr>
          <p:cNvPicPr>
            <a:picLocks noChangeAspect="1"/>
          </p:cNvPicPr>
          <p:nvPr/>
        </p:nvPicPr>
        <p:blipFill>
          <a:blip r:embed="rId6"/>
          <a:stretch>
            <a:fillRect/>
          </a:stretch>
        </p:blipFill>
        <p:spPr>
          <a:xfrm>
            <a:off x="355600" y="354014"/>
            <a:ext cx="11565467" cy="1763110"/>
          </a:xfrm>
          <a:prstGeom prst="rect">
            <a:avLst/>
          </a:prstGeom>
        </p:spPr>
      </p:pic>
      <p:pic>
        <p:nvPicPr>
          <p:cNvPr id="6" name="Recorded Sound">
            <a:hlinkClick r:id="" action="ppaction://media"/>
            <a:extLst>
              <a:ext uri="{FF2B5EF4-FFF2-40B4-BE49-F238E27FC236}">
                <a16:creationId xmlns:a16="http://schemas.microsoft.com/office/drawing/2014/main" id="{7039E430-DCB8-46A3-8FB9-F078F0F3A19B}"/>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3273552" y="4518235"/>
            <a:ext cx="1879446" cy="1879446"/>
          </a:xfrm>
          <a:prstGeom prst="rect">
            <a:avLst/>
          </a:prstGeom>
        </p:spPr>
      </p:pic>
    </p:spTree>
    <p:extLst>
      <p:ext uri="{BB962C8B-B14F-4D97-AF65-F5344CB8AC3E}">
        <p14:creationId xmlns:p14="http://schemas.microsoft.com/office/powerpoint/2010/main" val="3994914058"/>
      </p:ext>
    </p:extLst>
  </p:cSld>
  <p:clrMapOvr>
    <a:masterClrMapping/>
  </p:clrMapOvr>
  <mc:AlternateContent xmlns:mc="http://schemas.openxmlformats.org/markup-compatibility/2006" xmlns:p14="http://schemas.microsoft.com/office/powerpoint/2010/main">
    <mc:Choice Requires="p14">
      <p:transition p14:dur="10" advClick="0" advTm="13000"/>
    </mc:Choice>
    <mc:Fallback xmlns="">
      <p:transition advClick="0" advTm="1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8514"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77E13F9-E33E-44F0-89F4-92525125F17D}"/>
              </a:ext>
            </a:extLst>
          </p:cNvPr>
          <p:cNvPicPr>
            <a:picLocks noChangeAspect="1"/>
          </p:cNvPicPr>
          <p:nvPr/>
        </p:nvPicPr>
        <p:blipFill>
          <a:blip r:embed="rId5"/>
          <a:stretch>
            <a:fillRect/>
          </a:stretch>
        </p:blipFill>
        <p:spPr>
          <a:xfrm>
            <a:off x="446968" y="5113876"/>
            <a:ext cx="1727681" cy="1375746"/>
          </a:xfrm>
          <a:prstGeom prst="rect">
            <a:avLst/>
          </a:prstGeom>
        </p:spPr>
      </p:pic>
      <p:sp>
        <p:nvSpPr>
          <p:cNvPr id="2" name="Title 1">
            <a:extLst>
              <a:ext uri="{FF2B5EF4-FFF2-40B4-BE49-F238E27FC236}">
                <a16:creationId xmlns:a16="http://schemas.microsoft.com/office/drawing/2014/main" id="{42E3161C-37F2-4F83-89FD-FDCD6A35CCCE}"/>
              </a:ext>
            </a:extLst>
          </p:cNvPr>
          <p:cNvSpPr>
            <a:spLocks noGrp="1"/>
          </p:cNvSpPr>
          <p:nvPr>
            <p:ph type="title"/>
          </p:nvPr>
        </p:nvSpPr>
        <p:spPr>
          <a:xfrm>
            <a:off x="960100" y="978102"/>
            <a:ext cx="10588434" cy="1062644"/>
          </a:xfrm>
        </p:spPr>
        <p:txBody>
          <a:bodyPr anchor="b">
            <a:normAutofit/>
          </a:bodyPr>
          <a:lstStyle/>
          <a:p>
            <a:r>
              <a:rPr lang="en-GB" sz="5900" b="1" dirty="0">
                <a:solidFill>
                  <a:schemeClr val="accent1">
                    <a:lumMod val="50000"/>
                  </a:schemeClr>
                </a:solidFill>
                <a:latin typeface="+mn-lt"/>
                <a:ea typeface="+mn-ea"/>
                <a:cs typeface="+mn-cs"/>
              </a:rPr>
              <a:t>Response to COVID 19</a:t>
            </a:r>
          </a:p>
        </p:txBody>
      </p:sp>
      <p:cxnSp>
        <p:nvCxnSpPr>
          <p:cNvPr id="9" name="Straight Connector 8">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47624" y="2265037"/>
            <a:ext cx="10125012"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1696CB4E-51A3-43E7-A3AD-7758A8590B2C}"/>
              </a:ext>
            </a:extLst>
          </p:cNvPr>
          <p:cNvSpPr>
            <a:spLocks noGrp="1"/>
          </p:cNvSpPr>
          <p:nvPr>
            <p:ph idx="1"/>
          </p:nvPr>
        </p:nvSpPr>
        <p:spPr>
          <a:xfrm>
            <a:off x="1516566" y="2489328"/>
            <a:ext cx="9367024" cy="3810791"/>
          </a:xfrm>
        </p:spPr>
        <p:txBody>
          <a:bodyPr>
            <a:normAutofit fontScale="70000" lnSpcReduction="20000"/>
          </a:bodyPr>
          <a:lstStyle/>
          <a:p>
            <a:pPr algn="just">
              <a:buFont typeface="Wingdings" panose="05000000000000000000" pitchFamily="2" charset="2"/>
              <a:buChar char="ü"/>
            </a:pPr>
            <a:r>
              <a:rPr lang="en-GB" sz="4600" dirty="0">
                <a:solidFill>
                  <a:schemeClr val="accent1">
                    <a:lumMod val="50000"/>
                  </a:schemeClr>
                </a:solidFill>
              </a:rPr>
              <a:t>Continue to check all staff and volunteers working within your school (use risk assessments if needed)</a:t>
            </a:r>
          </a:p>
          <a:p>
            <a:pPr algn="just">
              <a:buFont typeface="Wingdings" panose="05000000000000000000" pitchFamily="2" charset="2"/>
              <a:buChar char="ü"/>
            </a:pPr>
            <a:endParaRPr lang="en-GB" sz="4600" dirty="0">
              <a:solidFill>
                <a:schemeClr val="accent1">
                  <a:lumMod val="50000"/>
                </a:schemeClr>
              </a:solidFill>
            </a:endParaRPr>
          </a:p>
          <a:p>
            <a:pPr algn="just">
              <a:buFont typeface="Wingdings" panose="05000000000000000000" pitchFamily="2" charset="2"/>
              <a:buChar char="ü"/>
            </a:pPr>
            <a:r>
              <a:rPr lang="en-GB" sz="4600" dirty="0">
                <a:solidFill>
                  <a:schemeClr val="accent1">
                    <a:lumMod val="50000"/>
                  </a:schemeClr>
                </a:solidFill>
              </a:rPr>
              <a:t>Record all workers on site each day (a daily log)</a:t>
            </a:r>
          </a:p>
          <a:p>
            <a:pPr algn="just">
              <a:buFont typeface="Wingdings" panose="05000000000000000000" pitchFamily="2" charset="2"/>
              <a:buChar char="ü"/>
            </a:pPr>
            <a:endParaRPr lang="en-GB" sz="3400" dirty="0">
              <a:solidFill>
                <a:schemeClr val="accent1">
                  <a:lumMod val="50000"/>
                </a:schemeClr>
              </a:solidFill>
            </a:endParaRPr>
          </a:p>
          <a:p>
            <a:pPr algn="just">
              <a:buFont typeface="Wingdings" panose="05000000000000000000" pitchFamily="2" charset="2"/>
              <a:buChar char="ü"/>
            </a:pPr>
            <a:r>
              <a:rPr lang="en-GB" sz="4600" dirty="0">
                <a:solidFill>
                  <a:schemeClr val="accent1">
                    <a:lumMod val="50000"/>
                  </a:schemeClr>
                </a:solidFill>
              </a:rPr>
              <a:t>Staff supporting across locations do not need another DBS certificate</a:t>
            </a:r>
          </a:p>
          <a:p>
            <a:pPr marL="0" indent="0">
              <a:buNone/>
            </a:pPr>
            <a:endParaRPr lang="en-GB" sz="3600" dirty="0">
              <a:solidFill>
                <a:schemeClr val="accent1">
                  <a:lumMod val="50000"/>
                </a:schemeClr>
              </a:solidFill>
            </a:endParaRPr>
          </a:p>
          <a:p>
            <a:pPr marL="0" indent="0">
              <a:buNone/>
            </a:pPr>
            <a:r>
              <a:rPr lang="en-GB" sz="3600" dirty="0">
                <a:solidFill>
                  <a:schemeClr val="accent1">
                    <a:lumMod val="50000"/>
                  </a:schemeClr>
                </a:solidFill>
              </a:rPr>
              <a:t> </a:t>
            </a:r>
          </a:p>
        </p:txBody>
      </p:sp>
      <p:pic>
        <p:nvPicPr>
          <p:cNvPr id="4" name="Recorded Sound">
            <a:hlinkClick r:id="" action="ppaction://media"/>
            <a:extLst>
              <a:ext uri="{FF2B5EF4-FFF2-40B4-BE49-F238E27FC236}">
                <a16:creationId xmlns:a16="http://schemas.microsoft.com/office/drawing/2014/main" id="{20222791-0630-4D56-AAD7-F0D6F0E568A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104129" y="4629203"/>
            <a:ext cx="2240157" cy="2240157"/>
          </a:xfrm>
          <a:prstGeom prst="rect">
            <a:avLst/>
          </a:prstGeom>
        </p:spPr>
      </p:pic>
    </p:spTree>
    <p:extLst>
      <p:ext uri="{BB962C8B-B14F-4D97-AF65-F5344CB8AC3E}">
        <p14:creationId xmlns:p14="http://schemas.microsoft.com/office/powerpoint/2010/main" val="1410685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385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E3161C-37F2-4F83-89FD-FDCD6A35CCCE}"/>
              </a:ext>
            </a:extLst>
          </p:cNvPr>
          <p:cNvSpPr>
            <a:spLocks noGrp="1"/>
          </p:cNvSpPr>
          <p:nvPr>
            <p:ph type="title"/>
          </p:nvPr>
        </p:nvSpPr>
        <p:spPr>
          <a:xfrm>
            <a:off x="960100" y="978102"/>
            <a:ext cx="10588434" cy="1062644"/>
          </a:xfrm>
        </p:spPr>
        <p:txBody>
          <a:bodyPr anchor="b">
            <a:normAutofit/>
          </a:bodyPr>
          <a:lstStyle/>
          <a:p>
            <a:r>
              <a:rPr lang="en-GB" sz="5900" b="1" dirty="0">
                <a:solidFill>
                  <a:schemeClr val="accent1">
                    <a:lumMod val="50000"/>
                  </a:schemeClr>
                </a:solidFill>
                <a:latin typeface="+mn-lt"/>
                <a:ea typeface="+mn-ea"/>
                <a:cs typeface="+mn-cs"/>
              </a:rPr>
              <a:t>What is needed?</a:t>
            </a:r>
          </a:p>
        </p:txBody>
      </p:sp>
      <p:cxnSp>
        <p:nvCxnSpPr>
          <p:cNvPr id="9" name="Straight Connector 8">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47624" y="2265037"/>
            <a:ext cx="10125012"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92E0A47F-7397-4FA7-886B-7F516F2560B5}"/>
              </a:ext>
            </a:extLst>
          </p:cNvPr>
          <p:cNvPicPr>
            <a:picLocks noChangeAspect="1"/>
          </p:cNvPicPr>
          <p:nvPr/>
        </p:nvPicPr>
        <p:blipFill>
          <a:blip r:embed="rId5"/>
          <a:stretch>
            <a:fillRect/>
          </a:stretch>
        </p:blipFill>
        <p:spPr>
          <a:xfrm>
            <a:off x="8402556" y="2901902"/>
            <a:ext cx="2370668" cy="2370668"/>
          </a:xfrm>
          <a:prstGeom prst="rect">
            <a:avLst/>
          </a:prstGeom>
        </p:spPr>
      </p:pic>
      <p:sp>
        <p:nvSpPr>
          <p:cNvPr id="3" name="Content Placeholder 2">
            <a:extLst>
              <a:ext uri="{FF2B5EF4-FFF2-40B4-BE49-F238E27FC236}">
                <a16:creationId xmlns:a16="http://schemas.microsoft.com/office/drawing/2014/main" id="{1696CB4E-51A3-43E7-A3AD-7758A8590B2C}"/>
              </a:ext>
            </a:extLst>
          </p:cNvPr>
          <p:cNvSpPr>
            <a:spLocks noGrp="1"/>
          </p:cNvSpPr>
          <p:nvPr>
            <p:ph idx="1"/>
          </p:nvPr>
        </p:nvSpPr>
        <p:spPr>
          <a:xfrm>
            <a:off x="1047623" y="2489329"/>
            <a:ext cx="8028643" cy="3776002"/>
          </a:xfrm>
        </p:spPr>
        <p:txBody>
          <a:bodyPr>
            <a:normAutofit fontScale="25000" lnSpcReduction="20000"/>
          </a:bodyPr>
          <a:lstStyle/>
          <a:p>
            <a:pPr marL="0" indent="0">
              <a:buNone/>
            </a:pPr>
            <a:r>
              <a:rPr lang="en-GB" sz="12800" b="1" dirty="0">
                <a:solidFill>
                  <a:schemeClr val="accent1">
                    <a:lumMod val="50000"/>
                  </a:schemeClr>
                </a:solidFill>
              </a:rPr>
              <a:t>Leaders need to ensure that: </a:t>
            </a:r>
          </a:p>
          <a:p>
            <a:pPr marL="0" indent="0">
              <a:buNone/>
            </a:pPr>
            <a:endParaRPr lang="en-GB" sz="2000" b="1" dirty="0">
              <a:solidFill>
                <a:schemeClr val="accent1">
                  <a:lumMod val="50000"/>
                </a:schemeClr>
              </a:solidFill>
            </a:endParaRPr>
          </a:p>
          <a:p>
            <a:pPr marL="0" indent="0">
              <a:buNone/>
            </a:pPr>
            <a:r>
              <a:rPr lang="en-GB" sz="11200" dirty="0">
                <a:solidFill>
                  <a:schemeClr val="accent1">
                    <a:lumMod val="50000"/>
                  </a:schemeClr>
                </a:solidFill>
              </a:rPr>
              <a:t>They have child protection strategy that include disciplinary procedures</a:t>
            </a:r>
          </a:p>
          <a:p>
            <a:pPr marL="0" indent="0">
              <a:buNone/>
            </a:pPr>
            <a:endParaRPr lang="en-GB" sz="3600" dirty="0">
              <a:solidFill>
                <a:schemeClr val="accent1">
                  <a:lumMod val="50000"/>
                </a:schemeClr>
              </a:solidFill>
            </a:endParaRPr>
          </a:p>
          <a:p>
            <a:pPr marL="0" indent="0">
              <a:buNone/>
            </a:pPr>
            <a:r>
              <a:rPr lang="en-GB" sz="11200" dirty="0">
                <a:solidFill>
                  <a:schemeClr val="accent1">
                    <a:lumMod val="50000"/>
                  </a:schemeClr>
                </a:solidFill>
              </a:rPr>
              <a:t>They have in place appropriate and effective arrangements for safeguarding and protecting children and young people via commissioned services </a:t>
            </a:r>
          </a:p>
          <a:p>
            <a:pPr marL="0" indent="0">
              <a:buNone/>
            </a:pPr>
            <a:endParaRPr lang="en-GB" dirty="0">
              <a:solidFill>
                <a:schemeClr val="accent1">
                  <a:lumMod val="50000"/>
                </a:schemeClr>
              </a:solidFill>
            </a:endParaRPr>
          </a:p>
          <a:p>
            <a:pPr marL="0" indent="0">
              <a:buNone/>
            </a:pPr>
            <a:r>
              <a:rPr lang="en-GB" sz="11200" dirty="0">
                <a:solidFill>
                  <a:schemeClr val="accent1">
                    <a:lumMod val="50000"/>
                  </a:schemeClr>
                </a:solidFill>
              </a:rPr>
              <a:t>There is an effective recruitment and selection policy, which is regularly reviewed</a:t>
            </a:r>
          </a:p>
          <a:p>
            <a:pPr marL="0" indent="0">
              <a:buNone/>
            </a:pPr>
            <a:endParaRPr lang="en-GB" sz="1500" dirty="0"/>
          </a:p>
        </p:txBody>
      </p:sp>
      <p:pic>
        <p:nvPicPr>
          <p:cNvPr id="5" name="Recorded Sound">
            <a:hlinkClick r:id="" action="ppaction://media"/>
            <a:extLst>
              <a:ext uri="{FF2B5EF4-FFF2-40B4-BE49-F238E27FC236}">
                <a16:creationId xmlns:a16="http://schemas.microsoft.com/office/drawing/2014/main" id="{FE743243-FD0E-4263-90A8-A889BA5F13AD}"/>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2760133" y="4638602"/>
            <a:ext cx="1553324" cy="1553324"/>
          </a:xfrm>
          <a:prstGeom prst="rect">
            <a:avLst/>
          </a:prstGeom>
        </p:spPr>
      </p:pic>
    </p:spTree>
    <p:extLst>
      <p:ext uri="{BB962C8B-B14F-4D97-AF65-F5344CB8AC3E}">
        <p14:creationId xmlns:p14="http://schemas.microsoft.com/office/powerpoint/2010/main" val="2882104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2084"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BB708D-F37B-4B39-9BC6-6EFE0518E8F8}"/>
              </a:ext>
            </a:extLst>
          </p:cNvPr>
          <p:cNvSpPr>
            <a:spLocks noGrp="1"/>
          </p:cNvSpPr>
          <p:nvPr>
            <p:ph type="title"/>
          </p:nvPr>
        </p:nvSpPr>
        <p:spPr>
          <a:xfrm>
            <a:off x="1037390" y="333042"/>
            <a:ext cx="10515600" cy="1325563"/>
          </a:xfrm>
        </p:spPr>
        <p:txBody>
          <a:bodyPr/>
          <a:lstStyle/>
          <a:p>
            <a:pPr algn="ctr"/>
            <a:r>
              <a:rPr lang="en-GB" sz="6600" b="1" dirty="0">
                <a:solidFill>
                  <a:schemeClr val="accent1">
                    <a:lumMod val="50000"/>
                  </a:schemeClr>
                </a:solidFill>
                <a:latin typeface="+mn-lt"/>
                <a:ea typeface="+mn-ea"/>
                <a:cs typeface="+mn-cs"/>
              </a:rPr>
              <a:t>Links to learning:</a:t>
            </a:r>
          </a:p>
        </p:txBody>
      </p:sp>
      <p:sp>
        <p:nvSpPr>
          <p:cNvPr id="5" name="Content Placeholder 4">
            <a:extLst>
              <a:ext uri="{FF2B5EF4-FFF2-40B4-BE49-F238E27FC236}">
                <a16:creationId xmlns:a16="http://schemas.microsoft.com/office/drawing/2014/main" id="{B8ED89B7-EFF3-465E-8C80-0EAB20383D25}"/>
              </a:ext>
            </a:extLst>
          </p:cNvPr>
          <p:cNvSpPr>
            <a:spLocks noGrp="1"/>
          </p:cNvSpPr>
          <p:nvPr>
            <p:ph idx="1"/>
          </p:nvPr>
        </p:nvSpPr>
        <p:spPr>
          <a:xfrm>
            <a:off x="1037390" y="1348621"/>
            <a:ext cx="11061923" cy="4372141"/>
          </a:xfrm>
        </p:spPr>
        <p:txBody>
          <a:bodyPr>
            <a:normAutofit fontScale="92500" lnSpcReduction="10000"/>
          </a:bodyPr>
          <a:lstStyle/>
          <a:p>
            <a:pPr marL="0" indent="0">
              <a:buNone/>
            </a:pPr>
            <a:endParaRPr lang="en-GB" dirty="0"/>
          </a:p>
          <a:p>
            <a:pPr marL="0" lvl="0" indent="0">
              <a:lnSpc>
                <a:spcPct val="100000"/>
              </a:lnSpc>
              <a:spcBef>
                <a:spcPts val="0"/>
              </a:spcBef>
              <a:buNone/>
            </a:pPr>
            <a:r>
              <a:rPr lang="en-US" dirty="0">
                <a:solidFill>
                  <a:prstClr val="black"/>
                </a:solidFill>
              </a:rPr>
              <a:t>Wirral Safeguarding Children Support - Safer Recruitment, Selection and Supervision: </a:t>
            </a:r>
            <a:r>
              <a:rPr lang="en-US" dirty="0">
                <a:solidFill>
                  <a:srgbClr val="0070C0"/>
                </a:solidFill>
                <a:hlinkClick r:id="rId5">
                  <a:extLst>
                    <a:ext uri="{A12FA001-AC4F-418D-AE19-62706E023703}">
                      <ahyp:hlinkClr xmlns:ahyp="http://schemas.microsoft.com/office/drawing/2018/hyperlinkcolor" val="tx"/>
                    </a:ext>
                  </a:extLst>
                </a:hlinkClick>
              </a:rPr>
              <a:t>https://www.wirralsafeguarding.co.uk/procedures/1-9-safer-recruitment-selection-supervision-staff/</a:t>
            </a:r>
            <a:endParaRPr lang="en-US" dirty="0">
              <a:solidFill>
                <a:srgbClr val="0070C0"/>
              </a:solidFill>
            </a:endParaRPr>
          </a:p>
          <a:p>
            <a:pPr marL="0" lvl="0" indent="0">
              <a:lnSpc>
                <a:spcPct val="100000"/>
              </a:lnSpc>
              <a:spcBef>
                <a:spcPts val="0"/>
              </a:spcBef>
              <a:buNone/>
            </a:pPr>
            <a:endParaRPr lang="en-US" sz="1600" dirty="0">
              <a:solidFill>
                <a:srgbClr val="FF0000"/>
              </a:solidFill>
            </a:endParaRPr>
          </a:p>
          <a:p>
            <a:pPr marL="0" indent="0">
              <a:lnSpc>
                <a:spcPct val="100000"/>
              </a:lnSpc>
              <a:spcBef>
                <a:spcPts val="0"/>
              </a:spcBef>
              <a:buNone/>
            </a:pPr>
            <a:r>
              <a:rPr lang="en-US" dirty="0">
                <a:solidFill>
                  <a:prstClr val="black"/>
                </a:solidFill>
              </a:rPr>
              <a:t>Safer Recruitment Resources: </a:t>
            </a:r>
            <a:r>
              <a:rPr lang="en-US" dirty="0">
                <a:solidFill>
                  <a:srgbClr val="0070C0"/>
                </a:solidFill>
                <a:hlinkClick r:id="rId6">
                  <a:extLst>
                    <a:ext uri="{A12FA001-AC4F-418D-AE19-62706E023703}">
                      <ahyp:hlinkClr xmlns:ahyp="http://schemas.microsoft.com/office/drawing/2018/hyperlinkcolor" val="tx"/>
                    </a:ext>
                  </a:extLst>
                </a:hlinkClick>
              </a:rPr>
              <a:t>https://learning.nspcc.org.uk/safeguarding-child-protection/safer-recruitment/?_ga=2.75912534.213657060.1537174421-1679295208.1533026074</a:t>
            </a:r>
            <a:endParaRPr lang="en-US" dirty="0">
              <a:solidFill>
                <a:srgbClr val="0070C0"/>
              </a:solidFill>
            </a:endParaRPr>
          </a:p>
          <a:p>
            <a:pPr marL="0" lvl="0" indent="0">
              <a:lnSpc>
                <a:spcPct val="100000"/>
              </a:lnSpc>
              <a:spcBef>
                <a:spcPts val="0"/>
              </a:spcBef>
              <a:buNone/>
            </a:pPr>
            <a:endParaRPr lang="en-US" sz="1900" dirty="0">
              <a:solidFill>
                <a:srgbClr val="FF0000"/>
              </a:solidFill>
            </a:endParaRPr>
          </a:p>
          <a:p>
            <a:pPr marL="0" lvl="0" indent="0">
              <a:lnSpc>
                <a:spcPct val="100000"/>
              </a:lnSpc>
              <a:spcBef>
                <a:spcPts val="0"/>
              </a:spcBef>
              <a:buNone/>
            </a:pPr>
            <a:r>
              <a:rPr lang="en-GB" dirty="0">
                <a:solidFill>
                  <a:prstClr val="black"/>
                </a:solidFill>
              </a:rPr>
              <a:t>Revised Guidance for Safer Working Practice for Adults who work with Children and Young People in Education 2019</a:t>
            </a:r>
            <a:r>
              <a:rPr lang="en-US" dirty="0">
                <a:solidFill>
                  <a:prstClr val="black"/>
                </a:solidFill>
              </a:rPr>
              <a:t>:</a:t>
            </a:r>
          </a:p>
          <a:p>
            <a:pPr marL="0" lvl="0" indent="0">
              <a:lnSpc>
                <a:spcPct val="100000"/>
              </a:lnSpc>
              <a:spcBef>
                <a:spcPts val="0"/>
              </a:spcBef>
              <a:buNone/>
            </a:pPr>
            <a:r>
              <a:rPr lang="en-US" dirty="0">
                <a:solidFill>
                  <a:srgbClr val="0070C0"/>
                </a:solidFill>
                <a:hlinkClick r:id="rId7">
                  <a:extLst>
                    <a:ext uri="{A12FA001-AC4F-418D-AE19-62706E023703}">
                      <ahyp:hlinkClr xmlns:ahyp="http://schemas.microsoft.com/office/drawing/2018/hyperlinkcolor" val="tx"/>
                    </a:ext>
                  </a:extLst>
                </a:hlinkClick>
              </a:rPr>
              <a:t>https://www.saferrecruitmentconsortium.org/GSWP%20Sept%202019.pdf</a:t>
            </a:r>
            <a:endParaRPr lang="en-US" dirty="0">
              <a:solidFill>
                <a:srgbClr val="0070C0"/>
              </a:solidFill>
            </a:endParaRPr>
          </a:p>
          <a:p>
            <a:pPr marL="0" indent="0">
              <a:buNone/>
            </a:pPr>
            <a:endParaRPr lang="en-GB" sz="4400" b="1" dirty="0">
              <a:solidFill>
                <a:schemeClr val="accent1">
                  <a:lumMod val="50000"/>
                </a:schemeClr>
              </a:solidFill>
            </a:endParaRPr>
          </a:p>
          <a:p>
            <a:pPr marL="0" indent="0">
              <a:buNone/>
            </a:pPr>
            <a:endParaRPr lang="en-GB" dirty="0"/>
          </a:p>
        </p:txBody>
      </p:sp>
      <p:pic>
        <p:nvPicPr>
          <p:cNvPr id="3" name="Picture 2">
            <a:extLst>
              <a:ext uri="{FF2B5EF4-FFF2-40B4-BE49-F238E27FC236}">
                <a16:creationId xmlns:a16="http://schemas.microsoft.com/office/drawing/2014/main" id="{3A0008A2-B6B8-484C-A2BC-FA508DFE1250}"/>
              </a:ext>
            </a:extLst>
          </p:cNvPr>
          <p:cNvPicPr>
            <a:picLocks noChangeAspect="1"/>
          </p:cNvPicPr>
          <p:nvPr/>
        </p:nvPicPr>
        <p:blipFill>
          <a:blip r:embed="rId8"/>
          <a:stretch>
            <a:fillRect/>
          </a:stretch>
        </p:blipFill>
        <p:spPr>
          <a:xfrm>
            <a:off x="428275" y="5410778"/>
            <a:ext cx="1218230" cy="1193452"/>
          </a:xfrm>
          <a:prstGeom prst="rect">
            <a:avLst/>
          </a:prstGeom>
        </p:spPr>
      </p:pic>
      <p:pic>
        <p:nvPicPr>
          <p:cNvPr id="7" name="Recorded Sound">
            <a:hlinkClick r:id="" action="ppaction://media"/>
            <a:extLst>
              <a:ext uri="{FF2B5EF4-FFF2-40B4-BE49-F238E27FC236}">
                <a16:creationId xmlns:a16="http://schemas.microsoft.com/office/drawing/2014/main" id="{A45B3406-78FC-4770-A594-2E95C613F1FC}"/>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2899089" y="4512196"/>
            <a:ext cx="1797163" cy="1797163"/>
          </a:xfrm>
          <a:prstGeom prst="rect">
            <a:avLst/>
          </a:prstGeom>
        </p:spPr>
      </p:pic>
    </p:spTree>
    <p:extLst>
      <p:ext uri="{BB962C8B-B14F-4D97-AF65-F5344CB8AC3E}">
        <p14:creationId xmlns:p14="http://schemas.microsoft.com/office/powerpoint/2010/main" val="1673827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13000">
        <p159:morph option="byObject"/>
      </p:transition>
    </mc:Choice>
    <mc:Fallback xmlns="">
      <p:transition spd="slow" advClick="0" advTm="1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4693"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7"/>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3897E-A910-4176-A686-69E5C7EC100E}"/>
              </a:ext>
            </a:extLst>
          </p:cNvPr>
          <p:cNvSpPr>
            <a:spLocks noGrp="1"/>
          </p:cNvSpPr>
          <p:nvPr>
            <p:ph type="title"/>
          </p:nvPr>
        </p:nvSpPr>
        <p:spPr>
          <a:xfrm>
            <a:off x="838200" y="681037"/>
            <a:ext cx="10515600" cy="1044575"/>
          </a:xfrm>
        </p:spPr>
        <p:txBody>
          <a:bodyPr>
            <a:normAutofit/>
          </a:bodyPr>
          <a:lstStyle/>
          <a:p>
            <a:pPr algn="ctr"/>
            <a:r>
              <a:rPr lang="en-GB" sz="5400" b="1" dirty="0">
                <a:solidFill>
                  <a:schemeClr val="accent1">
                    <a:lumMod val="50000"/>
                  </a:schemeClr>
                </a:solidFill>
                <a:latin typeface="+mn-lt"/>
                <a:ea typeface="+mn-ea"/>
                <a:cs typeface="+mn-cs"/>
              </a:rPr>
              <a:t>What is Safer Recruitment?</a:t>
            </a:r>
          </a:p>
        </p:txBody>
      </p:sp>
      <p:sp>
        <p:nvSpPr>
          <p:cNvPr id="4" name="Content Placeholder 3">
            <a:extLst>
              <a:ext uri="{FF2B5EF4-FFF2-40B4-BE49-F238E27FC236}">
                <a16:creationId xmlns:a16="http://schemas.microsoft.com/office/drawing/2014/main" id="{DC35BEA4-5CE7-4446-AF75-64DC19E1F0C1}"/>
              </a:ext>
            </a:extLst>
          </p:cNvPr>
          <p:cNvSpPr>
            <a:spLocks noGrp="1"/>
          </p:cNvSpPr>
          <p:nvPr>
            <p:ph idx="1"/>
          </p:nvPr>
        </p:nvSpPr>
        <p:spPr>
          <a:xfrm>
            <a:off x="838200" y="1725612"/>
            <a:ext cx="10515600" cy="3780127"/>
          </a:xfrm>
        </p:spPr>
        <p:txBody>
          <a:bodyPr>
            <a:normAutofit/>
          </a:bodyPr>
          <a:lstStyle/>
          <a:p>
            <a:pPr marL="0" indent="0" algn="ctr">
              <a:buNone/>
            </a:pPr>
            <a:endParaRPr lang="en-GB" dirty="0">
              <a:solidFill>
                <a:schemeClr val="accent1">
                  <a:lumMod val="50000"/>
                </a:schemeClr>
              </a:solidFill>
            </a:endParaRPr>
          </a:p>
          <a:p>
            <a:pPr marL="0" indent="0" algn="ctr">
              <a:buNone/>
            </a:pPr>
            <a:r>
              <a:rPr lang="en-GB" sz="3600" dirty="0">
                <a:solidFill>
                  <a:schemeClr val="accent1">
                    <a:lumMod val="50000"/>
                  </a:schemeClr>
                </a:solidFill>
              </a:rPr>
              <a:t>Safer recruitment is a set of practices to help make sure your staff and volunteers are suitable to work with children and young people. It's a vital part of creating a safe and positive environment and making a commitment to keep all children safe from harm.</a:t>
            </a:r>
          </a:p>
          <a:p>
            <a:pPr marL="0" indent="0">
              <a:buNone/>
            </a:pPr>
            <a:endParaRPr lang="en-GB" dirty="0"/>
          </a:p>
        </p:txBody>
      </p:sp>
      <p:pic>
        <p:nvPicPr>
          <p:cNvPr id="6" name="Picture 5">
            <a:extLst>
              <a:ext uri="{FF2B5EF4-FFF2-40B4-BE49-F238E27FC236}">
                <a16:creationId xmlns:a16="http://schemas.microsoft.com/office/drawing/2014/main" id="{3A671E5A-04ED-4501-968E-9F0D11542843}"/>
              </a:ext>
            </a:extLst>
          </p:cNvPr>
          <p:cNvPicPr>
            <a:picLocks noChangeAspect="1"/>
          </p:cNvPicPr>
          <p:nvPr/>
        </p:nvPicPr>
        <p:blipFill>
          <a:blip r:embed="rId5"/>
          <a:stretch>
            <a:fillRect/>
          </a:stretch>
        </p:blipFill>
        <p:spPr>
          <a:xfrm>
            <a:off x="597093" y="4787251"/>
            <a:ext cx="2857500" cy="1905000"/>
          </a:xfrm>
          <a:prstGeom prst="rect">
            <a:avLst/>
          </a:prstGeom>
        </p:spPr>
      </p:pic>
      <p:pic>
        <p:nvPicPr>
          <p:cNvPr id="5" name="Recorded Sound">
            <a:hlinkClick r:id="" action="ppaction://media"/>
            <a:extLst>
              <a:ext uri="{FF2B5EF4-FFF2-40B4-BE49-F238E27FC236}">
                <a16:creationId xmlns:a16="http://schemas.microsoft.com/office/drawing/2014/main" id="{1A68CC13-D73F-46A0-A2CB-AC94AF96283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3383280" y="4669398"/>
            <a:ext cx="1862252" cy="1862252"/>
          </a:xfrm>
          <a:prstGeom prst="rect">
            <a:avLst/>
          </a:prstGeom>
        </p:spPr>
      </p:pic>
    </p:spTree>
    <p:extLst>
      <p:ext uri="{BB962C8B-B14F-4D97-AF65-F5344CB8AC3E}">
        <p14:creationId xmlns:p14="http://schemas.microsoft.com/office/powerpoint/2010/main" val="255720828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13000">
        <p159:morph option="byObject"/>
      </p:transition>
    </mc:Choice>
    <mc:Fallback xmlns="">
      <p:transition spd="slow" advClick="0" advTm="1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990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3897E-A910-4176-A686-69E5C7EC100E}"/>
              </a:ext>
            </a:extLst>
          </p:cNvPr>
          <p:cNvSpPr>
            <a:spLocks noGrp="1"/>
          </p:cNvSpPr>
          <p:nvPr>
            <p:ph type="title"/>
          </p:nvPr>
        </p:nvSpPr>
        <p:spPr>
          <a:xfrm>
            <a:off x="838200" y="681037"/>
            <a:ext cx="10515600" cy="1044575"/>
          </a:xfrm>
        </p:spPr>
        <p:txBody>
          <a:bodyPr>
            <a:normAutofit/>
          </a:bodyPr>
          <a:lstStyle/>
          <a:p>
            <a:pPr algn="ctr"/>
            <a:r>
              <a:rPr lang="en-GB" sz="6000" b="1" dirty="0">
                <a:solidFill>
                  <a:schemeClr val="accent1">
                    <a:lumMod val="50000"/>
                  </a:schemeClr>
                </a:solidFill>
                <a:latin typeface="+mn-lt"/>
                <a:ea typeface="+mn-ea"/>
                <a:cs typeface="+mn-cs"/>
              </a:rPr>
              <a:t>Changes to Safer Recruitment</a:t>
            </a:r>
          </a:p>
        </p:txBody>
      </p:sp>
      <p:sp>
        <p:nvSpPr>
          <p:cNvPr id="4" name="Content Placeholder 3">
            <a:extLst>
              <a:ext uri="{FF2B5EF4-FFF2-40B4-BE49-F238E27FC236}">
                <a16:creationId xmlns:a16="http://schemas.microsoft.com/office/drawing/2014/main" id="{DC35BEA4-5CE7-4446-AF75-64DC19E1F0C1}"/>
              </a:ext>
            </a:extLst>
          </p:cNvPr>
          <p:cNvSpPr>
            <a:spLocks noGrp="1"/>
          </p:cNvSpPr>
          <p:nvPr>
            <p:ph idx="1"/>
          </p:nvPr>
        </p:nvSpPr>
        <p:spPr>
          <a:xfrm>
            <a:off x="838200" y="1725612"/>
            <a:ext cx="10515600" cy="3780127"/>
          </a:xfrm>
        </p:spPr>
        <p:txBody>
          <a:bodyPr>
            <a:normAutofit/>
          </a:bodyPr>
          <a:lstStyle/>
          <a:p>
            <a:pPr marL="0" indent="0" algn="ctr">
              <a:buNone/>
            </a:pPr>
            <a:endParaRPr lang="en-GB" sz="3600" dirty="0">
              <a:solidFill>
                <a:schemeClr val="accent1">
                  <a:lumMod val="50000"/>
                </a:schemeClr>
              </a:solidFill>
            </a:endParaRPr>
          </a:p>
          <a:p>
            <a:pPr marL="57150" indent="0" algn="ctr">
              <a:spcAft>
                <a:spcPts val="600"/>
              </a:spcAft>
              <a:buNone/>
            </a:pPr>
            <a:r>
              <a:rPr lang="en-US" sz="4000" dirty="0">
                <a:solidFill>
                  <a:schemeClr val="accent1">
                    <a:lumMod val="50000"/>
                  </a:schemeClr>
                </a:solidFill>
              </a:rPr>
              <a:t>The Bichard Report following the Soham </a:t>
            </a:r>
            <a:r>
              <a:rPr lang="en-US" sz="4000">
                <a:solidFill>
                  <a:schemeClr val="accent1">
                    <a:lumMod val="50000"/>
                  </a:schemeClr>
                </a:solidFill>
              </a:rPr>
              <a:t>Murders (June 2004</a:t>
            </a:r>
            <a:r>
              <a:rPr lang="en-US" sz="4000" dirty="0">
                <a:solidFill>
                  <a:schemeClr val="accent1">
                    <a:lumMod val="50000"/>
                  </a:schemeClr>
                </a:solidFill>
              </a:rPr>
              <a:t>)</a:t>
            </a:r>
          </a:p>
          <a:p>
            <a:pPr marL="57150" indent="0" algn="ctr">
              <a:spcAft>
                <a:spcPts val="600"/>
              </a:spcAft>
              <a:buNone/>
            </a:pPr>
            <a:endParaRPr lang="en-US" dirty="0">
              <a:solidFill>
                <a:schemeClr val="accent1">
                  <a:lumMod val="50000"/>
                </a:schemeClr>
              </a:solidFill>
            </a:endParaRPr>
          </a:p>
          <a:p>
            <a:pPr marL="57150" indent="0" algn="ctr">
              <a:spcAft>
                <a:spcPts val="600"/>
              </a:spcAft>
              <a:buNone/>
            </a:pPr>
            <a:r>
              <a:rPr lang="en-US" sz="4000" dirty="0">
                <a:solidFill>
                  <a:schemeClr val="accent1">
                    <a:lumMod val="50000"/>
                  </a:schemeClr>
                </a:solidFill>
              </a:rPr>
              <a:t>Guidance for Safer Working Practices (May 2019)</a:t>
            </a:r>
          </a:p>
          <a:p>
            <a:pPr marL="0" indent="0">
              <a:buNone/>
            </a:pPr>
            <a:endParaRPr lang="en-GB" dirty="0"/>
          </a:p>
        </p:txBody>
      </p:sp>
      <p:pic>
        <p:nvPicPr>
          <p:cNvPr id="5" name="Picture 4">
            <a:extLst>
              <a:ext uri="{FF2B5EF4-FFF2-40B4-BE49-F238E27FC236}">
                <a16:creationId xmlns:a16="http://schemas.microsoft.com/office/drawing/2014/main" id="{C8A196B9-9FF3-421B-AA7D-ED7F259CC629}"/>
              </a:ext>
            </a:extLst>
          </p:cNvPr>
          <p:cNvPicPr>
            <a:picLocks noChangeAspect="1"/>
          </p:cNvPicPr>
          <p:nvPr/>
        </p:nvPicPr>
        <p:blipFill>
          <a:blip r:embed="rId5"/>
          <a:stretch>
            <a:fillRect/>
          </a:stretch>
        </p:blipFill>
        <p:spPr>
          <a:xfrm>
            <a:off x="355141" y="4775517"/>
            <a:ext cx="1843114" cy="1928468"/>
          </a:xfrm>
          <a:prstGeom prst="rect">
            <a:avLst/>
          </a:prstGeom>
        </p:spPr>
      </p:pic>
      <p:pic>
        <p:nvPicPr>
          <p:cNvPr id="3" name="Recorded Sound">
            <a:hlinkClick r:id="" action="ppaction://media"/>
            <a:extLst>
              <a:ext uri="{FF2B5EF4-FFF2-40B4-BE49-F238E27FC236}">
                <a16:creationId xmlns:a16="http://schemas.microsoft.com/office/drawing/2014/main" id="{2665E028-CB1A-4152-A076-EB3130AEF96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063437" y="4608576"/>
            <a:ext cx="2059884" cy="2059884"/>
          </a:xfrm>
          <a:prstGeom prst="rect">
            <a:avLst/>
          </a:prstGeom>
        </p:spPr>
      </p:pic>
    </p:spTree>
    <p:extLst>
      <p:ext uri="{BB962C8B-B14F-4D97-AF65-F5344CB8AC3E}">
        <p14:creationId xmlns:p14="http://schemas.microsoft.com/office/powerpoint/2010/main" val="36980260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13000">
        <p159:morph option="byObject"/>
      </p:transition>
    </mc:Choice>
    <mc:Fallback xmlns="">
      <p:transition spd="slow" advClick="0" advTm="1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74777"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3897E-A910-4176-A686-69E5C7EC100E}"/>
              </a:ext>
            </a:extLst>
          </p:cNvPr>
          <p:cNvSpPr>
            <a:spLocks noGrp="1"/>
          </p:cNvSpPr>
          <p:nvPr>
            <p:ph type="title"/>
          </p:nvPr>
        </p:nvSpPr>
        <p:spPr>
          <a:xfrm>
            <a:off x="1136072" y="680256"/>
            <a:ext cx="10515600" cy="1044575"/>
          </a:xfrm>
        </p:spPr>
        <p:txBody>
          <a:bodyPr>
            <a:noAutofit/>
          </a:bodyPr>
          <a:lstStyle/>
          <a:p>
            <a:pPr algn="ctr"/>
            <a:r>
              <a:rPr lang="en-GB" sz="5400" b="1" dirty="0">
                <a:solidFill>
                  <a:schemeClr val="accent1">
                    <a:lumMod val="50000"/>
                  </a:schemeClr>
                </a:solidFill>
                <a:latin typeface="+mn-lt"/>
                <a:ea typeface="+mn-ea"/>
                <a:cs typeface="+mn-cs"/>
              </a:rPr>
              <a:t>Why agencies need to safeguard?</a:t>
            </a:r>
          </a:p>
        </p:txBody>
      </p:sp>
      <p:sp>
        <p:nvSpPr>
          <p:cNvPr id="4" name="Content Placeholder 3">
            <a:extLst>
              <a:ext uri="{FF2B5EF4-FFF2-40B4-BE49-F238E27FC236}">
                <a16:creationId xmlns:a16="http://schemas.microsoft.com/office/drawing/2014/main" id="{DC35BEA4-5CE7-4446-AF75-64DC19E1F0C1}"/>
              </a:ext>
            </a:extLst>
          </p:cNvPr>
          <p:cNvSpPr>
            <a:spLocks noGrp="1"/>
          </p:cNvSpPr>
          <p:nvPr>
            <p:ph idx="1"/>
          </p:nvPr>
        </p:nvSpPr>
        <p:spPr>
          <a:xfrm>
            <a:off x="838200" y="2092037"/>
            <a:ext cx="10515600" cy="4084926"/>
          </a:xfrm>
        </p:spPr>
        <p:txBody>
          <a:bodyPr>
            <a:normAutofit fontScale="62500" lnSpcReduction="20000"/>
          </a:bodyPr>
          <a:lstStyle/>
          <a:p>
            <a:pPr marL="0" indent="0" algn="ctr">
              <a:buNone/>
            </a:pPr>
            <a:endParaRPr lang="en-GB" sz="3200" dirty="0">
              <a:solidFill>
                <a:schemeClr val="accent1">
                  <a:lumMod val="50000"/>
                </a:schemeClr>
              </a:solidFill>
            </a:endParaRPr>
          </a:p>
          <a:p>
            <a:pPr marL="0" indent="0" algn="ctr">
              <a:buNone/>
            </a:pPr>
            <a:r>
              <a:rPr lang="en-GB" sz="5800" dirty="0">
                <a:solidFill>
                  <a:schemeClr val="accent1">
                    <a:lumMod val="50000"/>
                  </a:schemeClr>
                </a:solidFill>
              </a:rPr>
              <a:t>For those agencies whose job it is to protect children and vulnerable people, the harsh reality is that if a sufficiently devious person is determined</a:t>
            </a:r>
          </a:p>
          <a:p>
            <a:pPr marL="0" indent="0" algn="ctr">
              <a:buNone/>
            </a:pPr>
            <a:r>
              <a:rPr lang="en-GB" sz="5800" dirty="0">
                <a:solidFill>
                  <a:schemeClr val="accent1">
                    <a:lumMod val="50000"/>
                  </a:schemeClr>
                </a:solidFill>
              </a:rPr>
              <a:t>to seek out opportunities to work their evil, no one can guarantee that they will be stopped. Our task is to make it as difficult as possible for them to succeed…</a:t>
            </a:r>
          </a:p>
          <a:p>
            <a:pPr marL="0" indent="0" algn="ctr">
              <a:buNone/>
            </a:pPr>
            <a:endParaRPr lang="en-GB" sz="4600" dirty="0">
              <a:solidFill>
                <a:schemeClr val="accent1">
                  <a:lumMod val="50000"/>
                </a:schemeClr>
              </a:solidFill>
            </a:endParaRPr>
          </a:p>
          <a:p>
            <a:pPr marL="0" indent="0" algn="ctr">
              <a:buNone/>
            </a:pPr>
            <a:r>
              <a:rPr lang="en-GB" sz="4500" dirty="0">
                <a:solidFill>
                  <a:schemeClr val="accent1">
                    <a:lumMod val="50000"/>
                  </a:schemeClr>
                </a:solidFill>
              </a:rPr>
              <a:t>Bichard Enquiry 2004 (p12)</a:t>
            </a:r>
          </a:p>
          <a:p>
            <a:endParaRPr lang="en-GB" dirty="0"/>
          </a:p>
        </p:txBody>
      </p:sp>
      <p:pic>
        <p:nvPicPr>
          <p:cNvPr id="3" name="Picture 2">
            <a:extLst>
              <a:ext uri="{FF2B5EF4-FFF2-40B4-BE49-F238E27FC236}">
                <a16:creationId xmlns:a16="http://schemas.microsoft.com/office/drawing/2014/main" id="{F0E77EF0-8A79-46CE-AB02-A3CAC938041C}"/>
              </a:ext>
            </a:extLst>
          </p:cNvPr>
          <p:cNvPicPr>
            <a:picLocks noChangeAspect="1"/>
          </p:cNvPicPr>
          <p:nvPr/>
        </p:nvPicPr>
        <p:blipFill>
          <a:blip r:embed="rId5"/>
          <a:stretch>
            <a:fillRect/>
          </a:stretch>
        </p:blipFill>
        <p:spPr>
          <a:xfrm>
            <a:off x="411619" y="629469"/>
            <a:ext cx="1042506" cy="1146147"/>
          </a:xfrm>
          <a:prstGeom prst="rect">
            <a:avLst/>
          </a:prstGeom>
        </p:spPr>
      </p:pic>
      <p:pic>
        <p:nvPicPr>
          <p:cNvPr id="6" name="Recorded Sound">
            <a:hlinkClick r:id="" action="ppaction://media"/>
            <a:extLst>
              <a:ext uri="{FF2B5EF4-FFF2-40B4-BE49-F238E27FC236}">
                <a16:creationId xmlns:a16="http://schemas.microsoft.com/office/drawing/2014/main" id="{FBD4F80B-F0D3-4902-A6E0-607F28E3896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571999" y="4809273"/>
            <a:ext cx="1927922" cy="1927922"/>
          </a:xfrm>
          <a:prstGeom prst="rect">
            <a:avLst/>
          </a:prstGeom>
        </p:spPr>
      </p:pic>
    </p:spTree>
    <p:extLst>
      <p:ext uri="{BB962C8B-B14F-4D97-AF65-F5344CB8AC3E}">
        <p14:creationId xmlns:p14="http://schemas.microsoft.com/office/powerpoint/2010/main" val="165447555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13000">
        <p159:morph option="byObject"/>
      </p:transition>
    </mc:Choice>
    <mc:Fallback xmlns="">
      <p:transition spd="slow" advClick="0" advTm="1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1519"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BB708D-F37B-4B39-9BC6-6EFE0518E8F8}"/>
              </a:ext>
            </a:extLst>
          </p:cNvPr>
          <p:cNvSpPr>
            <a:spLocks noGrp="1"/>
          </p:cNvSpPr>
          <p:nvPr>
            <p:ph type="title"/>
          </p:nvPr>
        </p:nvSpPr>
        <p:spPr>
          <a:xfrm>
            <a:off x="731520" y="433546"/>
            <a:ext cx="10515600" cy="1325563"/>
          </a:xfrm>
        </p:spPr>
        <p:txBody>
          <a:bodyPr/>
          <a:lstStyle/>
          <a:p>
            <a:pPr algn="ctr"/>
            <a:r>
              <a:rPr lang="en-GB" sz="6600" b="1" dirty="0">
                <a:solidFill>
                  <a:schemeClr val="accent1">
                    <a:lumMod val="50000"/>
                  </a:schemeClr>
                </a:solidFill>
                <a:latin typeface="+mn-lt"/>
                <a:ea typeface="+mn-ea"/>
                <a:cs typeface="+mn-cs"/>
              </a:rPr>
              <a:t>National Commitment</a:t>
            </a:r>
          </a:p>
        </p:txBody>
      </p:sp>
      <p:sp>
        <p:nvSpPr>
          <p:cNvPr id="10" name="Rectangle 9">
            <a:extLst>
              <a:ext uri="{FF2B5EF4-FFF2-40B4-BE49-F238E27FC236}">
                <a16:creationId xmlns:a16="http://schemas.microsoft.com/office/drawing/2014/main" id="{316067CD-683E-40BB-8007-1DC72660B5CA}"/>
              </a:ext>
            </a:extLst>
          </p:cNvPr>
          <p:cNvSpPr/>
          <p:nvPr/>
        </p:nvSpPr>
        <p:spPr>
          <a:xfrm>
            <a:off x="2189018" y="1759110"/>
            <a:ext cx="8104908" cy="4062651"/>
          </a:xfrm>
          <a:prstGeom prst="rect">
            <a:avLst/>
          </a:prstGeom>
        </p:spPr>
        <p:txBody>
          <a:bodyPr wrap="square">
            <a:spAutoFit/>
          </a:bodyPr>
          <a:lstStyle/>
          <a:p>
            <a:pPr algn="ctr"/>
            <a:r>
              <a:rPr lang="en-GB" sz="3000" dirty="0">
                <a:solidFill>
                  <a:schemeClr val="accent1">
                    <a:lumMod val="50000"/>
                  </a:schemeClr>
                </a:solidFill>
              </a:rPr>
              <a:t>Governing bodies and proprietors should prevent people who pose a risk of harm from working with children by adhering to statutory responsibilities to check staff who work with children, taking proportionate decisions on whether to ask for any checks beyond what is required and ensuring volunteers are appropriately supervised. </a:t>
            </a:r>
            <a:endParaRPr lang="en-GB" sz="2800" b="1" dirty="0">
              <a:solidFill>
                <a:schemeClr val="accent1">
                  <a:lumMod val="50000"/>
                </a:schemeClr>
              </a:solidFill>
            </a:endParaRPr>
          </a:p>
          <a:p>
            <a:pPr algn="ctr"/>
            <a:endParaRPr lang="en-GB" sz="2400" i="1" dirty="0">
              <a:solidFill>
                <a:schemeClr val="accent1">
                  <a:lumMod val="50000"/>
                </a:schemeClr>
              </a:solidFill>
            </a:endParaRPr>
          </a:p>
          <a:p>
            <a:pPr algn="ctr"/>
            <a:r>
              <a:rPr lang="en-GB" sz="2400" i="1" dirty="0">
                <a:solidFill>
                  <a:schemeClr val="accent1">
                    <a:lumMod val="50000"/>
                  </a:schemeClr>
                </a:solidFill>
              </a:rPr>
              <a:t>(Keeping Children Safe in Education – 2019: 42)</a:t>
            </a:r>
          </a:p>
        </p:txBody>
      </p:sp>
      <p:pic>
        <p:nvPicPr>
          <p:cNvPr id="14" name="Picture 13">
            <a:extLst>
              <a:ext uri="{FF2B5EF4-FFF2-40B4-BE49-F238E27FC236}">
                <a16:creationId xmlns:a16="http://schemas.microsoft.com/office/drawing/2014/main" id="{7F75B4C7-0175-48C9-9649-496DC66689D5}"/>
              </a:ext>
            </a:extLst>
          </p:cNvPr>
          <p:cNvPicPr>
            <a:picLocks noChangeAspect="1"/>
          </p:cNvPicPr>
          <p:nvPr/>
        </p:nvPicPr>
        <p:blipFill>
          <a:blip r:embed="rId5"/>
          <a:stretch>
            <a:fillRect/>
          </a:stretch>
        </p:blipFill>
        <p:spPr>
          <a:xfrm rot="19656564">
            <a:off x="513559" y="1350311"/>
            <a:ext cx="1661160" cy="1658363"/>
          </a:xfrm>
          <a:prstGeom prst="rect">
            <a:avLst/>
          </a:prstGeom>
        </p:spPr>
      </p:pic>
      <p:pic>
        <p:nvPicPr>
          <p:cNvPr id="4" name="Recorded Sound">
            <a:hlinkClick r:id="" action="ppaction://media"/>
            <a:extLst>
              <a:ext uri="{FF2B5EF4-FFF2-40B4-BE49-F238E27FC236}">
                <a16:creationId xmlns:a16="http://schemas.microsoft.com/office/drawing/2014/main" id="{C4CC6F08-61DA-4809-A5DF-A64C5DFAED4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3427142" y="4698174"/>
            <a:ext cx="1615688" cy="1615688"/>
          </a:xfrm>
          <a:prstGeom prst="rect">
            <a:avLst/>
          </a:prstGeom>
        </p:spPr>
      </p:pic>
    </p:spTree>
    <p:extLst>
      <p:ext uri="{BB962C8B-B14F-4D97-AF65-F5344CB8AC3E}">
        <p14:creationId xmlns:p14="http://schemas.microsoft.com/office/powerpoint/2010/main" val="20955820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13000">
        <p159:morph option="byObject"/>
      </p:transition>
    </mc:Choice>
    <mc:Fallback xmlns="">
      <p:transition spd="slow" advClick="0" advTm="1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7749"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17F6974E-8ECD-4C5E-92E9-573CA7287736}"/>
              </a:ext>
            </a:extLst>
          </p:cNvPr>
          <p:cNvPicPr>
            <a:picLocks noGrp="1" noChangeAspect="1"/>
          </p:cNvPicPr>
          <p:nvPr>
            <p:ph idx="1"/>
          </p:nvPr>
        </p:nvPicPr>
        <p:blipFill>
          <a:blip r:embed="rId5"/>
          <a:stretch>
            <a:fillRect/>
          </a:stretch>
        </p:blipFill>
        <p:spPr>
          <a:xfrm>
            <a:off x="1454062" y="1217408"/>
            <a:ext cx="8182595" cy="5325257"/>
          </a:xfrm>
          <a:prstGeom prst="rect">
            <a:avLst/>
          </a:prstGeom>
        </p:spPr>
      </p:pic>
      <p:sp>
        <p:nvSpPr>
          <p:cNvPr id="2" name="Title 1">
            <a:extLst>
              <a:ext uri="{FF2B5EF4-FFF2-40B4-BE49-F238E27FC236}">
                <a16:creationId xmlns:a16="http://schemas.microsoft.com/office/drawing/2014/main" id="{4CE3897E-A910-4176-A686-69E5C7EC100E}"/>
              </a:ext>
            </a:extLst>
          </p:cNvPr>
          <p:cNvSpPr>
            <a:spLocks noGrp="1"/>
          </p:cNvSpPr>
          <p:nvPr>
            <p:ph type="title"/>
          </p:nvPr>
        </p:nvSpPr>
        <p:spPr>
          <a:xfrm>
            <a:off x="838200" y="315335"/>
            <a:ext cx="10515600" cy="1044575"/>
          </a:xfrm>
        </p:spPr>
        <p:txBody>
          <a:bodyPr/>
          <a:lstStyle/>
          <a:p>
            <a:pPr algn="ctr"/>
            <a:r>
              <a:rPr lang="en-GB" sz="6600" b="1" dirty="0">
                <a:solidFill>
                  <a:schemeClr val="accent1">
                    <a:lumMod val="50000"/>
                  </a:schemeClr>
                </a:solidFill>
                <a:latin typeface="+mn-lt"/>
                <a:ea typeface="+mn-ea"/>
                <a:cs typeface="+mn-cs"/>
              </a:rPr>
              <a:t>The Safer Workforce Cycle</a:t>
            </a:r>
          </a:p>
        </p:txBody>
      </p:sp>
      <p:sp>
        <p:nvSpPr>
          <p:cNvPr id="10" name="TextBox 9">
            <a:extLst>
              <a:ext uri="{FF2B5EF4-FFF2-40B4-BE49-F238E27FC236}">
                <a16:creationId xmlns:a16="http://schemas.microsoft.com/office/drawing/2014/main" id="{4FFB5E65-BFAE-42F4-8B22-846E40FFD729}"/>
              </a:ext>
            </a:extLst>
          </p:cNvPr>
          <p:cNvSpPr txBox="1"/>
          <p:nvPr/>
        </p:nvSpPr>
        <p:spPr>
          <a:xfrm>
            <a:off x="9636657" y="2105890"/>
            <a:ext cx="2147456" cy="2308324"/>
          </a:xfrm>
          <a:custGeom>
            <a:avLst/>
            <a:gdLst>
              <a:gd name="connsiteX0" fmla="*/ 0 w 2147456"/>
              <a:gd name="connsiteY0" fmla="*/ 0 h 2308324"/>
              <a:gd name="connsiteX1" fmla="*/ 515389 w 2147456"/>
              <a:gd name="connsiteY1" fmla="*/ 0 h 2308324"/>
              <a:gd name="connsiteX2" fmla="*/ 987830 w 2147456"/>
              <a:gd name="connsiteY2" fmla="*/ 0 h 2308324"/>
              <a:gd name="connsiteX3" fmla="*/ 1567643 w 2147456"/>
              <a:gd name="connsiteY3" fmla="*/ 0 h 2308324"/>
              <a:gd name="connsiteX4" fmla="*/ 2147456 w 2147456"/>
              <a:gd name="connsiteY4" fmla="*/ 0 h 2308324"/>
              <a:gd name="connsiteX5" fmla="*/ 2147456 w 2147456"/>
              <a:gd name="connsiteY5" fmla="*/ 553998 h 2308324"/>
              <a:gd name="connsiteX6" fmla="*/ 2147456 w 2147456"/>
              <a:gd name="connsiteY6" fmla="*/ 1084912 h 2308324"/>
              <a:gd name="connsiteX7" fmla="*/ 2147456 w 2147456"/>
              <a:gd name="connsiteY7" fmla="*/ 1661993 h 2308324"/>
              <a:gd name="connsiteX8" fmla="*/ 2147456 w 2147456"/>
              <a:gd name="connsiteY8" fmla="*/ 2308324 h 2308324"/>
              <a:gd name="connsiteX9" fmla="*/ 1653541 w 2147456"/>
              <a:gd name="connsiteY9" fmla="*/ 2308324 h 2308324"/>
              <a:gd name="connsiteX10" fmla="*/ 1116677 w 2147456"/>
              <a:gd name="connsiteY10" fmla="*/ 2308324 h 2308324"/>
              <a:gd name="connsiteX11" fmla="*/ 579813 w 2147456"/>
              <a:gd name="connsiteY11" fmla="*/ 2308324 h 2308324"/>
              <a:gd name="connsiteX12" fmla="*/ 0 w 2147456"/>
              <a:gd name="connsiteY12" fmla="*/ 2308324 h 2308324"/>
              <a:gd name="connsiteX13" fmla="*/ 0 w 2147456"/>
              <a:gd name="connsiteY13" fmla="*/ 1685077 h 2308324"/>
              <a:gd name="connsiteX14" fmla="*/ 0 w 2147456"/>
              <a:gd name="connsiteY14" fmla="*/ 1061829 h 2308324"/>
              <a:gd name="connsiteX15" fmla="*/ 0 w 2147456"/>
              <a:gd name="connsiteY15" fmla="*/ 0 h 2308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147456" h="2308324" extrusionOk="0">
                <a:moveTo>
                  <a:pt x="0" y="0"/>
                </a:moveTo>
                <a:cubicBezTo>
                  <a:pt x="241501" y="-8625"/>
                  <a:pt x="374858" y="44665"/>
                  <a:pt x="515389" y="0"/>
                </a:cubicBezTo>
                <a:cubicBezTo>
                  <a:pt x="655920" y="-44665"/>
                  <a:pt x="852039" y="42663"/>
                  <a:pt x="987830" y="0"/>
                </a:cubicBezTo>
                <a:cubicBezTo>
                  <a:pt x="1123621" y="-42663"/>
                  <a:pt x="1278017" y="62536"/>
                  <a:pt x="1567643" y="0"/>
                </a:cubicBezTo>
                <a:cubicBezTo>
                  <a:pt x="1857269" y="-62536"/>
                  <a:pt x="1973291" y="44446"/>
                  <a:pt x="2147456" y="0"/>
                </a:cubicBezTo>
                <a:cubicBezTo>
                  <a:pt x="2212575" y="186862"/>
                  <a:pt x="2132376" y="307227"/>
                  <a:pt x="2147456" y="553998"/>
                </a:cubicBezTo>
                <a:cubicBezTo>
                  <a:pt x="2162536" y="800769"/>
                  <a:pt x="2143063" y="861976"/>
                  <a:pt x="2147456" y="1084912"/>
                </a:cubicBezTo>
                <a:cubicBezTo>
                  <a:pt x="2151849" y="1307848"/>
                  <a:pt x="2093677" y="1505388"/>
                  <a:pt x="2147456" y="1661993"/>
                </a:cubicBezTo>
                <a:cubicBezTo>
                  <a:pt x="2201235" y="1818598"/>
                  <a:pt x="2092322" y="2032689"/>
                  <a:pt x="2147456" y="2308324"/>
                </a:cubicBezTo>
                <a:cubicBezTo>
                  <a:pt x="1907866" y="2337675"/>
                  <a:pt x="1825091" y="2287584"/>
                  <a:pt x="1653541" y="2308324"/>
                </a:cubicBezTo>
                <a:cubicBezTo>
                  <a:pt x="1481991" y="2329064"/>
                  <a:pt x="1256689" y="2298956"/>
                  <a:pt x="1116677" y="2308324"/>
                </a:cubicBezTo>
                <a:cubicBezTo>
                  <a:pt x="976665" y="2317692"/>
                  <a:pt x="716931" y="2294024"/>
                  <a:pt x="579813" y="2308324"/>
                </a:cubicBezTo>
                <a:cubicBezTo>
                  <a:pt x="442695" y="2322624"/>
                  <a:pt x="280243" y="2241348"/>
                  <a:pt x="0" y="2308324"/>
                </a:cubicBezTo>
                <a:cubicBezTo>
                  <a:pt x="-25051" y="2147873"/>
                  <a:pt x="18395" y="1991639"/>
                  <a:pt x="0" y="1685077"/>
                </a:cubicBezTo>
                <a:cubicBezTo>
                  <a:pt x="-18395" y="1378515"/>
                  <a:pt x="47438" y="1347553"/>
                  <a:pt x="0" y="1061829"/>
                </a:cubicBezTo>
                <a:cubicBezTo>
                  <a:pt x="-47438" y="776105"/>
                  <a:pt x="23940" y="444149"/>
                  <a:pt x="0" y="0"/>
                </a:cubicBezTo>
                <a:close/>
              </a:path>
            </a:pathLst>
          </a:custGeom>
          <a:noFill/>
          <a:ln w="60325">
            <a:solidFill>
              <a:srgbClr val="0070C0"/>
            </a:solidFill>
            <a:extLst>
              <a:ext uri="{C807C97D-BFC1-408E-A445-0C87EB9F89A2}">
                <ask:lineSketchStyleProps xmlns:ask="http://schemas.microsoft.com/office/drawing/2018/sketchyshapes" sd="1219033472">
                  <a:prstGeom prst="rect">
                    <a:avLst/>
                  </a:prstGeom>
                  <ask:type>
                    <ask:lineSketchScribble/>
                  </ask:type>
                </ask:lineSketchStyleProps>
              </a:ext>
            </a:extLst>
          </a:ln>
        </p:spPr>
        <p:txBody>
          <a:bodyPr wrap="square" rtlCol="0">
            <a:spAutoFit/>
          </a:bodyPr>
          <a:lstStyle/>
          <a:p>
            <a:pPr algn="ctr"/>
            <a:r>
              <a:rPr lang="en-US" b="1" dirty="0">
                <a:solidFill>
                  <a:schemeClr val="accent1">
                    <a:lumMod val="50000"/>
                  </a:schemeClr>
                </a:solidFill>
              </a:rPr>
              <a:t>Organisations who work with or on behalf of children and young people need to be vigilant in their recruitment, selection and retention of staff</a:t>
            </a:r>
            <a:endParaRPr lang="en-GB" sz="2800" b="1" dirty="0">
              <a:solidFill>
                <a:schemeClr val="accent1">
                  <a:lumMod val="50000"/>
                </a:schemeClr>
              </a:solidFill>
            </a:endParaRPr>
          </a:p>
        </p:txBody>
      </p:sp>
      <p:pic>
        <p:nvPicPr>
          <p:cNvPr id="4" name="Recorded Sound">
            <a:hlinkClick r:id="" action="ppaction://media"/>
            <a:extLst>
              <a:ext uri="{FF2B5EF4-FFF2-40B4-BE49-F238E27FC236}">
                <a16:creationId xmlns:a16="http://schemas.microsoft.com/office/drawing/2014/main" id="{78BF0945-31FF-47E1-BA18-5BB8948E17C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3071748" y="4807828"/>
            <a:ext cx="1491166" cy="1491166"/>
          </a:xfrm>
          <a:prstGeom prst="rect">
            <a:avLst/>
          </a:prstGeom>
        </p:spPr>
      </p:pic>
    </p:spTree>
    <p:extLst>
      <p:ext uri="{BB962C8B-B14F-4D97-AF65-F5344CB8AC3E}">
        <p14:creationId xmlns:p14="http://schemas.microsoft.com/office/powerpoint/2010/main" val="9599296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13000">
        <p159:morph option="byObject"/>
      </p:transition>
    </mc:Choice>
    <mc:Fallback xmlns="">
      <p:transition spd="slow" advClick="0" advTm="1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9189"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BB708D-F37B-4B39-9BC6-6EFE0518E8F8}"/>
              </a:ext>
            </a:extLst>
          </p:cNvPr>
          <p:cNvSpPr>
            <a:spLocks noGrp="1"/>
          </p:cNvSpPr>
          <p:nvPr>
            <p:ph type="title"/>
          </p:nvPr>
        </p:nvSpPr>
        <p:spPr>
          <a:xfrm>
            <a:off x="838200" y="268873"/>
            <a:ext cx="10515600" cy="1325563"/>
          </a:xfrm>
        </p:spPr>
        <p:txBody>
          <a:bodyPr>
            <a:normAutofit fontScale="90000"/>
          </a:bodyPr>
          <a:lstStyle/>
          <a:p>
            <a:pPr algn="ctr"/>
            <a:r>
              <a:rPr lang="en-GB" sz="6600" b="1" dirty="0">
                <a:solidFill>
                  <a:schemeClr val="accent1">
                    <a:lumMod val="50000"/>
                  </a:schemeClr>
                </a:solidFill>
                <a:latin typeface="+mn-lt"/>
                <a:ea typeface="+mn-ea"/>
                <a:cs typeface="+mn-cs"/>
              </a:rPr>
              <a:t>Elements of Safer Recruitment</a:t>
            </a:r>
          </a:p>
        </p:txBody>
      </p:sp>
      <p:graphicFrame>
        <p:nvGraphicFramePr>
          <p:cNvPr id="7" name="Content Placeholder 2">
            <a:extLst>
              <a:ext uri="{FF2B5EF4-FFF2-40B4-BE49-F238E27FC236}">
                <a16:creationId xmlns:a16="http://schemas.microsoft.com/office/drawing/2014/main" id="{2DC995C1-3023-4370-A0FB-FC9E8A166D7B}"/>
              </a:ext>
            </a:extLst>
          </p:cNvPr>
          <p:cNvGraphicFramePr>
            <a:graphicFrameLocks/>
          </p:cNvGraphicFramePr>
          <p:nvPr>
            <p:extLst>
              <p:ext uri="{D42A27DB-BD31-4B8C-83A1-F6EECF244321}">
                <p14:modId xmlns:p14="http://schemas.microsoft.com/office/powerpoint/2010/main" val="3244303641"/>
              </p:ext>
            </p:extLst>
          </p:nvPr>
        </p:nvGraphicFramePr>
        <p:xfrm>
          <a:off x="1031730" y="1491106"/>
          <a:ext cx="10128539" cy="387578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5" name="Picture 4">
            <a:extLst>
              <a:ext uri="{FF2B5EF4-FFF2-40B4-BE49-F238E27FC236}">
                <a16:creationId xmlns:a16="http://schemas.microsoft.com/office/drawing/2014/main" id="{86753161-673E-4BA0-A89F-32633EBFDAC5}"/>
              </a:ext>
            </a:extLst>
          </p:cNvPr>
          <p:cNvPicPr>
            <a:picLocks noChangeAspect="1"/>
          </p:cNvPicPr>
          <p:nvPr/>
        </p:nvPicPr>
        <p:blipFill>
          <a:blip r:embed="rId10"/>
          <a:stretch>
            <a:fillRect/>
          </a:stretch>
        </p:blipFill>
        <p:spPr>
          <a:xfrm>
            <a:off x="1697965" y="5321563"/>
            <a:ext cx="1785667" cy="1351862"/>
          </a:xfrm>
          <a:prstGeom prst="rect">
            <a:avLst/>
          </a:prstGeom>
        </p:spPr>
      </p:pic>
      <p:pic>
        <p:nvPicPr>
          <p:cNvPr id="4" name="Recorded Sound">
            <a:hlinkClick r:id="" action="ppaction://media"/>
            <a:extLst>
              <a:ext uri="{FF2B5EF4-FFF2-40B4-BE49-F238E27FC236}">
                <a16:creationId xmlns:a16="http://schemas.microsoft.com/office/drawing/2014/main" id="{33CC3191-27E8-4233-A969-CE5046A395FA}"/>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2811233" y="4555067"/>
            <a:ext cx="1800288" cy="1800288"/>
          </a:xfrm>
          <a:prstGeom prst="rect">
            <a:avLst/>
          </a:prstGeom>
        </p:spPr>
      </p:pic>
    </p:spTree>
    <p:extLst>
      <p:ext uri="{BB962C8B-B14F-4D97-AF65-F5344CB8AC3E}">
        <p14:creationId xmlns:p14="http://schemas.microsoft.com/office/powerpoint/2010/main" val="14838976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13000">
        <p159:morph option="byObject"/>
      </p:transition>
    </mc:Choice>
    <mc:Fallback xmlns="">
      <p:transition spd="slow" advClick="0" advTm="1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161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BB708D-F37B-4B39-9BC6-6EFE0518E8F8}"/>
              </a:ext>
            </a:extLst>
          </p:cNvPr>
          <p:cNvSpPr>
            <a:spLocks noGrp="1"/>
          </p:cNvSpPr>
          <p:nvPr>
            <p:ph type="title"/>
          </p:nvPr>
        </p:nvSpPr>
        <p:spPr>
          <a:xfrm>
            <a:off x="838199" y="663703"/>
            <a:ext cx="10515600" cy="1325563"/>
          </a:xfrm>
        </p:spPr>
        <p:txBody>
          <a:bodyPr>
            <a:normAutofit fontScale="90000"/>
          </a:bodyPr>
          <a:lstStyle/>
          <a:p>
            <a:pPr algn="ctr"/>
            <a:r>
              <a:rPr lang="en-GB" sz="6600" b="1" dirty="0">
                <a:solidFill>
                  <a:schemeClr val="accent1">
                    <a:lumMod val="50000"/>
                  </a:schemeClr>
                </a:solidFill>
                <a:latin typeface="+mn-lt"/>
                <a:ea typeface="+mn-ea"/>
                <a:cs typeface="+mn-cs"/>
              </a:rPr>
              <a:t>Elements of Safer Recruitment</a:t>
            </a:r>
          </a:p>
        </p:txBody>
      </p:sp>
      <p:graphicFrame>
        <p:nvGraphicFramePr>
          <p:cNvPr id="6" name="Content Placeholder 2">
            <a:extLst>
              <a:ext uri="{FF2B5EF4-FFF2-40B4-BE49-F238E27FC236}">
                <a16:creationId xmlns:a16="http://schemas.microsoft.com/office/drawing/2014/main" id="{312E2001-BD15-45EB-8F30-DB114DB2985F}"/>
              </a:ext>
            </a:extLst>
          </p:cNvPr>
          <p:cNvGraphicFramePr>
            <a:graphicFrameLocks/>
          </p:cNvGraphicFramePr>
          <p:nvPr>
            <p:extLst>
              <p:ext uri="{D42A27DB-BD31-4B8C-83A1-F6EECF244321}">
                <p14:modId xmlns:p14="http://schemas.microsoft.com/office/powerpoint/2010/main" val="1083541702"/>
              </p:ext>
            </p:extLst>
          </p:nvPr>
        </p:nvGraphicFramePr>
        <p:xfrm>
          <a:off x="387927" y="1397715"/>
          <a:ext cx="11416145" cy="431652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3" name="Picture 2">
            <a:extLst>
              <a:ext uri="{FF2B5EF4-FFF2-40B4-BE49-F238E27FC236}">
                <a16:creationId xmlns:a16="http://schemas.microsoft.com/office/drawing/2014/main" id="{7963A254-ABE8-4CD5-99D5-C2F59F295247}"/>
              </a:ext>
            </a:extLst>
          </p:cNvPr>
          <p:cNvPicPr>
            <a:picLocks noChangeAspect="1"/>
          </p:cNvPicPr>
          <p:nvPr/>
        </p:nvPicPr>
        <p:blipFill>
          <a:blip r:embed="rId10"/>
          <a:stretch>
            <a:fillRect/>
          </a:stretch>
        </p:blipFill>
        <p:spPr>
          <a:xfrm>
            <a:off x="575351" y="4588432"/>
            <a:ext cx="1803239" cy="1931551"/>
          </a:xfrm>
          <a:prstGeom prst="rect">
            <a:avLst/>
          </a:prstGeom>
        </p:spPr>
      </p:pic>
      <p:pic>
        <p:nvPicPr>
          <p:cNvPr id="5" name="Recorded Sound">
            <a:hlinkClick r:id="" action="ppaction://media"/>
            <a:extLst>
              <a:ext uri="{FF2B5EF4-FFF2-40B4-BE49-F238E27FC236}">
                <a16:creationId xmlns:a16="http://schemas.microsoft.com/office/drawing/2014/main" id="{8D211F73-0B6E-4898-9867-129A030AAB3F}"/>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3217334" y="4546494"/>
            <a:ext cx="1981199" cy="1981199"/>
          </a:xfrm>
          <a:prstGeom prst="rect">
            <a:avLst/>
          </a:prstGeom>
        </p:spPr>
      </p:pic>
    </p:spTree>
    <p:extLst>
      <p:ext uri="{BB962C8B-B14F-4D97-AF65-F5344CB8AC3E}">
        <p14:creationId xmlns:p14="http://schemas.microsoft.com/office/powerpoint/2010/main" val="23257761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13000">
        <p159:morph option="byObject"/>
      </p:transition>
    </mc:Choice>
    <mc:Fallback xmlns="">
      <p:transition spd="slow" advClick="0" advTm="1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3994"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C93ED3-0D1E-4DEF-8C4D-59FBA46B8D9C}"/>
              </a:ext>
            </a:extLst>
          </p:cNvPr>
          <p:cNvSpPr>
            <a:spLocks noGrp="1"/>
          </p:cNvSpPr>
          <p:nvPr>
            <p:ph type="title"/>
          </p:nvPr>
        </p:nvSpPr>
        <p:spPr>
          <a:xfrm>
            <a:off x="960100" y="978102"/>
            <a:ext cx="10588434" cy="1474084"/>
          </a:xfrm>
        </p:spPr>
        <p:txBody>
          <a:bodyPr anchor="b">
            <a:normAutofit fontScale="90000"/>
          </a:bodyPr>
          <a:lstStyle/>
          <a:p>
            <a:pPr lvl="0" algn="ctr">
              <a:spcBef>
                <a:spcPts val="0"/>
              </a:spcBef>
            </a:pPr>
            <a:r>
              <a:rPr lang="en-US" sz="5900" b="1" dirty="0">
                <a:solidFill>
                  <a:schemeClr val="accent1">
                    <a:lumMod val="50000"/>
                  </a:schemeClr>
                </a:solidFill>
                <a:latin typeface="+mn-lt"/>
                <a:ea typeface="+mn-ea"/>
                <a:cs typeface="+mn-cs"/>
              </a:rPr>
              <a:t>Disclosure and Barring Service </a:t>
            </a:r>
            <a:br>
              <a:rPr lang="en-US" sz="5900" b="1" dirty="0">
                <a:solidFill>
                  <a:schemeClr val="accent1">
                    <a:lumMod val="50000"/>
                  </a:schemeClr>
                </a:solidFill>
                <a:latin typeface="+mn-lt"/>
                <a:ea typeface="+mn-ea"/>
                <a:cs typeface="+mn-cs"/>
              </a:rPr>
            </a:br>
            <a:r>
              <a:rPr lang="en-US" sz="5900" b="1" dirty="0">
                <a:solidFill>
                  <a:schemeClr val="accent1">
                    <a:lumMod val="50000"/>
                  </a:schemeClr>
                </a:solidFill>
                <a:latin typeface="+mn-lt"/>
                <a:ea typeface="+mn-ea"/>
                <a:cs typeface="+mn-cs"/>
              </a:rPr>
              <a:t>(DBS) checks</a:t>
            </a:r>
            <a:br>
              <a:rPr lang="en-US" sz="2100" b="1" dirty="0">
                <a:latin typeface="Calibri"/>
                <a:ea typeface="+mn-ea"/>
                <a:cs typeface="+mn-cs"/>
              </a:rPr>
            </a:br>
            <a:endParaRPr lang="en-GB" sz="2100" dirty="0"/>
          </a:p>
        </p:txBody>
      </p:sp>
      <p:cxnSp>
        <p:nvCxnSpPr>
          <p:cNvPr id="21" name="Straight Connector 20">
            <a:extLst>
              <a:ext uri="{FF2B5EF4-FFF2-40B4-BE49-F238E27FC236}">
                <a16:creationId xmlns:a16="http://schemas.microsoft.com/office/drawing/2014/main" id="{39B7FDC9-F0CE-43A7-9F2A-83DD09DC345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047624" y="2265037"/>
            <a:ext cx="10125012"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C1960F3E-E78B-4ACF-B8AD-00E836FED4DE}"/>
              </a:ext>
            </a:extLst>
          </p:cNvPr>
          <p:cNvPicPr>
            <a:picLocks noChangeAspect="1"/>
          </p:cNvPicPr>
          <p:nvPr/>
        </p:nvPicPr>
        <p:blipFill rotWithShape="1">
          <a:blip r:embed="rId5"/>
          <a:srcRect t="5196" r="2" b="7756"/>
          <a:stretch/>
        </p:blipFill>
        <p:spPr>
          <a:xfrm>
            <a:off x="958771" y="2811102"/>
            <a:ext cx="3366480" cy="2497915"/>
          </a:xfrm>
          <a:prstGeom prst="rect">
            <a:avLst/>
          </a:prstGeom>
        </p:spPr>
      </p:pic>
      <p:sp>
        <p:nvSpPr>
          <p:cNvPr id="3" name="Content Placeholder 2">
            <a:extLst>
              <a:ext uri="{FF2B5EF4-FFF2-40B4-BE49-F238E27FC236}">
                <a16:creationId xmlns:a16="http://schemas.microsoft.com/office/drawing/2014/main" id="{959D4901-DE13-49F0-AA83-7885F5323AF8}"/>
              </a:ext>
            </a:extLst>
          </p:cNvPr>
          <p:cNvSpPr>
            <a:spLocks noGrp="1"/>
          </p:cNvSpPr>
          <p:nvPr>
            <p:ph idx="1"/>
          </p:nvPr>
        </p:nvSpPr>
        <p:spPr>
          <a:xfrm>
            <a:off x="4325252" y="2452186"/>
            <a:ext cx="6752726" cy="3215749"/>
          </a:xfrm>
        </p:spPr>
        <p:txBody>
          <a:bodyPr>
            <a:normAutofit fontScale="92500" lnSpcReduction="10000"/>
          </a:bodyPr>
          <a:lstStyle/>
          <a:p>
            <a:pPr marL="0" lvl="0" indent="0" algn="ctr">
              <a:spcBef>
                <a:spcPts val="0"/>
              </a:spcBef>
              <a:buNone/>
            </a:pPr>
            <a:r>
              <a:rPr lang="en-US" sz="2600" dirty="0"/>
              <a:t> </a:t>
            </a:r>
            <a:r>
              <a:rPr lang="en-US" sz="3000" dirty="0">
                <a:solidFill>
                  <a:schemeClr val="accent1">
                    <a:lumMod val="50000"/>
                  </a:schemeClr>
                </a:solidFill>
              </a:rPr>
              <a:t>The danger is that too much reliance will be placed on CRB [now DBS] checks. There is a concern that many abusers do not have convictions and no intelligence is held about them. Therefore the selection and recruitment process if properly conducted is an important indeed essential safeguard</a:t>
            </a:r>
          </a:p>
          <a:p>
            <a:pPr marL="0" lvl="0" indent="0" algn="ctr">
              <a:spcBef>
                <a:spcPts val="0"/>
              </a:spcBef>
              <a:buNone/>
            </a:pPr>
            <a:endParaRPr lang="en-US" dirty="0">
              <a:solidFill>
                <a:schemeClr val="accent1">
                  <a:lumMod val="50000"/>
                </a:schemeClr>
              </a:solidFill>
            </a:endParaRPr>
          </a:p>
          <a:p>
            <a:pPr marL="0" lvl="0" indent="0" algn="ctr">
              <a:spcBef>
                <a:spcPts val="0"/>
              </a:spcBef>
              <a:buNone/>
            </a:pPr>
            <a:r>
              <a:rPr lang="en-US" dirty="0">
                <a:solidFill>
                  <a:schemeClr val="accent1">
                    <a:lumMod val="50000"/>
                  </a:schemeClr>
                </a:solidFill>
              </a:rPr>
              <a:t>(The Bichard Inquiry Report 2004)</a:t>
            </a:r>
          </a:p>
          <a:p>
            <a:endParaRPr lang="en-GB" sz="2200" dirty="0"/>
          </a:p>
        </p:txBody>
      </p:sp>
      <p:pic>
        <p:nvPicPr>
          <p:cNvPr id="7" name="Recorded Sound">
            <a:hlinkClick r:id="" action="ppaction://media"/>
            <a:extLst>
              <a:ext uri="{FF2B5EF4-FFF2-40B4-BE49-F238E27FC236}">
                <a16:creationId xmlns:a16="http://schemas.microsoft.com/office/drawing/2014/main" id="{9DFD6059-DFF9-45F3-A80F-00B81AB0304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3064933" y="4780559"/>
            <a:ext cx="1918704" cy="1918704"/>
          </a:xfrm>
          <a:prstGeom prst="rect">
            <a:avLst/>
          </a:prstGeom>
        </p:spPr>
      </p:pic>
    </p:spTree>
    <p:extLst>
      <p:ext uri="{BB962C8B-B14F-4D97-AF65-F5344CB8AC3E}">
        <p14:creationId xmlns:p14="http://schemas.microsoft.com/office/powerpoint/2010/main" val="3556182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7970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7"/>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246</TotalTime>
  <Words>1947</Words>
  <Application>Microsoft Office PowerPoint</Application>
  <PresentationFormat>Widescreen</PresentationFormat>
  <Paragraphs>152</Paragraphs>
  <Slides>12</Slides>
  <Notes>12</Notes>
  <HiddenSlides>0</HiddenSlides>
  <MMClips>12</MMClips>
  <ScaleCrop>false</ScaleCrop>
  <HeadingPairs>
    <vt:vector size="6" baseType="variant">
      <vt:variant>
        <vt:lpstr>Fonts Used</vt:lpstr>
      </vt:variant>
      <vt:variant>
        <vt:i4>5</vt:i4>
      </vt:variant>
      <vt:variant>
        <vt:lpstr>Theme</vt:lpstr>
      </vt:variant>
      <vt:variant>
        <vt:i4>5</vt:i4>
      </vt:variant>
      <vt:variant>
        <vt:lpstr>Slide Titles</vt:lpstr>
      </vt:variant>
      <vt:variant>
        <vt:i4>12</vt:i4>
      </vt:variant>
    </vt:vector>
  </HeadingPairs>
  <TitlesOfParts>
    <vt:vector size="22" baseType="lpstr">
      <vt:lpstr>Arial</vt:lpstr>
      <vt:lpstr>Calibri</vt:lpstr>
      <vt:lpstr>Calibri Light</vt:lpstr>
      <vt:lpstr>Franklin Gothic Book</vt:lpstr>
      <vt:lpstr>Wingdings</vt:lpstr>
      <vt:lpstr>Office Theme</vt:lpstr>
      <vt:lpstr>1_Office Theme</vt:lpstr>
      <vt:lpstr>2_Office Theme</vt:lpstr>
      <vt:lpstr>3_Office Theme</vt:lpstr>
      <vt:lpstr>4_Office Theme</vt:lpstr>
      <vt:lpstr>SAFER RECUITMENT  Narrated PowerPoint Presentation</vt:lpstr>
      <vt:lpstr>What is Safer Recruitment?</vt:lpstr>
      <vt:lpstr>Changes to Safer Recruitment</vt:lpstr>
      <vt:lpstr>Why agencies need to safeguard?</vt:lpstr>
      <vt:lpstr>National Commitment</vt:lpstr>
      <vt:lpstr>The Safer Workforce Cycle</vt:lpstr>
      <vt:lpstr>Elements of Safer Recruitment</vt:lpstr>
      <vt:lpstr>Elements of Safer Recruitment</vt:lpstr>
      <vt:lpstr>Disclosure and Barring Service  (DBS) checks </vt:lpstr>
      <vt:lpstr>Response to COVID 19</vt:lpstr>
      <vt:lpstr>What is needed?</vt:lpstr>
      <vt:lpstr>Links to learning: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SAFER RECUITMENT</dc:title>
  <dc:creator>Waterfall, Amanda (CYPD)</dc:creator>
  <cp:lastModifiedBy>Waterfall, Amanda (CYPD)</cp:lastModifiedBy>
  <cp:revision>16</cp:revision>
  <dcterms:created xsi:type="dcterms:W3CDTF">2020-04-01T15:25:44Z</dcterms:created>
  <dcterms:modified xsi:type="dcterms:W3CDTF">2020-04-16T12:46:05Z</dcterms:modified>
</cp:coreProperties>
</file>