
<file path=[Content_Types].xml><?xml version="1.0" encoding="utf-8"?>
<Types xmlns="http://schemas.openxmlformats.org/package/2006/content-types">
  <Default Extension="gif" ContentType="image/gif"/>
  <Default Extension="jpeg" ContentType="image/jpeg"/>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 id="2147483696" r:id="rId4"/>
    <p:sldMasterId id="2147483708" r:id="rId5"/>
  </p:sldMasterIdLst>
  <p:notesMasterIdLst>
    <p:notesMasterId r:id="rId15"/>
  </p:notesMasterIdLst>
  <p:handoutMasterIdLst>
    <p:handoutMasterId r:id="rId16"/>
  </p:handoutMasterIdLst>
  <p:sldIdLst>
    <p:sldId id="256" r:id="rId6"/>
    <p:sldId id="257" r:id="rId7"/>
    <p:sldId id="258" r:id="rId8"/>
    <p:sldId id="262" r:id="rId9"/>
    <p:sldId id="260" r:id="rId10"/>
    <p:sldId id="265" r:id="rId11"/>
    <p:sldId id="264" r:id="rId12"/>
    <p:sldId id="266" r:id="rId13"/>
    <p:sldId id="263"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74089" autoAdjust="0"/>
  </p:normalViewPr>
  <p:slideViewPr>
    <p:cSldViewPr snapToGrid="0">
      <p:cViewPr varScale="1">
        <p:scale>
          <a:sx n="46" d="100"/>
          <a:sy n="46" d="100"/>
        </p:scale>
        <p:origin x="1372" y="40"/>
      </p:cViewPr>
      <p:guideLst/>
    </p:cSldViewPr>
  </p:slideViewPr>
  <p:notesTextViewPr>
    <p:cViewPr>
      <p:scale>
        <a:sx n="1" d="1"/>
        <a:sy n="1" d="1"/>
      </p:scale>
      <p:origin x="0" y="0"/>
    </p:cViewPr>
  </p:notesTextViewPr>
  <p:notesViewPr>
    <p:cSldViewPr snapToGrid="0">
      <p:cViewPr varScale="1">
        <p:scale>
          <a:sx n="48" d="100"/>
          <a:sy n="48" d="100"/>
        </p:scale>
        <p:origin x="1828" y="4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5.xml"/><Relationship Id="rId15"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9008FA5-1E11-4D03-B546-9C0CFF77AEEA}" type="doc">
      <dgm:prSet loTypeId="urn:microsoft.com/office/officeart/2005/8/layout/vProcess5" loCatId="process" qsTypeId="urn:microsoft.com/office/officeart/2005/8/quickstyle/simple1" qsCatId="simple" csTypeId="urn:microsoft.com/office/officeart/2005/8/colors/colorful5" csCatId="colorful" phldr="1"/>
      <dgm:spPr/>
      <dgm:t>
        <a:bodyPr/>
        <a:lstStyle/>
        <a:p>
          <a:endParaRPr lang="en-US"/>
        </a:p>
      </dgm:t>
    </dgm:pt>
    <dgm:pt modelId="{054FF185-9F65-40BA-8F04-AA3E2DFC3EBF}">
      <dgm:prSet/>
      <dgm:spPr/>
      <dgm:t>
        <a:bodyPr/>
        <a:lstStyle/>
        <a:p>
          <a:pPr>
            <a:defRPr cap="all"/>
          </a:pPr>
          <a:r>
            <a:rPr lang="en-GB"/>
            <a:t>MANAGING REFERRALS</a:t>
          </a:r>
          <a:endParaRPr lang="en-US"/>
        </a:p>
      </dgm:t>
    </dgm:pt>
    <dgm:pt modelId="{3119EB3B-1254-4566-BABC-5590C9246B3D}" type="parTrans" cxnId="{83293344-9CDD-4AF5-A1B4-4AF689F360F6}">
      <dgm:prSet/>
      <dgm:spPr/>
      <dgm:t>
        <a:bodyPr/>
        <a:lstStyle/>
        <a:p>
          <a:endParaRPr lang="en-US"/>
        </a:p>
      </dgm:t>
    </dgm:pt>
    <dgm:pt modelId="{9D05F9C5-2457-4CA9-9143-F180EA55764C}" type="sibTrans" cxnId="{83293344-9CDD-4AF5-A1B4-4AF689F360F6}">
      <dgm:prSet/>
      <dgm:spPr/>
      <dgm:t>
        <a:bodyPr/>
        <a:lstStyle/>
        <a:p>
          <a:endParaRPr lang="en-US"/>
        </a:p>
      </dgm:t>
    </dgm:pt>
    <dgm:pt modelId="{D44012DA-DD93-4EAF-B463-BC6B1D4820C7}">
      <dgm:prSet/>
      <dgm:spPr/>
      <dgm:t>
        <a:bodyPr/>
        <a:lstStyle/>
        <a:p>
          <a:pPr>
            <a:defRPr cap="all"/>
          </a:pPr>
          <a:r>
            <a:rPr lang="en-GB"/>
            <a:t>Support and empower staff </a:t>
          </a:r>
          <a:endParaRPr lang="en-US"/>
        </a:p>
      </dgm:t>
    </dgm:pt>
    <dgm:pt modelId="{428D607F-1823-460E-BA0B-BB6011B979AC}" type="parTrans" cxnId="{C3A79A2A-CC93-4CBD-9D9D-A171F446A717}">
      <dgm:prSet/>
      <dgm:spPr/>
      <dgm:t>
        <a:bodyPr/>
        <a:lstStyle/>
        <a:p>
          <a:endParaRPr lang="en-US"/>
        </a:p>
      </dgm:t>
    </dgm:pt>
    <dgm:pt modelId="{DD8D308D-D23C-47A6-AA09-8BC119523BF1}" type="sibTrans" cxnId="{C3A79A2A-CC93-4CBD-9D9D-A171F446A717}">
      <dgm:prSet/>
      <dgm:spPr/>
      <dgm:t>
        <a:bodyPr/>
        <a:lstStyle/>
        <a:p>
          <a:endParaRPr lang="en-US"/>
        </a:p>
      </dgm:t>
    </dgm:pt>
    <dgm:pt modelId="{52BFF864-D901-4DF9-8B81-204FDE7A5326}">
      <dgm:prSet/>
      <dgm:spPr/>
      <dgm:t>
        <a:bodyPr/>
        <a:lstStyle/>
        <a:p>
          <a:pPr>
            <a:defRPr cap="all"/>
          </a:pPr>
          <a:r>
            <a:rPr lang="en-GB" dirty="0"/>
            <a:t>RAISING AWARENESS</a:t>
          </a:r>
          <a:endParaRPr lang="en-US" dirty="0"/>
        </a:p>
      </dgm:t>
    </dgm:pt>
    <dgm:pt modelId="{C695A557-D2B8-4942-8ED6-6024416E3014}" type="parTrans" cxnId="{6027C4CF-0FC8-4DAE-9400-14D62895CCB3}">
      <dgm:prSet/>
      <dgm:spPr/>
      <dgm:t>
        <a:bodyPr/>
        <a:lstStyle/>
        <a:p>
          <a:endParaRPr lang="en-US"/>
        </a:p>
      </dgm:t>
    </dgm:pt>
    <dgm:pt modelId="{855DDC46-11BE-493B-B632-73B1E42703E8}" type="sibTrans" cxnId="{6027C4CF-0FC8-4DAE-9400-14D62895CCB3}">
      <dgm:prSet/>
      <dgm:spPr/>
      <dgm:t>
        <a:bodyPr/>
        <a:lstStyle/>
        <a:p>
          <a:endParaRPr lang="en-US"/>
        </a:p>
      </dgm:t>
    </dgm:pt>
    <dgm:pt modelId="{4BEE543F-82EF-4709-804B-725901507819}">
      <dgm:prSet/>
      <dgm:spPr/>
      <dgm:t>
        <a:bodyPr/>
        <a:lstStyle/>
        <a:p>
          <a:r>
            <a:rPr lang="en-GB" dirty="0"/>
            <a:t>REFER TO THE LADO WHEN NEEDED</a:t>
          </a:r>
        </a:p>
      </dgm:t>
    </dgm:pt>
    <dgm:pt modelId="{8C4A11D7-D1F1-4502-9E2B-C41E4A4A9627}" type="parTrans" cxnId="{0AA69022-20D1-4B53-AC13-1EBAC2112B14}">
      <dgm:prSet/>
      <dgm:spPr/>
      <dgm:t>
        <a:bodyPr/>
        <a:lstStyle/>
        <a:p>
          <a:endParaRPr lang="en-GB"/>
        </a:p>
      </dgm:t>
    </dgm:pt>
    <dgm:pt modelId="{E5F07FCC-DACC-4072-8D0A-0F7E68850610}" type="sibTrans" cxnId="{0AA69022-20D1-4B53-AC13-1EBAC2112B14}">
      <dgm:prSet/>
      <dgm:spPr/>
      <dgm:t>
        <a:bodyPr/>
        <a:lstStyle/>
        <a:p>
          <a:endParaRPr lang="en-GB"/>
        </a:p>
      </dgm:t>
    </dgm:pt>
    <dgm:pt modelId="{C1BA5785-87B6-43C6-9E4B-A213D517819C}" type="pres">
      <dgm:prSet presAssocID="{19008FA5-1E11-4D03-B546-9C0CFF77AEEA}" presName="outerComposite" presStyleCnt="0">
        <dgm:presLayoutVars>
          <dgm:chMax val="5"/>
          <dgm:dir/>
          <dgm:resizeHandles val="exact"/>
        </dgm:presLayoutVars>
      </dgm:prSet>
      <dgm:spPr/>
    </dgm:pt>
    <dgm:pt modelId="{8A105CCF-9D20-455F-BA3D-10A998CE265E}" type="pres">
      <dgm:prSet presAssocID="{19008FA5-1E11-4D03-B546-9C0CFF77AEEA}" presName="dummyMaxCanvas" presStyleCnt="0">
        <dgm:presLayoutVars/>
      </dgm:prSet>
      <dgm:spPr/>
    </dgm:pt>
    <dgm:pt modelId="{B72236BE-B23D-4C59-A8B5-6C0B24399F0C}" type="pres">
      <dgm:prSet presAssocID="{19008FA5-1E11-4D03-B546-9C0CFF77AEEA}" presName="FourNodes_1" presStyleLbl="node1" presStyleIdx="0" presStyleCnt="4">
        <dgm:presLayoutVars>
          <dgm:bulletEnabled val="1"/>
        </dgm:presLayoutVars>
      </dgm:prSet>
      <dgm:spPr/>
    </dgm:pt>
    <dgm:pt modelId="{0534A8DD-FCFD-4C5A-BCFA-4D341B493AA1}" type="pres">
      <dgm:prSet presAssocID="{19008FA5-1E11-4D03-B546-9C0CFF77AEEA}" presName="FourNodes_2" presStyleLbl="node1" presStyleIdx="1" presStyleCnt="4">
        <dgm:presLayoutVars>
          <dgm:bulletEnabled val="1"/>
        </dgm:presLayoutVars>
      </dgm:prSet>
      <dgm:spPr/>
    </dgm:pt>
    <dgm:pt modelId="{CE829288-7EBB-4D4A-A420-194B37FF1EAD}" type="pres">
      <dgm:prSet presAssocID="{19008FA5-1E11-4D03-B546-9C0CFF77AEEA}" presName="FourNodes_3" presStyleLbl="node1" presStyleIdx="2" presStyleCnt="4">
        <dgm:presLayoutVars>
          <dgm:bulletEnabled val="1"/>
        </dgm:presLayoutVars>
      </dgm:prSet>
      <dgm:spPr/>
    </dgm:pt>
    <dgm:pt modelId="{60E5465F-C604-4F2B-984F-7AA35E08DB34}" type="pres">
      <dgm:prSet presAssocID="{19008FA5-1E11-4D03-B546-9C0CFF77AEEA}" presName="FourNodes_4" presStyleLbl="node1" presStyleIdx="3" presStyleCnt="4">
        <dgm:presLayoutVars>
          <dgm:bulletEnabled val="1"/>
        </dgm:presLayoutVars>
      </dgm:prSet>
      <dgm:spPr/>
    </dgm:pt>
    <dgm:pt modelId="{2DAAAF7A-088C-41C2-8284-01100452B4D5}" type="pres">
      <dgm:prSet presAssocID="{19008FA5-1E11-4D03-B546-9C0CFF77AEEA}" presName="FourConn_1-2" presStyleLbl="fgAccFollowNode1" presStyleIdx="0" presStyleCnt="3">
        <dgm:presLayoutVars>
          <dgm:bulletEnabled val="1"/>
        </dgm:presLayoutVars>
      </dgm:prSet>
      <dgm:spPr/>
    </dgm:pt>
    <dgm:pt modelId="{D9E1631A-7F2C-431D-AEAE-147591F56A6D}" type="pres">
      <dgm:prSet presAssocID="{19008FA5-1E11-4D03-B546-9C0CFF77AEEA}" presName="FourConn_2-3" presStyleLbl="fgAccFollowNode1" presStyleIdx="1" presStyleCnt="3">
        <dgm:presLayoutVars>
          <dgm:bulletEnabled val="1"/>
        </dgm:presLayoutVars>
      </dgm:prSet>
      <dgm:spPr/>
    </dgm:pt>
    <dgm:pt modelId="{9D8C6323-3477-4405-9890-456214CA211A}" type="pres">
      <dgm:prSet presAssocID="{19008FA5-1E11-4D03-B546-9C0CFF77AEEA}" presName="FourConn_3-4" presStyleLbl="fgAccFollowNode1" presStyleIdx="2" presStyleCnt="3">
        <dgm:presLayoutVars>
          <dgm:bulletEnabled val="1"/>
        </dgm:presLayoutVars>
      </dgm:prSet>
      <dgm:spPr/>
    </dgm:pt>
    <dgm:pt modelId="{6524C7B6-AC35-4C73-8E9B-5DDF786F0948}" type="pres">
      <dgm:prSet presAssocID="{19008FA5-1E11-4D03-B546-9C0CFF77AEEA}" presName="FourNodes_1_text" presStyleLbl="node1" presStyleIdx="3" presStyleCnt="4">
        <dgm:presLayoutVars>
          <dgm:bulletEnabled val="1"/>
        </dgm:presLayoutVars>
      </dgm:prSet>
      <dgm:spPr/>
    </dgm:pt>
    <dgm:pt modelId="{7BC891A5-70C8-4087-A4F4-02B785290DA2}" type="pres">
      <dgm:prSet presAssocID="{19008FA5-1E11-4D03-B546-9C0CFF77AEEA}" presName="FourNodes_2_text" presStyleLbl="node1" presStyleIdx="3" presStyleCnt="4">
        <dgm:presLayoutVars>
          <dgm:bulletEnabled val="1"/>
        </dgm:presLayoutVars>
      </dgm:prSet>
      <dgm:spPr/>
    </dgm:pt>
    <dgm:pt modelId="{F88C6D5E-84D2-40F3-AD30-A70DAC160F23}" type="pres">
      <dgm:prSet presAssocID="{19008FA5-1E11-4D03-B546-9C0CFF77AEEA}" presName="FourNodes_3_text" presStyleLbl="node1" presStyleIdx="3" presStyleCnt="4">
        <dgm:presLayoutVars>
          <dgm:bulletEnabled val="1"/>
        </dgm:presLayoutVars>
      </dgm:prSet>
      <dgm:spPr/>
    </dgm:pt>
    <dgm:pt modelId="{AD69AF5D-7069-4E02-934A-33F91BC0269F}" type="pres">
      <dgm:prSet presAssocID="{19008FA5-1E11-4D03-B546-9C0CFF77AEEA}" presName="FourNodes_4_text" presStyleLbl="node1" presStyleIdx="3" presStyleCnt="4">
        <dgm:presLayoutVars>
          <dgm:bulletEnabled val="1"/>
        </dgm:presLayoutVars>
      </dgm:prSet>
      <dgm:spPr/>
    </dgm:pt>
  </dgm:ptLst>
  <dgm:cxnLst>
    <dgm:cxn modelId="{5EDE8207-955B-49FF-90CE-7C01803AC72A}" type="presOf" srcId="{054FF185-9F65-40BA-8F04-AA3E2DFC3EBF}" destId="{6524C7B6-AC35-4C73-8E9B-5DDF786F0948}" srcOrd="1" destOrd="0" presId="urn:microsoft.com/office/officeart/2005/8/layout/vProcess5"/>
    <dgm:cxn modelId="{29D91C19-302C-4BD5-9E9D-FCC5ABC87E4B}" type="presOf" srcId="{D44012DA-DD93-4EAF-B463-BC6B1D4820C7}" destId="{0534A8DD-FCFD-4C5A-BCFA-4D341B493AA1}" srcOrd="0" destOrd="0" presId="urn:microsoft.com/office/officeart/2005/8/layout/vProcess5"/>
    <dgm:cxn modelId="{0AA69022-20D1-4B53-AC13-1EBAC2112B14}" srcId="{19008FA5-1E11-4D03-B546-9C0CFF77AEEA}" destId="{4BEE543F-82EF-4709-804B-725901507819}" srcOrd="3" destOrd="0" parTransId="{8C4A11D7-D1F1-4502-9E2B-C41E4A4A9627}" sibTransId="{E5F07FCC-DACC-4072-8D0A-0F7E68850610}"/>
    <dgm:cxn modelId="{C3A79A2A-CC93-4CBD-9D9D-A171F446A717}" srcId="{19008FA5-1E11-4D03-B546-9C0CFF77AEEA}" destId="{D44012DA-DD93-4EAF-B463-BC6B1D4820C7}" srcOrd="1" destOrd="0" parTransId="{428D607F-1823-460E-BA0B-BB6011B979AC}" sibTransId="{DD8D308D-D23C-47A6-AA09-8BC119523BF1}"/>
    <dgm:cxn modelId="{83293344-9CDD-4AF5-A1B4-4AF689F360F6}" srcId="{19008FA5-1E11-4D03-B546-9C0CFF77AEEA}" destId="{054FF185-9F65-40BA-8F04-AA3E2DFC3EBF}" srcOrd="0" destOrd="0" parTransId="{3119EB3B-1254-4566-BABC-5590C9246B3D}" sibTransId="{9D05F9C5-2457-4CA9-9143-F180EA55764C}"/>
    <dgm:cxn modelId="{C1B1F744-9182-4EB2-88D6-7BD7145C858C}" type="presOf" srcId="{19008FA5-1E11-4D03-B546-9C0CFF77AEEA}" destId="{C1BA5785-87B6-43C6-9E4B-A213D517819C}" srcOrd="0" destOrd="0" presId="urn:microsoft.com/office/officeart/2005/8/layout/vProcess5"/>
    <dgm:cxn modelId="{3C2B7C6B-7FBE-4769-92F4-0864F58EC8E3}" type="presOf" srcId="{4BEE543F-82EF-4709-804B-725901507819}" destId="{AD69AF5D-7069-4E02-934A-33F91BC0269F}" srcOrd="1" destOrd="0" presId="urn:microsoft.com/office/officeart/2005/8/layout/vProcess5"/>
    <dgm:cxn modelId="{2F005A81-5810-409D-AA64-808F6542F775}" type="presOf" srcId="{D44012DA-DD93-4EAF-B463-BC6B1D4820C7}" destId="{7BC891A5-70C8-4087-A4F4-02B785290DA2}" srcOrd="1" destOrd="0" presId="urn:microsoft.com/office/officeart/2005/8/layout/vProcess5"/>
    <dgm:cxn modelId="{D43C978C-033A-473F-B4C7-EFB1DA12D64B}" type="presOf" srcId="{52BFF864-D901-4DF9-8B81-204FDE7A5326}" destId="{F88C6D5E-84D2-40F3-AD30-A70DAC160F23}" srcOrd="1" destOrd="0" presId="urn:microsoft.com/office/officeart/2005/8/layout/vProcess5"/>
    <dgm:cxn modelId="{3AAEBBA4-FC4E-461D-AD56-8F127D04E4A7}" type="presOf" srcId="{9D05F9C5-2457-4CA9-9143-F180EA55764C}" destId="{2DAAAF7A-088C-41C2-8284-01100452B4D5}" srcOrd="0" destOrd="0" presId="urn:microsoft.com/office/officeart/2005/8/layout/vProcess5"/>
    <dgm:cxn modelId="{B134BEBE-E179-46C6-BDD2-5F34C4C4206B}" type="presOf" srcId="{52BFF864-D901-4DF9-8B81-204FDE7A5326}" destId="{CE829288-7EBB-4D4A-A420-194B37FF1EAD}" srcOrd="0" destOrd="0" presId="urn:microsoft.com/office/officeart/2005/8/layout/vProcess5"/>
    <dgm:cxn modelId="{6027C4CF-0FC8-4DAE-9400-14D62895CCB3}" srcId="{19008FA5-1E11-4D03-B546-9C0CFF77AEEA}" destId="{52BFF864-D901-4DF9-8B81-204FDE7A5326}" srcOrd="2" destOrd="0" parTransId="{C695A557-D2B8-4942-8ED6-6024416E3014}" sibTransId="{855DDC46-11BE-493B-B632-73B1E42703E8}"/>
    <dgm:cxn modelId="{2BEB87D8-279E-4645-9844-F0E968AE94C4}" type="presOf" srcId="{054FF185-9F65-40BA-8F04-AA3E2DFC3EBF}" destId="{B72236BE-B23D-4C59-A8B5-6C0B24399F0C}" srcOrd="0" destOrd="0" presId="urn:microsoft.com/office/officeart/2005/8/layout/vProcess5"/>
    <dgm:cxn modelId="{C5D6ADE3-41FF-4AF6-9A59-01C20BB73A37}" type="presOf" srcId="{DD8D308D-D23C-47A6-AA09-8BC119523BF1}" destId="{D9E1631A-7F2C-431D-AEAE-147591F56A6D}" srcOrd="0" destOrd="0" presId="urn:microsoft.com/office/officeart/2005/8/layout/vProcess5"/>
    <dgm:cxn modelId="{C64E42E5-7C0C-49C0-85BB-54A54A63C8B8}" type="presOf" srcId="{4BEE543F-82EF-4709-804B-725901507819}" destId="{60E5465F-C604-4F2B-984F-7AA35E08DB34}" srcOrd="0" destOrd="0" presId="urn:microsoft.com/office/officeart/2005/8/layout/vProcess5"/>
    <dgm:cxn modelId="{024331F7-2997-4423-AABF-2B69E4BA9620}" type="presOf" srcId="{855DDC46-11BE-493B-B632-73B1E42703E8}" destId="{9D8C6323-3477-4405-9890-456214CA211A}" srcOrd="0" destOrd="0" presId="urn:microsoft.com/office/officeart/2005/8/layout/vProcess5"/>
    <dgm:cxn modelId="{F76AD902-7FE5-4303-9C52-134D0D9B4A48}" type="presParOf" srcId="{C1BA5785-87B6-43C6-9E4B-A213D517819C}" destId="{8A105CCF-9D20-455F-BA3D-10A998CE265E}" srcOrd="0" destOrd="0" presId="urn:microsoft.com/office/officeart/2005/8/layout/vProcess5"/>
    <dgm:cxn modelId="{958D2F42-C59D-4D74-A423-9C15A2C54540}" type="presParOf" srcId="{C1BA5785-87B6-43C6-9E4B-A213D517819C}" destId="{B72236BE-B23D-4C59-A8B5-6C0B24399F0C}" srcOrd="1" destOrd="0" presId="urn:microsoft.com/office/officeart/2005/8/layout/vProcess5"/>
    <dgm:cxn modelId="{A8693A8C-1857-48B0-A4AD-00D5C30103BC}" type="presParOf" srcId="{C1BA5785-87B6-43C6-9E4B-A213D517819C}" destId="{0534A8DD-FCFD-4C5A-BCFA-4D341B493AA1}" srcOrd="2" destOrd="0" presId="urn:microsoft.com/office/officeart/2005/8/layout/vProcess5"/>
    <dgm:cxn modelId="{5B08DFDE-BCA1-4BC2-9EC4-1A2C108722FE}" type="presParOf" srcId="{C1BA5785-87B6-43C6-9E4B-A213D517819C}" destId="{CE829288-7EBB-4D4A-A420-194B37FF1EAD}" srcOrd="3" destOrd="0" presId="urn:microsoft.com/office/officeart/2005/8/layout/vProcess5"/>
    <dgm:cxn modelId="{78C15FD6-BFE5-46B6-A1B0-448DBCD024C6}" type="presParOf" srcId="{C1BA5785-87B6-43C6-9E4B-A213D517819C}" destId="{60E5465F-C604-4F2B-984F-7AA35E08DB34}" srcOrd="4" destOrd="0" presId="urn:microsoft.com/office/officeart/2005/8/layout/vProcess5"/>
    <dgm:cxn modelId="{A44AF4FC-B1E6-42CC-97E7-CE8447D82B28}" type="presParOf" srcId="{C1BA5785-87B6-43C6-9E4B-A213D517819C}" destId="{2DAAAF7A-088C-41C2-8284-01100452B4D5}" srcOrd="5" destOrd="0" presId="urn:microsoft.com/office/officeart/2005/8/layout/vProcess5"/>
    <dgm:cxn modelId="{7FEBB333-A845-47A7-AC00-8E84B00A463A}" type="presParOf" srcId="{C1BA5785-87B6-43C6-9E4B-A213D517819C}" destId="{D9E1631A-7F2C-431D-AEAE-147591F56A6D}" srcOrd="6" destOrd="0" presId="urn:microsoft.com/office/officeart/2005/8/layout/vProcess5"/>
    <dgm:cxn modelId="{3068BED0-D1DA-4CA9-8E79-22F71A5192CC}" type="presParOf" srcId="{C1BA5785-87B6-43C6-9E4B-A213D517819C}" destId="{9D8C6323-3477-4405-9890-456214CA211A}" srcOrd="7" destOrd="0" presId="urn:microsoft.com/office/officeart/2005/8/layout/vProcess5"/>
    <dgm:cxn modelId="{D53368BE-88D2-4A97-A0D9-E83990CBA1D6}" type="presParOf" srcId="{C1BA5785-87B6-43C6-9E4B-A213D517819C}" destId="{6524C7B6-AC35-4C73-8E9B-5DDF786F0948}" srcOrd="8" destOrd="0" presId="urn:microsoft.com/office/officeart/2005/8/layout/vProcess5"/>
    <dgm:cxn modelId="{97D787BB-F8FB-4847-B4DE-CB6C9D8DD34D}" type="presParOf" srcId="{C1BA5785-87B6-43C6-9E4B-A213D517819C}" destId="{7BC891A5-70C8-4087-A4F4-02B785290DA2}" srcOrd="9" destOrd="0" presId="urn:microsoft.com/office/officeart/2005/8/layout/vProcess5"/>
    <dgm:cxn modelId="{6286DA55-7113-4DBB-8287-B1D6C7085480}" type="presParOf" srcId="{C1BA5785-87B6-43C6-9E4B-A213D517819C}" destId="{F88C6D5E-84D2-40F3-AD30-A70DAC160F23}" srcOrd="10" destOrd="0" presId="urn:microsoft.com/office/officeart/2005/8/layout/vProcess5"/>
    <dgm:cxn modelId="{E04004B9-2288-4082-92C8-84794BF7707E}" type="presParOf" srcId="{C1BA5785-87B6-43C6-9E4B-A213D517819C}" destId="{AD69AF5D-7069-4E02-934A-33F91BC0269F}" srcOrd="11" destOrd="0" presId="urn:microsoft.com/office/officeart/2005/8/layout/vProcess5"/>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9008FA5-1E11-4D03-B546-9C0CFF77AEEA}" type="doc">
      <dgm:prSet loTypeId="urn:microsoft.com/office/officeart/2005/8/layout/vProcess5" loCatId="process" qsTypeId="urn:microsoft.com/office/officeart/2005/8/quickstyle/simple1" qsCatId="simple" csTypeId="urn:microsoft.com/office/officeart/2005/8/colors/colorful5" csCatId="colorful" phldr="1"/>
      <dgm:spPr/>
      <dgm:t>
        <a:bodyPr/>
        <a:lstStyle/>
        <a:p>
          <a:endParaRPr lang="en-US"/>
        </a:p>
      </dgm:t>
    </dgm:pt>
    <dgm:pt modelId="{054FF185-9F65-40BA-8F04-AA3E2DFC3EBF}">
      <dgm:prSet/>
      <dgm:spPr/>
      <dgm:t>
        <a:bodyPr/>
        <a:lstStyle/>
        <a:p>
          <a:pPr>
            <a:defRPr cap="all"/>
          </a:pPr>
          <a:r>
            <a:rPr lang="en-US" dirty="0"/>
            <a:t>safeguarding responsibilities remain the same</a:t>
          </a:r>
        </a:p>
      </dgm:t>
    </dgm:pt>
    <dgm:pt modelId="{3119EB3B-1254-4566-BABC-5590C9246B3D}" type="parTrans" cxnId="{83293344-9CDD-4AF5-A1B4-4AF689F360F6}">
      <dgm:prSet/>
      <dgm:spPr/>
      <dgm:t>
        <a:bodyPr/>
        <a:lstStyle/>
        <a:p>
          <a:endParaRPr lang="en-US"/>
        </a:p>
      </dgm:t>
    </dgm:pt>
    <dgm:pt modelId="{9D05F9C5-2457-4CA9-9143-F180EA55764C}" type="sibTrans" cxnId="{83293344-9CDD-4AF5-A1B4-4AF689F360F6}">
      <dgm:prSet/>
      <dgm:spPr/>
      <dgm:t>
        <a:bodyPr/>
        <a:lstStyle/>
        <a:p>
          <a:endParaRPr lang="en-US"/>
        </a:p>
      </dgm:t>
    </dgm:pt>
    <dgm:pt modelId="{D44012DA-DD93-4EAF-B463-BC6B1D4820C7}">
      <dgm:prSet/>
      <dgm:spPr/>
      <dgm:t>
        <a:bodyPr/>
        <a:lstStyle/>
        <a:p>
          <a:pPr>
            <a:defRPr cap="all"/>
          </a:pPr>
          <a:r>
            <a:rPr lang="en-GB" dirty="0"/>
            <a:t>Other staff may need to take on the </a:t>
          </a:r>
          <a:r>
            <a:rPr lang="en-GB" dirty="0" err="1"/>
            <a:t>dsl</a:t>
          </a:r>
          <a:r>
            <a:rPr lang="en-GB" dirty="0"/>
            <a:t> role if team numbers decrease</a:t>
          </a:r>
          <a:endParaRPr lang="en-US" dirty="0"/>
        </a:p>
      </dgm:t>
    </dgm:pt>
    <dgm:pt modelId="{428D607F-1823-460E-BA0B-BB6011B979AC}" type="parTrans" cxnId="{C3A79A2A-CC93-4CBD-9D9D-A171F446A717}">
      <dgm:prSet/>
      <dgm:spPr/>
      <dgm:t>
        <a:bodyPr/>
        <a:lstStyle/>
        <a:p>
          <a:endParaRPr lang="en-US"/>
        </a:p>
      </dgm:t>
    </dgm:pt>
    <dgm:pt modelId="{DD8D308D-D23C-47A6-AA09-8BC119523BF1}" type="sibTrans" cxnId="{C3A79A2A-CC93-4CBD-9D9D-A171F446A717}">
      <dgm:prSet/>
      <dgm:spPr/>
      <dgm:t>
        <a:bodyPr/>
        <a:lstStyle/>
        <a:p>
          <a:endParaRPr lang="en-US"/>
        </a:p>
      </dgm:t>
    </dgm:pt>
    <dgm:pt modelId="{52BFF864-D901-4DF9-8B81-204FDE7A5326}">
      <dgm:prSet/>
      <dgm:spPr/>
      <dgm:t>
        <a:bodyPr/>
        <a:lstStyle/>
        <a:p>
          <a:pPr>
            <a:defRPr cap="all"/>
          </a:pPr>
          <a:r>
            <a:rPr lang="en-US" dirty="0"/>
            <a:t>Use your support networks</a:t>
          </a:r>
        </a:p>
      </dgm:t>
    </dgm:pt>
    <dgm:pt modelId="{C695A557-D2B8-4942-8ED6-6024416E3014}" type="parTrans" cxnId="{6027C4CF-0FC8-4DAE-9400-14D62895CCB3}">
      <dgm:prSet/>
      <dgm:spPr/>
      <dgm:t>
        <a:bodyPr/>
        <a:lstStyle/>
        <a:p>
          <a:endParaRPr lang="en-US"/>
        </a:p>
      </dgm:t>
    </dgm:pt>
    <dgm:pt modelId="{855DDC46-11BE-493B-B632-73B1E42703E8}" type="sibTrans" cxnId="{6027C4CF-0FC8-4DAE-9400-14D62895CCB3}">
      <dgm:prSet/>
      <dgm:spPr/>
      <dgm:t>
        <a:bodyPr/>
        <a:lstStyle/>
        <a:p>
          <a:endParaRPr lang="en-US"/>
        </a:p>
      </dgm:t>
    </dgm:pt>
    <dgm:pt modelId="{64573788-7EDE-48BC-8806-0023A245BFAA}">
      <dgm:prSet/>
      <dgm:spPr/>
      <dgm:t>
        <a:bodyPr/>
        <a:lstStyle/>
        <a:p>
          <a:r>
            <a:rPr lang="en-GB" dirty="0"/>
            <a:t>STAFF MAY NEED TO STEP INTO THE DSL ROLE</a:t>
          </a:r>
        </a:p>
      </dgm:t>
    </dgm:pt>
    <dgm:pt modelId="{134A1F5D-62D6-43F1-909B-3873A87B6736}" type="parTrans" cxnId="{D48B2BD1-BC6A-4B7B-8F9E-7FCF2E0DBBB5}">
      <dgm:prSet/>
      <dgm:spPr/>
      <dgm:t>
        <a:bodyPr/>
        <a:lstStyle/>
        <a:p>
          <a:endParaRPr lang="en-GB"/>
        </a:p>
      </dgm:t>
    </dgm:pt>
    <dgm:pt modelId="{BE274E86-203B-43DC-983C-F6DB8D39EEDC}" type="sibTrans" cxnId="{D48B2BD1-BC6A-4B7B-8F9E-7FCF2E0DBBB5}">
      <dgm:prSet/>
      <dgm:spPr/>
      <dgm:t>
        <a:bodyPr/>
        <a:lstStyle/>
        <a:p>
          <a:endParaRPr lang="en-GB"/>
        </a:p>
      </dgm:t>
    </dgm:pt>
    <dgm:pt modelId="{C1BA5785-87B6-43C6-9E4B-A213D517819C}" type="pres">
      <dgm:prSet presAssocID="{19008FA5-1E11-4D03-B546-9C0CFF77AEEA}" presName="outerComposite" presStyleCnt="0">
        <dgm:presLayoutVars>
          <dgm:chMax val="5"/>
          <dgm:dir/>
          <dgm:resizeHandles val="exact"/>
        </dgm:presLayoutVars>
      </dgm:prSet>
      <dgm:spPr/>
    </dgm:pt>
    <dgm:pt modelId="{8A105CCF-9D20-455F-BA3D-10A998CE265E}" type="pres">
      <dgm:prSet presAssocID="{19008FA5-1E11-4D03-B546-9C0CFF77AEEA}" presName="dummyMaxCanvas" presStyleCnt="0">
        <dgm:presLayoutVars/>
      </dgm:prSet>
      <dgm:spPr/>
    </dgm:pt>
    <dgm:pt modelId="{FBCA5DAD-60B6-4900-AB55-0652D60D6C51}" type="pres">
      <dgm:prSet presAssocID="{19008FA5-1E11-4D03-B546-9C0CFF77AEEA}" presName="FourNodes_1" presStyleLbl="node1" presStyleIdx="0" presStyleCnt="4">
        <dgm:presLayoutVars>
          <dgm:bulletEnabled val="1"/>
        </dgm:presLayoutVars>
      </dgm:prSet>
      <dgm:spPr/>
    </dgm:pt>
    <dgm:pt modelId="{77874F82-6A35-47BB-93EC-CEB448CF34B3}" type="pres">
      <dgm:prSet presAssocID="{19008FA5-1E11-4D03-B546-9C0CFF77AEEA}" presName="FourNodes_2" presStyleLbl="node1" presStyleIdx="1" presStyleCnt="4">
        <dgm:presLayoutVars>
          <dgm:bulletEnabled val="1"/>
        </dgm:presLayoutVars>
      </dgm:prSet>
      <dgm:spPr/>
    </dgm:pt>
    <dgm:pt modelId="{43897626-D3A5-4663-B563-CCE745EECCAE}" type="pres">
      <dgm:prSet presAssocID="{19008FA5-1E11-4D03-B546-9C0CFF77AEEA}" presName="FourNodes_3" presStyleLbl="node1" presStyleIdx="2" presStyleCnt="4">
        <dgm:presLayoutVars>
          <dgm:bulletEnabled val="1"/>
        </dgm:presLayoutVars>
      </dgm:prSet>
      <dgm:spPr/>
    </dgm:pt>
    <dgm:pt modelId="{73696D9E-86B6-4F4A-BC5A-500ACD84679B}" type="pres">
      <dgm:prSet presAssocID="{19008FA5-1E11-4D03-B546-9C0CFF77AEEA}" presName="FourNodes_4" presStyleLbl="node1" presStyleIdx="3" presStyleCnt="4" custLinFactNeighborX="-4399" custLinFactNeighborY="19963">
        <dgm:presLayoutVars>
          <dgm:bulletEnabled val="1"/>
        </dgm:presLayoutVars>
      </dgm:prSet>
      <dgm:spPr/>
    </dgm:pt>
    <dgm:pt modelId="{DB140A82-57F2-43AF-A59E-6247F9169B44}" type="pres">
      <dgm:prSet presAssocID="{19008FA5-1E11-4D03-B546-9C0CFF77AEEA}" presName="FourConn_1-2" presStyleLbl="fgAccFollowNode1" presStyleIdx="0" presStyleCnt="3">
        <dgm:presLayoutVars>
          <dgm:bulletEnabled val="1"/>
        </dgm:presLayoutVars>
      </dgm:prSet>
      <dgm:spPr/>
    </dgm:pt>
    <dgm:pt modelId="{19C13A3D-F048-41D5-AE62-4F5DF25277FB}" type="pres">
      <dgm:prSet presAssocID="{19008FA5-1E11-4D03-B546-9C0CFF77AEEA}" presName="FourConn_2-3" presStyleLbl="fgAccFollowNode1" presStyleIdx="1" presStyleCnt="3">
        <dgm:presLayoutVars>
          <dgm:bulletEnabled val="1"/>
        </dgm:presLayoutVars>
      </dgm:prSet>
      <dgm:spPr/>
    </dgm:pt>
    <dgm:pt modelId="{E04226AA-1136-43A3-B789-44BA3D6F0F76}" type="pres">
      <dgm:prSet presAssocID="{19008FA5-1E11-4D03-B546-9C0CFF77AEEA}" presName="FourConn_3-4" presStyleLbl="fgAccFollowNode1" presStyleIdx="2" presStyleCnt="3">
        <dgm:presLayoutVars>
          <dgm:bulletEnabled val="1"/>
        </dgm:presLayoutVars>
      </dgm:prSet>
      <dgm:spPr/>
    </dgm:pt>
    <dgm:pt modelId="{56F23AEA-292B-41F8-BF17-7C76DCD25B0D}" type="pres">
      <dgm:prSet presAssocID="{19008FA5-1E11-4D03-B546-9C0CFF77AEEA}" presName="FourNodes_1_text" presStyleLbl="node1" presStyleIdx="3" presStyleCnt="4">
        <dgm:presLayoutVars>
          <dgm:bulletEnabled val="1"/>
        </dgm:presLayoutVars>
      </dgm:prSet>
      <dgm:spPr/>
    </dgm:pt>
    <dgm:pt modelId="{033557E1-438E-460D-BF26-EBCB5F667B94}" type="pres">
      <dgm:prSet presAssocID="{19008FA5-1E11-4D03-B546-9C0CFF77AEEA}" presName="FourNodes_2_text" presStyleLbl="node1" presStyleIdx="3" presStyleCnt="4">
        <dgm:presLayoutVars>
          <dgm:bulletEnabled val="1"/>
        </dgm:presLayoutVars>
      </dgm:prSet>
      <dgm:spPr/>
    </dgm:pt>
    <dgm:pt modelId="{1EAA146F-218D-4E79-B319-82A023FC066D}" type="pres">
      <dgm:prSet presAssocID="{19008FA5-1E11-4D03-B546-9C0CFF77AEEA}" presName="FourNodes_3_text" presStyleLbl="node1" presStyleIdx="3" presStyleCnt="4">
        <dgm:presLayoutVars>
          <dgm:bulletEnabled val="1"/>
        </dgm:presLayoutVars>
      </dgm:prSet>
      <dgm:spPr/>
    </dgm:pt>
    <dgm:pt modelId="{49B85412-7180-4909-876B-7ECFB59EDCD0}" type="pres">
      <dgm:prSet presAssocID="{19008FA5-1E11-4D03-B546-9C0CFF77AEEA}" presName="FourNodes_4_text" presStyleLbl="node1" presStyleIdx="3" presStyleCnt="4">
        <dgm:presLayoutVars>
          <dgm:bulletEnabled val="1"/>
        </dgm:presLayoutVars>
      </dgm:prSet>
      <dgm:spPr/>
    </dgm:pt>
  </dgm:ptLst>
  <dgm:cxnLst>
    <dgm:cxn modelId="{BF7E6E19-53F5-43CA-B418-225FB2C8D022}" type="presOf" srcId="{52BFF864-D901-4DF9-8B81-204FDE7A5326}" destId="{73696D9E-86B6-4F4A-BC5A-500ACD84679B}" srcOrd="0" destOrd="0" presId="urn:microsoft.com/office/officeart/2005/8/layout/vProcess5"/>
    <dgm:cxn modelId="{C3A79A2A-CC93-4CBD-9D9D-A171F446A717}" srcId="{19008FA5-1E11-4D03-B546-9C0CFF77AEEA}" destId="{D44012DA-DD93-4EAF-B463-BC6B1D4820C7}" srcOrd="1" destOrd="0" parTransId="{428D607F-1823-460E-BA0B-BB6011B979AC}" sibTransId="{DD8D308D-D23C-47A6-AA09-8BC119523BF1}"/>
    <dgm:cxn modelId="{B864AF31-CB36-41F0-BB96-74D401282E24}" type="presOf" srcId="{9D05F9C5-2457-4CA9-9143-F180EA55764C}" destId="{DB140A82-57F2-43AF-A59E-6247F9169B44}" srcOrd="0" destOrd="0" presId="urn:microsoft.com/office/officeart/2005/8/layout/vProcess5"/>
    <dgm:cxn modelId="{02CA5A3B-A14D-423F-9F57-741CDA4FA9D0}" type="presOf" srcId="{054FF185-9F65-40BA-8F04-AA3E2DFC3EBF}" destId="{56F23AEA-292B-41F8-BF17-7C76DCD25B0D}" srcOrd="1" destOrd="0" presId="urn:microsoft.com/office/officeart/2005/8/layout/vProcess5"/>
    <dgm:cxn modelId="{B76A645C-E4E0-4BE5-AFD7-582D3B18F66F}" type="presOf" srcId="{D44012DA-DD93-4EAF-B463-BC6B1D4820C7}" destId="{033557E1-438E-460D-BF26-EBCB5F667B94}" srcOrd="1" destOrd="0" presId="urn:microsoft.com/office/officeart/2005/8/layout/vProcess5"/>
    <dgm:cxn modelId="{83293344-9CDD-4AF5-A1B4-4AF689F360F6}" srcId="{19008FA5-1E11-4D03-B546-9C0CFF77AEEA}" destId="{054FF185-9F65-40BA-8F04-AA3E2DFC3EBF}" srcOrd="0" destOrd="0" parTransId="{3119EB3B-1254-4566-BABC-5590C9246B3D}" sibTransId="{9D05F9C5-2457-4CA9-9143-F180EA55764C}"/>
    <dgm:cxn modelId="{C1B1F744-9182-4EB2-88D6-7BD7145C858C}" type="presOf" srcId="{19008FA5-1E11-4D03-B546-9C0CFF77AEEA}" destId="{C1BA5785-87B6-43C6-9E4B-A213D517819C}" srcOrd="0" destOrd="0" presId="urn:microsoft.com/office/officeart/2005/8/layout/vProcess5"/>
    <dgm:cxn modelId="{8AECD967-3114-4500-8F2E-B476B6E500D7}" type="presOf" srcId="{054FF185-9F65-40BA-8F04-AA3E2DFC3EBF}" destId="{FBCA5DAD-60B6-4900-AB55-0652D60D6C51}" srcOrd="0" destOrd="0" presId="urn:microsoft.com/office/officeart/2005/8/layout/vProcess5"/>
    <dgm:cxn modelId="{7FE5E375-E272-425C-B330-2DCAAE6A2BD5}" type="presOf" srcId="{D44012DA-DD93-4EAF-B463-BC6B1D4820C7}" destId="{77874F82-6A35-47BB-93EC-CEB448CF34B3}" srcOrd="0" destOrd="0" presId="urn:microsoft.com/office/officeart/2005/8/layout/vProcess5"/>
    <dgm:cxn modelId="{A8EA4A80-E6B2-4C41-835F-5FAA6B4A7D31}" type="presOf" srcId="{DD8D308D-D23C-47A6-AA09-8BC119523BF1}" destId="{19C13A3D-F048-41D5-AE62-4F5DF25277FB}" srcOrd="0" destOrd="0" presId="urn:microsoft.com/office/officeart/2005/8/layout/vProcess5"/>
    <dgm:cxn modelId="{2702E88E-DCF7-4047-8F35-4F739D0393BB}" type="presOf" srcId="{BE274E86-203B-43DC-983C-F6DB8D39EEDC}" destId="{E04226AA-1136-43A3-B789-44BA3D6F0F76}" srcOrd="0" destOrd="0" presId="urn:microsoft.com/office/officeart/2005/8/layout/vProcess5"/>
    <dgm:cxn modelId="{8D639C97-1EBD-427D-B01C-6E3800640A88}" type="presOf" srcId="{52BFF864-D901-4DF9-8B81-204FDE7A5326}" destId="{49B85412-7180-4909-876B-7ECFB59EDCD0}" srcOrd="1" destOrd="0" presId="urn:microsoft.com/office/officeart/2005/8/layout/vProcess5"/>
    <dgm:cxn modelId="{AE45F8CD-446B-429B-A930-5FB2B60365EC}" type="presOf" srcId="{64573788-7EDE-48BC-8806-0023A245BFAA}" destId="{1EAA146F-218D-4E79-B319-82A023FC066D}" srcOrd="1" destOrd="0" presId="urn:microsoft.com/office/officeart/2005/8/layout/vProcess5"/>
    <dgm:cxn modelId="{6027C4CF-0FC8-4DAE-9400-14D62895CCB3}" srcId="{19008FA5-1E11-4D03-B546-9C0CFF77AEEA}" destId="{52BFF864-D901-4DF9-8B81-204FDE7A5326}" srcOrd="3" destOrd="0" parTransId="{C695A557-D2B8-4942-8ED6-6024416E3014}" sibTransId="{855DDC46-11BE-493B-B632-73B1E42703E8}"/>
    <dgm:cxn modelId="{D48B2BD1-BC6A-4B7B-8F9E-7FCF2E0DBBB5}" srcId="{19008FA5-1E11-4D03-B546-9C0CFF77AEEA}" destId="{64573788-7EDE-48BC-8806-0023A245BFAA}" srcOrd="2" destOrd="0" parTransId="{134A1F5D-62D6-43F1-909B-3873A87B6736}" sibTransId="{BE274E86-203B-43DC-983C-F6DB8D39EEDC}"/>
    <dgm:cxn modelId="{D67C06E9-F838-4590-9326-E0506854E84A}" type="presOf" srcId="{64573788-7EDE-48BC-8806-0023A245BFAA}" destId="{43897626-D3A5-4663-B563-CCE745EECCAE}" srcOrd="0" destOrd="0" presId="urn:microsoft.com/office/officeart/2005/8/layout/vProcess5"/>
    <dgm:cxn modelId="{F76AD902-7FE5-4303-9C52-134D0D9B4A48}" type="presParOf" srcId="{C1BA5785-87B6-43C6-9E4B-A213D517819C}" destId="{8A105CCF-9D20-455F-BA3D-10A998CE265E}" srcOrd="0" destOrd="0" presId="urn:microsoft.com/office/officeart/2005/8/layout/vProcess5"/>
    <dgm:cxn modelId="{328BFC8E-C72B-4178-89C5-2431A13A5482}" type="presParOf" srcId="{C1BA5785-87B6-43C6-9E4B-A213D517819C}" destId="{FBCA5DAD-60B6-4900-AB55-0652D60D6C51}" srcOrd="1" destOrd="0" presId="urn:microsoft.com/office/officeart/2005/8/layout/vProcess5"/>
    <dgm:cxn modelId="{46765B06-08DF-4442-B2F2-92ABCCC6DFAA}" type="presParOf" srcId="{C1BA5785-87B6-43C6-9E4B-A213D517819C}" destId="{77874F82-6A35-47BB-93EC-CEB448CF34B3}" srcOrd="2" destOrd="0" presId="urn:microsoft.com/office/officeart/2005/8/layout/vProcess5"/>
    <dgm:cxn modelId="{E3856CD8-CF44-4562-9E67-3F6CFA99B0D2}" type="presParOf" srcId="{C1BA5785-87B6-43C6-9E4B-A213D517819C}" destId="{43897626-D3A5-4663-B563-CCE745EECCAE}" srcOrd="3" destOrd="0" presId="urn:microsoft.com/office/officeart/2005/8/layout/vProcess5"/>
    <dgm:cxn modelId="{3A79781B-8B20-4E9F-80E7-33406213AFCD}" type="presParOf" srcId="{C1BA5785-87B6-43C6-9E4B-A213D517819C}" destId="{73696D9E-86B6-4F4A-BC5A-500ACD84679B}" srcOrd="4" destOrd="0" presId="urn:microsoft.com/office/officeart/2005/8/layout/vProcess5"/>
    <dgm:cxn modelId="{3CA729E0-8B70-43FB-B5D3-E39F56E83210}" type="presParOf" srcId="{C1BA5785-87B6-43C6-9E4B-A213D517819C}" destId="{DB140A82-57F2-43AF-A59E-6247F9169B44}" srcOrd="5" destOrd="0" presId="urn:microsoft.com/office/officeart/2005/8/layout/vProcess5"/>
    <dgm:cxn modelId="{2E6CDE4C-E40D-4099-97B0-01917BDAC12B}" type="presParOf" srcId="{C1BA5785-87B6-43C6-9E4B-A213D517819C}" destId="{19C13A3D-F048-41D5-AE62-4F5DF25277FB}" srcOrd="6" destOrd="0" presId="urn:microsoft.com/office/officeart/2005/8/layout/vProcess5"/>
    <dgm:cxn modelId="{72338F8E-9F50-4423-8B31-55C95D48AAAC}" type="presParOf" srcId="{C1BA5785-87B6-43C6-9E4B-A213D517819C}" destId="{E04226AA-1136-43A3-B789-44BA3D6F0F76}" srcOrd="7" destOrd="0" presId="urn:microsoft.com/office/officeart/2005/8/layout/vProcess5"/>
    <dgm:cxn modelId="{C12ED3F1-EDBC-4443-8D2C-F898CAA6DA4E}" type="presParOf" srcId="{C1BA5785-87B6-43C6-9E4B-A213D517819C}" destId="{56F23AEA-292B-41F8-BF17-7C76DCD25B0D}" srcOrd="8" destOrd="0" presId="urn:microsoft.com/office/officeart/2005/8/layout/vProcess5"/>
    <dgm:cxn modelId="{B32100B9-57CC-4740-8E44-C66231974E14}" type="presParOf" srcId="{C1BA5785-87B6-43C6-9E4B-A213D517819C}" destId="{033557E1-438E-460D-BF26-EBCB5F667B94}" srcOrd="9" destOrd="0" presId="urn:microsoft.com/office/officeart/2005/8/layout/vProcess5"/>
    <dgm:cxn modelId="{5315AF2D-90BE-4A9A-9CA1-B061B1067F1B}" type="presParOf" srcId="{C1BA5785-87B6-43C6-9E4B-A213D517819C}" destId="{1EAA146F-218D-4E79-B319-82A023FC066D}" srcOrd="10" destOrd="0" presId="urn:microsoft.com/office/officeart/2005/8/layout/vProcess5"/>
    <dgm:cxn modelId="{C32A529A-65B6-4D09-8755-34C88E4B4B68}" type="presParOf" srcId="{C1BA5785-87B6-43C6-9E4B-A213D517819C}" destId="{49B85412-7180-4909-876B-7ECFB59EDCD0}" srcOrd="11" destOrd="0" presId="urn:microsoft.com/office/officeart/2005/8/layout/vProcess5"/>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72236BE-B23D-4C59-A8B5-6C0B24399F0C}">
      <dsp:nvSpPr>
        <dsp:cNvPr id="0" name=""/>
        <dsp:cNvSpPr/>
      </dsp:nvSpPr>
      <dsp:spPr>
        <a:xfrm>
          <a:off x="0" y="0"/>
          <a:ext cx="7260656" cy="845644"/>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l" defTabSz="1377950">
            <a:lnSpc>
              <a:spcPct val="90000"/>
            </a:lnSpc>
            <a:spcBef>
              <a:spcPct val="0"/>
            </a:spcBef>
            <a:spcAft>
              <a:spcPct val="35000"/>
            </a:spcAft>
            <a:buNone/>
            <a:defRPr cap="all"/>
          </a:pPr>
          <a:r>
            <a:rPr lang="en-GB" sz="3100" kern="1200"/>
            <a:t>MANAGING REFERRALS</a:t>
          </a:r>
          <a:endParaRPr lang="en-US" sz="3100" kern="1200"/>
        </a:p>
      </dsp:txBody>
      <dsp:txXfrm>
        <a:off x="24768" y="24768"/>
        <a:ext cx="6276684" cy="796108"/>
      </dsp:txXfrm>
    </dsp:sp>
    <dsp:sp modelId="{0534A8DD-FCFD-4C5A-BCFA-4D341B493AA1}">
      <dsp:nvSpPr>
        <dsp:cNvPr id="0" name=""/>
        <dsp:cNvSpPr/>
      </dsp:nvSpPr>
      <dsp:spPr>
        <a:xfrm>
          <a:off x="608080" y="999397"/>
          <a:ext cx="7260656" cy="845644"/>
        </a:xfrm>
        <a:prstGeom prst="roundRect">
          <a:avLst>
            <a:gd name="adj" fmla="val 10000"/>
          </a:avLst>
        </a:prstGeom>
        <a:solidFill>
          <a:schemeClr val="accent5">
            <a:hueOff val="-2252848"/>
            <a:satOff val="-5806"/>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l" defTabSz="1377950">
            <a:lnSpc>
              <a:spcPct val="90000"/>
            </a:lnSpc>
            <a:spcBef>
              <a:spcPct val="0"/>
            </a:spcBef>
            <a:spcAft>
              <a:spcPct val="35000"/>
            </a:spcAft>
            <a:buNone/>
            <a:defRPr cap="all"/>
          </a:pPr>
          <a:r>
            <a:rPr lang="en-GB" sz="3100" kern="1200"/>
            <a:t>Support and empower staff </a:t>
          </a:r>
          <a:endParaRPr lang="en-US" sz="3100" kern="1200"/>
        </a:p>
      </dsp:txBody>
      <dsp:txXfrm>
        <a:off x="632848" y="1024165"/>
        <a:ext cx="6053372" cy="796108"/>
      </dsp:txXfrm>
    </dsp:sp>
    <dsp:sp modelId="{CE829288-7EBB-4D4A-A420-194B37FF1EAD}">
      <dsp:nvSpPr>
        <dsp:cNvPr id="0" name=""/>
        <dsp:cNvSpPr/>
      </dsp:nvSpPr>
      <dsp:spPr>
        <a:xfrm>
          <a:off x="1207084" y="1998795"/>
          <a:ext cx="7260656" cy="845644"/>
        </a:xfrm>
        <a:prstGeom prst="roundRect">
          <a:avLst>
            <a:gd name="adj" fmla="val 10000"/>
          </a:avLst>
        </a:prstGeom>
        <a:solidFill>
          <a:schemeClr val="accent5">
            <a:hueOff val="-4505695"/>
            <a:satOff val="-11613"/>
            <a:lumOff val="-784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l" defTabSz="1377950">
            <a:lnSpc>
              <a:spcPct val="90000"/>
            </a:lnSpc>
            <a:spcBef>
              <a:spcPct val="0"/>
            </a:spcBef>
            <a:spcAft>
              <a:spcPct val="35000"/>
            </a:spcAft>
            <a:buNone/>
            <a:defRPr cap="all"/>
          </a:pPr>
          <a:r>
            <a:rPr lang="en-GB" sz="3100" kern="1200" dirty="0"/>
            <a:t>RAISING AWARENESS</a:t>
          </a:r>
          <a:endParaRPr lang="en-US" sz="3100" kern="1200" dirty="0"/>
        </a:p>
      </dsp:txBody>
      <dsp:txXfrm>
        <a:off x="1231852" y="2023563"/>
        <a:ext cx="6062447" cy="796108"/>
      </dsp:txXfrm>
    </dsp:sp>
    <dsp:sp modelId="{60E5465F-C604-4F2B-984F-7AA35E08DB34}">
      <dsp:nvSpPr>
        <dsp:cNvPr id="0" name=""/>
        <dsp:cNvSpPr/>
      </dsp:nvSpPr>
      <dsp:spPr>
        <a:xfrm>
          <a:off x="1815164" y="2998192"/>
          <a:ext cx="7260656" cy="845644"/>
        </a:xfrm>
        <a:prstGeom prst="roundRect">
          <a:avLst>
            <a:gd name="adj" fmla="val 10000"/>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l" defTabSz="1377950">
            <a:lnSpc>
              <a:spcPct val="90000"/>
            </a:lnSpc>
            <a:spcBef>
              <a:spcPct val="0"/>
            </a:spcBef>
            <a:spcAft>
              <a:spcPct val="35000"/>
            </a:spcAft>
            <a:buNone/>
          </a:pPr>
          <a:r>
            <a:rPr lang="en-GB" sz="3100" kern="1200" dirty="0"/>
            <a:t>REFER TO THE LADO WHEN NEEDED</a:t>
          </a:r>
        </a:p>
      </dsp:txBody>
      <dsp:txXfrm>
        <a:off x="1839932" y="3022960"/>
        <a:ext cx="6053372" cy="796108"/>
      </dsp:txXfrm>
    </dsp:sp>
    <dsp:sp modelId="{2DAAAF7A-088C-41C2-8284-01100452B4D5}">
      <dsp:nvSpPr>
        <dsp:cNvPr id="0" name=""/>
        <dsp:cNvSpPr/>
      </dsp:nvSpPr>
      <dsp:spPr>
        <a:xfrm>
          <a:off x="6710988" y="647686"/>
          <a:ext cx="549668" cy="549668"/>
        </a:xfrm>
        <a:prstGeom prst="downArrow">
          <a:avLst>
            <a:gd name="adj1" fmla="val 55000"/>
            <a:gd name="adj2" fmla="val 45000"/>
          </a:avLst>
        </a:prstGeom>
        <a:solidFill>
          <a:schemeClr val="accent5">
            <a:tint val="40000"/>
            <a:alpha val="90000"/>
            <a:hueOff val="0"/>
            <a:satOff val="0"/>
            <a:lumOff val="0"/>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1750" tIns="31750" rIns="31750" bIns="31750" numCol="1" spcCol="1270" anchor="ctr" anchorCtr="0">
          <a:noAutofit/>
        </a:bodyPr>
        <a:lstStyle/>
        <a:p>
          <a:pPr marL="0" lvl="0" indent="0" algn="ctr" defTabSz="1111250">
            <a:lnSpc>
              <a:spcPct val="90000"/>
            </a:lnSpc>
            <a:spcBef>
              <a:spcPct val="0"/>
            </a:spcBef>
            <a:spcAft>
              <a:spcPct val="35000"/>
            </a:spcAft>
            <a:buNone/>
          </a:pPr>
          <a:endParaRPr lang="en-US" sz="2500" kern="1200"/>
        </a:p>
      </dsp:txBody>
      <dsp:txXfrm>
        <a:off x="6834663" y="647686"/>
        <a:ext cx="302318" cy="413625"/>
      </dsp:txXfrm>
    </dsp:sp>
    <dsp:sp modelId="{D9E1631A-7F2C-431D-AEAE-147591F56A6D}">
      <dsp:nvSpPr>
        <dsp:cNvPr id="0" name=""/>
        <dsp:cNvSpPr/>
      </dsp:nvSpPr>
      <dsp:spPr>
        <a:xfrm>
          <a:off x="7319068" y="1647084"/>
          <a:ext cx="549668" cy="549668"/>
        </a:xfrm>
        <a:prstGeom prst="downArrow">
          <a:avLst>
            <a:gd name="adj1" fmla="val 55000"/>
            <a:gd name="adj2" fmla="val 45000"/>
          </a:avLst>
        </a:prstGeom>
        <a:solidFill>
          <a:schemeClr val="accent5">
            <a:tint val="40000"/>
            <a:alpha val="90000"/>
            <a:hueOff val="-3369881"/>
            <a:satOff val="-11416"/>
            <a:lumOff val="-1464"/>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1750" tIns="31750" rIns="31750" bIns="31750" numCol="1" spcCol="1270" anchor="ctr" anchorCtr="0">
          <a:noAutofit/>
        </a:bodyPr>
        <a:lstStyle/>
        <a:p>
          <a:pPr marL="0" lvl="0" indent="0" algn="ctr" defTabSz="1111250">
            <a:lnSpc>
              <a:spcPct val="90000"/>
            </a:lnSpc>
            <a:spcBef>
              <a:spcPct val="0"/>
            </a:spcBef>
            <a:spcAft>
              <a:spcPct val="35000"/>
            </a:spcAft>
            <a:buNone/>
          </a:pPr>
          <a:endParaRPr lang="en-US" sz="2500" kern="1200"/>
        </a:p>
      </dsp:txBody>
      <dsp:txXfrm>
        <a:off x="7442743" y="1647084"/>
        <a:ext cx="302318" cy="413625"/>
      </dsp:txXfrm>
    </dsp:sp>
    <dsp:sp modelId="{9D8C6323-3477-4405-9890-456214CA211A}">
      <dsp:nvSpPr>
        <dsp:cNvPr id="0" name=""/>
        <dsp:cNvSpPr/>
      </dsp:nvSpPr>
      <dsp:spPr>
        <a:xfrm>
          <a:off x="7918072" y="2646481"/>
          <a:ext cx="549668" cy="549668"/>
        </a:xfrm>
        <a:prstGeom prst="downArrow">
          <a:avLst>
            <a:gd name="adj1" fmla="val 55000"/>
            <a:gd name="adj2" fmla="val 45000"/>
          </a:avLst>
        </a:prstGeom>
        <a:solidFill>
          <a:schemeClr val="accent5">
            <a:tint val="40000"/>
            <a:alpha val="90000"/>
            <a:hueOff val="-6739762"/>
            <a:satOff val="-22832"/>
            <a:lumOff val="-2928"/>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1750" tIns="31750" rIns="31750" bIns="31750" numCol="1" spcCol="1270" anchor="ctr" anchorCtr="0">
          <a:noAutofit/>
        </a:bodyPr>
        <a:lstStyle/>
        <a:p>
          <a:pPr marL="0" lvl="0" indent="0" algn="ctr" defTabSz="1111250">
            <a:lnSpc>
              <a:spcPct val="90000"/>
            </a:lnSpc>
            <a:spcBef>
              <a:spcPct val="0"/>
            </a:spcBef>
            <a:spcAft>
              <a:spcPct val="35000"/>
            </a:spcAft>
            <a:buNone/>
          </a:pPr>
          <a:endParaRPr lang="en-US" sz="2500" kern="1200"/>
        </a:p>
      </dsp:txBody>
      <dsp:txXfrm>
        <a:off x="8041747" y="2646481"/>
        <a:ext cx="302318" cy="41362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CA5DAD-60B6-4900-AB55-0652D60D6C51}">
      <dsp:nvSpPr>
        <dsp:cNvPr id="0" name=""/>
        <dsp:cNvSpPr/>
      </dsp:nvSpPr>
      <dsp:spPr>
        <a:xfrm>
          <a:off x="0" y="0"/>
          <a:ext cx="7802880" cy="902207"/>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defRPr cap="all"/>
          </a:pPr>
          <a:r>
            <a:rPr lang="en-US" sz="2300" kern="1200" dirty="0"/>
            <a:t>safeguarding responsibilities remain the same</a:t>
          </a:r>
        </a:p>
      </dsp:txBody>
      <dsp:txXfrm>
        <a:off x="26425" y="26425"/>
        <a:ext cx="6753090" cy="849357"/>
      </dsp:txXfrm>
    </dsp:sp>
    <dsp:sp modelId="{77874F82-6A35-47BB-93EC-CEB448CF34B3}">
      <dsp:nvSpPr>
        <dsp:cNvPr id="0" name=""/>
        <dsp:cNvSpPr/>
      </dsp:nvSpPr>
      <dsp:spPr>
        <a:xfrm>
          <a:off x="653491" y="1066245"/>
          <a:ext cx="7802880" cy="902207"/>
        </a:xfrm>
        <a:prstGeom prst="roundRect">
          <a:avLst>
            <a:gd name="adj" fmla="val 10000"/>
          </a:avLst>
        </a:prstGeom>
        <a:solidFill>
          <a:schemeClr val="accent5">
            <a:hueOff val="-2252848"/>
            <a:satOff val="-5806"/>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defRPr cap="all"/>
          </a:pPr>
          <a:r>
            <a:rPr lang="en-GB" sz="2300" kern="1200" dirty="0"/>
            <a:t>Other staff may need to take on the </a:t>
          </a:r>
          <a:r>
            <a:rPr lang="en-GB" sz="2300" kern="1200" dirty="0" err="1"/>
            <a:t>dsl</a:t>
          </a:r>
          <a:r>
            <a:rPr lang="en-GB" sz="2300" kern="1200" dirty="0"/>
            <a:t> role if team numbers decrease</a:t>
          </a:r>
          <a:endParaRPr lang="en-US" sz="2300" kern="1200" dirty="0"/>
        </a:p>
      </dsp:txBody>
      <dsp:txXfrm>
        <a:off x="679916" y="1092670"/>
        <a:ext cx="6510103" cy="849357"/>
      </dsp:txXfrm>
    </dsp:sp>
    <dsp:sp modelId="{43897626-D3A5-4663-B563-CCE745EECCAE}">
      <dsp:nvSpPr>
        <dsp:cNvPr id="0" name=""/>
        <dsp:cNvSpPr/>
      </dsp:nvSpPr>
      <dsp:spPr>
        <a:xfrm>
          <a:off x="1297228" y="2132491"/>
          <a:ext cx="7802880" cy="902207"/>
        </a:xfrm>
        <a:prstGeom prst="roundRect">
          <a:avLst>
            <a:gd name="adj" fmla="val 10000"/>
          </a:avLst>
        </a:prstGeom>
        <a:solidFill>
          <a:schemeClr val="accent5">
            <a:hueOff val="-4505695"/>
            <a:satOff val="-11613"/>
            <a:lumOff val="-784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GB" sz="2300" kern="1200" dirty="0"/>
            <a:t>STAFF MAY NEED TO STEP INTO THE DSL ROLE</a:t>
          </a:r>
        </a:p>
      </dsp:txBody>
      <dsp:txXfrm>
        <a:off x="1323653" y="2158916"/>
        <a:ext cx="6519857" cy="849357"/>
      </dsp:txXfrm>
    </dsp:sp>
    <dsp:sp modelId="{73696D9E-86B6-4F4A-BC5A-500ACD84679B}">
      <dsp:nvSpPr>
        <dsp:cNvPr id="0" name=""/>
        <dsp:cNvSpPr/>
      </dsp:nvSpPr>
      <dsp:spPr>
        <a:xfrm>
          <a:off x="1607471" y="3198737"/>
          <a:ext cx="7802880" cy="902207"/>
        </a:xfrm>
        <a:prstGeom prst="roundRect">
          <a:avLst>
            <a:gd name="adj" fmla="val 10000"/>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defRPr cap="all"/>
          </a:pPr>
          <a:r>
            <a:rPr lang="en-US" sz="2300" kern="1200" dirty="0"/>
            <a:t>Use your support networks</a:t>
          </a:r>
        </a:p>
      </dsp:txBody>
      <dsp:txXfrm>
        <a:off x="1633896" y="3225162"/>
        <a:ext cx="6510103" cy="849357"/>
      </dsp:txXfrm>
    </dsp:sp>
    <dsp:sp modelId="{DB140A82-57F2-43AF-A59E-6247F9169B44}">
      <dsp:nvSpPr>
        <dsp:cNvPr id="0" name=""/>
        <dsp:cNvSpPr/>
      </dsp:nvSpPr>
      <dsp:spPr>
        <a:xfrm>
          <a:off x="7216444" y="691009"/>
          <a:ext cx="586435" cy="586435"/>
        </a:xfrm>
        <a:prstGeom prst="downArrow">
          <a:avLst>
            <a:gd name="adj1" fmla="val 55000"/>
            <a:gd name="adj2" fmla="val 45000"/>
          </a:avLst>
        </a:prstGeom>
        <a:solidFill>
          <a:schemeClr val="accent5">
            <a:tint val="40000"/>
            <a:alpha val="90000"/>
            <a:hueOff val="0"/>
            <a:satOff val="0"/>
            <a:lumOff val="0"/>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3020" tIns="33020" rIns="33020" bIns="33020" numCol="1" spcCol="1270" anchor="ctr" anchorCtr="0">
          <a:noAutofit/>
        </a:bodyPr>
        <a:lstStyle/>
        <a:p>
          <a:pPr marL="0" lvl="0" indent="0" algn="ctr" defTabSz="1155700">
            <a:lnSpc>
              <a:spcPct val="90000"/>
            </a:lnSpc>
            <a:spcBef>
              <a:spcPct val="0"/>
            </a:spcBef>
            <a:spcAft>
              <a:spcPct val="35000"/>
            </a:spcAft>
            <a:buNone/>
          </a:pPr>
          <a:endParaRPr lang="en-US" sz="2600" kern="1200"/>
        </a:p>
      </dsp:txBody>
      <dsp:txXfrm>
        <a:off x="7348392" y="691009"/>
        <a:ext cx="322539" cy="441292"/>
      </dsp:txXfrm>
    </dsp:sp>
    <dsp:sp modelId="{19C13A3D-F048-41D5-AE62-4F5DF25277FB}">
      <dsp:nvSpPr>
        <dsp:cNvPr id="0" name=""/>
        <dsp:cNvSpPr/>
      </dsp:nvSpPr>
      <dsp:spPr>
        <a:xfrm>
          <a:off x="7869936" y="1757254"/>
          <a:ext cx="586435" cy="586435"/>
        </a:xfrm>
        <a:prstGeom prst="downArrow">
          <a:avLst>
            <a:gd name="adj1" fmla="val 55000"/>
            <a:gd name="adj2" fmla="val 45000"/>
          </a:avLst>
        </a:prstGeom>
        <a:solidFill>
          <a:schemeClr val="accent5">
            <a:tint val="40000"/>
            <a:alpha val="90000"/>
            <a:hueOff val="-3369881"/>
            <a:satOff val="-11416"/>
            <a:lumOff val="-1464"/>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3020" tIns="33020" rIns="33020" bIns="33020" numCol="1" spcCol="1270" anchor="ctr" anchorCtr="0">
          <a:noAutofit/>
        </a:bodyPr>
        <a:lstStyle/>
        <a:p>
          <a:pPr marL="0" lvl="0" indent="0" algn="ctr" defTabSz="1155700">
            <a:lnSpc>
              <a:spcPct val="90000"/>
            </a:lnSpc>
            <a:spcBef>
              <a:spcPct val="0"/>
            </a:spcBef>
            <a:spcAft>
              <a:spcPct val="35000"/>
            </a:spcAft>
            <a:buNone/>
          </a:pPr>
          <a:endParaRPr lang="en-US" sz="2600" kern="1200"/>
        </a:p>
      </dsp:txBody>
      <dsp:txXfrm>
        <a:off x="8001884" y="1757254"/>
        <a:ext cx="322539" cy="441292"/>
      </dsp:txXfrm>
    </dsp:sp>
    <dsp:sp modelId="{E04226AA-1136-43A3-B789-44BA3D6F0F76}">
      <dsp:nvSpPr>
        <dsp:cNvPr id="0" name=""/>
        <dsp:cNvSpPr/>
      </dsp:nvSpPr>
      <dsp:spPr>
        <a:xfrm>
          <a:off x="8513673" y="2823500"/>
          <a:ext cx="586435" cy="586435"/>
        </a:xfrm>
        <a:prstGeom prst="downArrow">
          <a:avLst>
            <a:gd name="adj1" fmla="val 55000"/>
            <a:gd name="adj2" fmla="val 45000"/>
          </a:avLst>
        </a:prstGeom>
        <a:solidFill>
          <a:schemeClr val="accent5">
            <a:tint val="40000"/>
            <a:alpha val="90000"/>
            <a:hueOff val="-6739762"/>
            <a:satOff val="-22832"/>
            <a:lumOff val="-2928"/>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3020" tIns="33020" rIns="33020" bIns="33020" numCol="1" spcCol="1270" anchor="ctr" anchorCtr="0">
          <a:noAutofit/>
        </a:bodyPr>
        <a:lstStyle/>
        <a:p>
          <a:pPr marL="0" lvl="0" indent="0" algn="ctr" defTabSz="1155700">
            <a:lnSpc>
              <a:spcPct val="90000"/>
            </a:lnSpc>
            <a:spcBef>
              <a:spcPct val="0"/>
            </a:spcBef>
            <a:spcAft>
              <a:spcPct val="35000"/>
            </a:spcAft>
            <a:buNone/>
          </a:pPr>
          <a:endParaRPr lang="en-GB" sz="2600" kern="1200"/>
        </a:p>
      </dsp:txBody>
      <dsp:txXfrm>
        <a:off x="8645621" y="2823500"/>
        <a:ext cx="322539" cy="441292"/>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50B69B7-0C08-458B-A8BA-17A3AA7CDBB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B0DD7002-AA41-4BC4-8382-600D33DF7B9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2C7AB44-DA69-410A-AAE3-840204C54523}" type="datetimeFigureOut">
              <a:rPr lang="en-GB" smtClean="0"/>
              <a:t>16/04/2020</a:t>
            </a:fld>
            <a:endParaRPr lang="en-GB"/>
          </a:p>
        </p:txBody>
      </p:sp>
      <p:sp>
        <p:nvSpPr>
          <p:cNvPr id="4" name="Footer Placeholder 3">
            <a:extLst>
              <a:ext uri="{FF2B5EF4-FFF2-40B4-BE49-F238E27FC236}">
                <a16:creationId xmlns:a16="http://schemas.microsoft.com/office/drawing/2014/main" id="{429B6730-B8CB-4A10-AE79-5EB0A4F15BC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5AD9BD54-893B-4274-AF70-238639E6BAA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AD7CFDF-27A1-4612-A4AF-0FEDFEE2CE68}" type="slidenum">
              <a:rPr lang="en-GB" smtClean="0"/>
              <a:t>‹#›</a:t>
            </a:fld>
            <a:endParaRPr lang="en-GB"/>
          </a:p>
        </p:txBody>
      </p:sp>
    </p:spTree>
    <p:extLst>
      <p:ext uri="{BB962C8B-B14F-4D97-AF65-F5344CB8AC3E}">
        <p14:creationId xmlns:p14="http://schemas.microsoft.com/office/powerpoint/2010/main" val="1095691969"/>
      </p:ext>
    </p:extLst>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3-25T11:13:40"/>
    </inkml:context>
    <inkml:brush xml:id="br0">
      <inkml:brushProperty name="width" value="0.1" units="cm"/>
      <inkml:brushProperty name="height" value="0.6" units="cm"/>
      <inkml:brushProperty name="color" value="#849398"/>
      <inkml:brushProperty name="ignorePressure" value="1"/>
      <inkml:brushProperty name="inkEffects" value="pencil"/>
    </inkml:brush>
  </inkml:definitions>
  <inkml:trace contextRef="#ctx0" brushRef="#br0">0 1,'0'0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3-25T11:13:40.001"/>
    </inkml:context>
    <inkml:brush xml:id="br0">
      <inkml:brushProperty name="width" value="0.1" units="cm"/>
      <inkml:brushProperty name="height" value="0.6" units="cm"/>
      <inkml:brushProperty name="color" value="#849398"/>
      <inkml:brushProperty name="ignorePressure" value="1"/>
      <inkml:brushProperty name="inkEffects" value="pencil"/>
    </inkml:brush>
  </inkml:definitions>
  <inkml:trace contextRef="#ctx0" brushRef="#br0">11 11,'-4'-5,"-3"-1</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3-25T11:13:40.002"/>
    </inkml:context>
    <inkml:brush xml:id="br0">
      <inkml:brushProperty name="width" value="0.1" units="cm"/>
      <inkml:brushProperty name="height" value="0.6" units="cm"/>
      <inkml:brushProperty name="color" value="#849398"/>
      <inkml:brushProperty name="ignorePressure" value="1"/>
      <inkml:brushProperty name="inkEffects" value="pencil"/>
    </inkml:brush>
  </inkml:definitions>
  <inkml:trace contextRef="#ctx0" brushRef="#br0">1 1,'0'0</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3-25T11:13:40.003"/>
    </inkml:context>
    <inkml:brush xml:id="br0">
      <inkml:brushProperty name="width" value="0.1" units="cm"/>
      <inkml:brushProperty name="height" value="0.6" units="cm"/>
      <inkml:brushProperty name="color" value="#849398"/>
      <inkml:brushProperty name="ignorePressure" value="1"/>
      <inkml:brushProperty name="inkEffects" value="pencil"/>
    </inkml:brush>
  </inkml:definitions>
  <inkml:trace contextRef="#ctx0" brushRef="#br0">0 0,'0'0</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3-25T11:13:40.004"/>
    </inkml:context>
    <inkml:brush xml:id="br0">
      <inkml:brushProperty name="width" value="0.1" units="cm"/>
      <inkml:brushProperty name="height" value="0.6" units="cm"/>
      <inkml:brushProperty name="color" value="#849398"/>
      <inkml:brushProperty name="ignorePressure" value="1"/>
      <inkml:brushProperty name="inkEffects" value="pencil"/>
    </inkml:brush>
  </inkml:definitions>
  <inkml:trace contextRef="#ctx0" brushRef="#br0">0 0,'0'0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369CB39-4AB3-40B8-8378-1604A7E062BC}" type="datetimeFigureOut">
              <a:rPr lang="en-GB" smtClean="0"/>
              <a:t>16/04/2020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2447446-0C35-4104-8051-9897B1367D1E}" type="slidenum">
              <a:rPr lang="en-GB" smtClean="0"/>
              <a:t>‹#›</a:t>
            </a:fld>
            <a:endParaRPr lang="en-GB"/>
          </a:p>
        </p:txBody>
      </p:sp>
    </p:spTree>
    <p:extLst>
      <p:ext uri="{BB962C8B-B14F-4D97-AF65-F5344CB8AC3E}">
        <p14:creationId xmlns:p14="http://schemas.microsoft.com/office/powerpoint/2010/main" val="17248049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The role of a Designated Safeguarding Lead (or DSL) has evolved over the last 15 years and this briefing will highlight the role and key responsibilities of a DSL in an educational setting.</a:t>
            </a:r>
          </a:p>
        </p:txBody>
      </p:sp>
      <p:sp>
        <p:nvSpPr>
          <p:cNvPr id="4" name="Slide Number Placeholder 3"/>
          <p:cNvSpPr>
            <a:spLocks noGrp="1"/>
          </p:cNvSpPr>
          <p:nvPr>
            <p:ph type="sldNum" sz="quarter" idx="5"/>
          </p:nvPr>
        </p:nvSpPr>
        <p:spPr/>
        <p:txBody>
          <a:bodyPr/>
          <a:lstStyle/>
          <a:p>
            <a:fld id="{72447446-0C35-4104-8051-9897B1367D1E}" type="slidenum">
              <a:rPr lang="en-GB" smtClean="0"/>
              <a:t>1</a:t>
            </a:fld>
            <a:endParaRPr lang="en-GB"/>
          </a:p>
        </p:txBody>
      </p:sp>
    </p:spTree>
    <p:extLst>
      <p:ext uri="{BB962C8B-B14F-4D97-AF65-F5344CB8AC3E}">
        <p14:creationId xmlns:p14="http://schemas.microsoft.com/office/powerpoint/2010/main" val="19200633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Prior to that, for a number of years, the role had frequently been known as the Child Protection Officer. The Designated Safeguarding Person has safeguarding responsibility at both a strategic level within the organisation and on a day to day basis.</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Keeping Children Safe in Education (2015) was the first time the government set out the role of the Designated Safeguarding Lead in an formalised way for the Education Sector, (in Annex B).  Often schools have a DSL and deputy DSL and they should have the status and authority within the school to carry out the duties of the post, including committing resources and supporting and directing other staff.</a:t>
            </a:r>
          </a:p>
          <a:p>
            <a:endParaRPr lang="en-GB" dirty="0"/>
          </a:p>
        </p:txBody>
      </p:sp>
      <p:sp>
        <p:nvSpPr>
          <p:cNvPr id="4" name="Slide Number Placeholder 3"/>
          <p:cNvSpPr>
            <a:spLocks noGrp="1"/>
          </p:cNvSpPr>
          <p:nvPr>
            <p:ph type="sldNum" sz="quarter" idx="5"/>
          </p:nvPr>
        </p:nvSpPr>
        <p:spPr/>
        <p:txBody>
          <a:bodyPr/>
          <a:lstStyle/>
          <a:p>
            <a:fld id="{72447446-0C35-4104-8051-9897B1367D1E}" type="slidenum">
              <a:rPr lang="en-GB" smtClean="0"/>
              <a:t>2</a:t>
            </a:fld>
            <a:endParaRPr lang="en-GB"/>
          </a:p>
        </p:txBody>
      </p:sp>
    </p:spTree>
    <p:extLst>
      <p:ext uri="{BB962C8B-B14F-4D97-AF65-F5344CB8AC3E}">
        <p14:creationId xmlns:p14="http://schemas.microsoft.com/office/powerpoint/2010/main" val="11629620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The designated safeguarding lead should receive appropriate DSL training, to be refreshed every two years in order to: </a:t>
            </a:r>
          </a:p>
          <a:p>
            <a:endParaRPr lang="en-GB" sz="1200" kern="1200" dirty="0">
              <a:solidFill>
                <a:schemeClr val="tx1"/>
              </a:solidFill>
              <a:effectLst/>
              <a:latin typeface="+mn-lt"/>
              <a:ea typeface="+mn-ea"/>
              <a:cs typeface="+mn-cs"/>
            </a:endParaRPr>
          </a:p>
          <a:p>
            <a:pPr marL="171450" indent="-171450">
              <a:buFont typeface="Wingdings" panose="05000000000000000000" pitchFamily="2" charset="2"/>
              <a:buChar char="Ø"/>
            </a:pPr>
            <a:r>
              <a:rPr lang="en-GB" sz="1200" kern="1200" dirty="0">
                <a:solidFill>
                  <a:schemeClr val="tx1"/>
                </a:solidFill>
                <a:effectLst/>
                <a:latin typeface="+mn-lt"/>
                <a:ea typeface="+mn-ea"/>
                <a:cs typeface="+mn-cs"/>
              </a:rPr>
              <a:t>Understand the assessment and referral process for providing early help and intervention</a:t>
            </a:r>
          </a:p>
          <a:p>
            <a:pPr marL="171450" indent="-171450">
              <a:buFont typeface="Wingdings" panose="05000000000000000000" pitchFamily="2" charset="2"/>
              <a:buChar char="Ø"/>
            </a:pPr>
            <a:r>
              <a:rPr lang="en-GB" sz="1200" kern="1200" dirty="0">
                <a:solidFill>
                  <a:schemeClr val="tx1"/>
                </a:solidFill>
                <a:effectLst/>
                <a:latin typeface="+mn-lt"/>
                <a:ea typeface="+mn-ea"/>
                <a:cs typeface="+mn-cs"/>
              </a:rPr>
              <a:t>Have a working knowledge of how local authorities conduct a child protection case conference and a child protection review conference and </a:t>
            </a:r>
          </a:p>
          <a:p>
            <a:pPr marL="171450" indent="-171450">
              <a:buFont typeface="Wingdings" panose="05000000000000000000" pitchFamily="2" charset="2"/>
              <a:buChar char="Ø"/>
            </a:pPr>
            <a:r>
              <a:rPr lang="en-GB" sz="1200" kern="1200" dirty="0">
                <a:solidFill>
                  <a:schemeClr val="tx1"/>
                </a:solidFill>
                <a:effectLst/>
                <a:latin typeface="+mn-lt"/>
                <a:ea typeface="+mn-ea"/>
                <a:cs typeface="+mn-cs"/>
              </a:rPr>
              <a:t>be able to attend and contribute to such meetings effectively when required to do so</a:t>
            </a:r>
          </a:p>
          <a:p>
            <a:endParaRPr lang="en-GB" dirty="0"/>
          </a:p>
        </p:txBody>
      </p:sp>
      <p:sp>
        <p:nvSpPr>
          <p:cNvPr id="4" name="Slide Number Placeholder 3"/>
          <p:cNvSpPr>
            <a:spLocks noGrp="1"/>
          </p:cNvSpPr>
          <p:nvPr>
            <p:ph type="sldNum" sz="quarter" idx="5"/>
          </p:nvPr>
        </p:nvSpPr>
        <p:spPr/>
        <p:txBody>
          <a:bodyPr/>
          <a:lstStyle/>
          <a:p>
            <a:fld id="{72447446-0C35-4104-8051-9897B1367D1E}" type="slidenum">
              <a:rPr lang="en-GB" smtClean="0"/>
              <a:t>3</a:t>
            </a:fld>
            <a:endParaRPr lang="en-GB"/>
          </a:p>
        </p:txBody>
      </p:sp>
    </p:spTree>
    <p:extLst>
      <p:ext uri="{BB962C8B-B14F-4D97-AF65-F5344CB8AC3E}">
        <p14:creationId xmlns:p14="http://schemas.microsoft.com/office/powerpoint/2010/main" val="2976118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kern="1200" dirty="0">
                <a:solidFill>
                  <a:schemeClr val="tx1"/>
                </a:solidFill>
                <a:effectLst/>
                <a:latin typeface="+mn-lt"/>
                <a:ea typeface="+mn-ea"/>
                <a:cs typeface="+mn-cs"/>
              </a:rPr>
              <a:t>It is important to note that </a:t>
            </a:r>
            <a:r>
              <a:rPr lang="en-GB" sz="1200" b="1" kern="1200" dirty="0">
                <a:solidFill>
                  <a:schemeClr val="tx1"/>
                </a:solidFill>
                <a:effectLst/>
                <a:latin typeface="+mn-lt"/>
                <a:ea typeface="+mn-ea"/>
                <a:cs typeface="+mn-cs"/>
              </a:rPr>
              <a:t>Safeguarding</a:t>
            </a:r>
            <a:r>
              <a:rPr lang="en-GB" sz="1200" b="0" kern="1200" dirty="0">
                <a:solidFill>
                  <a:schemeClr val="tx1"/>
                </a:solidFill>
                <a:effectLst/>
                <a:latin typeface="+mn-lt"/>
                <a:ea typeface="+mn-ea"/>
                <a:cs typeface="+mn-cs"/>
              </a:rPr>
              <a:t> children is everyone's responsibility, regardless of whether you have a </a:t>
            </a:r>
            <a:r>
              <a:rPr lang="en-GB" sz="1200" b="1" kern="1200" dirty="0">
                <a:solidFill>
                  <a:schemeClr val="tx1"/>
                </a:solidFill>
                <a:effectLst/>
                <a:latin typeface="+mn-lt"/>
                <a:ea typeface="+mn-ea"/>
                <a:cs typeface="+mn-cs"/>
              </a:rPr>
              <a:t>Designated Safeguarding Lead </a:t>
            </a:r>
            <a:r>
              <a:rPr lang="en-GB" sz="1200" b="0" kern="1200" dirty="0">
                <a:solidFill>
                  <a:schemeClr val="tx1"/>
                </a:solidFill>
                <a:effectLst/>
                <a:latin typeface="+mn-lt"/>
                <a:ea typeface="+mn-ea"/>
                <a:cs typeface="+mn-cs"/>
              </a:rPr>
              <a:t>or not.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Ensure each member of staff has access to and understands the school’s child protection policy and safeguarding procedures, especially new and part time staff.</a:t>
            </a:r>
          </a:p>
          <a:p>
            <a:endParaRPr lang="en-GB"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kern="1200" dirty="0">
              <a:solidFill>
                <a:schemeClr val="tx1"/>
              </a:solidFill>
              <a:effectLst/>
              <a:latin typeface="+mn-lt"/>
              <a:ea typeface="+mn-ea"/>
              <a:cs typeface="+mn-cs"/>
            </a:endParaRPr>
          </a:p>
          <a:p>
            <a:endParaRPr lang="en-GB" sz="1050" dirty="0"/>
          </a:p>
          <a:p>
            <a:endParaRPr lang="en-GB" dirty="0"/>
          </a:p>
        </p:txBody>
      </p:sp>
      <p:sp>
        <p:nvSpPr>
          <p:cNvPr id="4" name="Slide Number Placeholder 3"/>
          <p:cNvSpPr>
            <a:spLocks noGrp="1"/>
          </p:cNvSpPr>
          <p:nvPr>
            <p:ph type="sldNum" sz="quarter" idx="5"/>
          </p:nvPr>
        </p:nvSpPr>
        <p:spPr/>
        <p:txBody>
          <a:bodyPr/>
          <a:lstStyle/>
          <a:p>
            <a:fld id="{72447446-0C35-4104-8051-9897B1367D1E}" type="slidenum">
              <a:rPr lang="en-GB" smtClean="0"/>
              <a:t>4</a:t>
            </a:fld>
            <a:endParaRPr lang="en-GB"/>
          </a:p>
        </p:txBody>
      </p:sp>
    </p:spTree>
    <p:extLst>
      <p:ext uri="{BB962C8B-B14F-4D97-AF65-F5344CB8AC3E}">
        <p14:creationId xmlns:p14="http://schemas.microsoft.com/office/powerpoint/2010/main" val="5499105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sz="1200" dirty="0">
                <a:solidFill>
                  <a:schemeClr val="accent1">
                    <a:lumMod val="50000"/>
                  </a:schemeClr>
                </a:solidFill>
              </a:rPr>
              <a:t>Liaise with Head Teacher/Senior Leaders regarding Section 47 inquiries (child protection) &amp; </a:t>
            </a:r>
            <a:r>
              <a:rPr lang="en-GB" sz="1200" kern="1200" dirty="0">
                <a:solidFill>
                  <a:schemeClr val="tx1"/>
                </a:solidFill>
                <a:effectLst/>
                <a:latin typeface="+mn-lt"/>
                <a:ea typeface="+mn-ea"/>
                <a:cs typeface="+mn-cs"/>
              </a:rPr>
              <a:t>support keeping detailed, accurate, secure written records of concerns and referrals </a:t>
            </a:r>
            <a:endParaRPr lang="en-US" sz="1200" dirty="0">
              <a:solidFill>
                <a:schemeClr val="accent1">
                  <a:lumMod val="50000"/>
                </a:schemeClr>
              </a:solidFill>
            </a:endParaRPr>
          </a:p>
          <a:p>
            <a:pPr marL="0" indent="0" algn="just">
              <a:buNone/>
              <a:defRPr/>
            </a:pPr>
            <a:endParaRPr lang="en-US" sz="1200" dirty="0">
              <a:solidFill>
                <a:schemeClr val="accent1">
                  <a:lumMod val="50000"/>
                </a:schemeClr>
              </a:solidFill>
            </a:endParaRPr>
          </a:p>
          <a:p>
            <a:pPr marL="0" indent="0" algn="just">
              <a:buNone/>
              <a:defRPr/>
            </a:pPr>
            <a:r>
              <a:rPr lang="en-US" sz="1200" dirty="0">
                <a:solidFill>
                  <a:schemeClr val="accent1">
                    <a:lumMod val="50000"/>
                  </a:schemeClr>
                </a:solidFill>
              </a:rPr>
              <a:t>Provide advice and support to staff on protecting children across a range of safeguarding concerns</a:t>
            </a:r>
          </a:p>
          <a:p>
            <a:pPr algn="just">
              <a:buFont typeface="Courier New" panose="02070309020205020404" pitchFamily="49" charset="0"/>
              <a:buNone/>
              <a:defRPr/>
            </a:pPr>
            <a:endParaRPr lang="en-US" sz="800" dirty="0">
              <a:solidFill>
                <a:schemeClr val="accent1">
                  <a:lumMod val="50000"/>
                </a:schemeClr>
              </a:solidFill>
            </a:endParaRPr>
          </a:p>
          <a:p>
            <a:pPr marL="0" indent="0" algn="just">
              <a:buNone/>
              <a:defRPr/>
            </a:pPr>
            <a:r>
              <a:rPr lang="en-US" sz="1200" dirty="0">
                <a:solidFill>
                  <a:schemeClr val="accent1">
                    <a:lumMod val="50000"/>
                  </a:schemeClr>
                </a:solidFill>
              </a:rPr>
              <a:t>Attend ‘Safeguarding’ Meetings such as Child Protection conferences, Child In Need and Looked After Children reviews and Team Around the Family</a:t>
            </a:r>
            <a:endParaRPr lang="en-GB" sz="1200" dirty="0">
              <a:solidFill>
                <a:schemeClr val="accent1">
                  <a:lumMod val="50000"/>
                </a:schemeClr>
              </a:solidFill>
            </a:endParaRPr>
          </a:p>
          <a:p>
            <a:endParaRPr lang="en-GB" sz="120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5"/>
          </p:nvPr>
        </p:nvSpPr>
        <p:spPr/>
        <p:txBody>
          <a:bodyPr/>
          <a:lstStyle/>
          <a:p>
            <a:fld id="{72447446-0C35-4104-8051-9897B1367D1E}" type="slidenum">
              <a:rPr lang="en-GB" smtClean="0"/>
              <a:t>5</a:t>
            </a:fld>
            <a:endParaRPr lang="en-GB"/>
          </a:p>
        </p:txBody>
      </p:sp>
    </p:spTree>
    <p:extLst>
      <p:ext uri="{BB962C8B-B14F-4D97-AF65-F5344CB8AC3E}">
        <p14:creationId xmlns:p14="http://schemas.microsoft.com/office/powerpoint/2010/main" val="21769912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Encourage a culture of listening to children and taking account of their wishes and feelings, among all staff, in any measures the school or college may put in place to protect them</a:t>
            </a:r>
          </a:p>
          <a:p>
            <a:endParaRPr lang="en-GB" sz="1200" kern="1200" dirty="0">
              <a:solidFill>
                <a:schemeClr val="tx1"/>
              </a:solidFill>
              <a:effectLst/>
              <a:latin typeface="+mn-lt"/>
              <a:ea typeface="+mn-ea"/>
              <a:cs typeface="+mn-cs"/>
            </a:endParaRPr>
          </a:p>
          <a:p>
            <a:pPr marL="0" indent="0" algn="just">
              <a:buNone/>
              <a:defRPr/>
            </a:pPr>
            <a:r>
              <a:rPr lang="en-US" sz="1200" dirty="0">
                <a:solidFill>
                  <a:schemeClr val="accent1">
                    <a:lumMod val="50000"/>
                  </a:schemeClr>
                </a:solidFill>
              </a:rPr>
              <a:t>Provide advice and support to staff on protecting children across a range of safeguarding concerns</a:t>
            </a:r>
          </a:p>
          <a:p>
            <a:endParaRPr lang="en-GB" dirty="0"/>
          </a:p>
        </p:txBody>
      </p:sp>
      <p:sp>
        <p:nvSpPr>
          <p:cNvPr id="4" name="Slide Number Placeholder 3"/>
          <p:cNvSpPr>
            <a:spLocks noGrp="1"/>
          </p:cNvSpPr>
          <p:nvPr>
            <p:ph type="sldNum" sz="quarter" idx="5"/>
          </p:nvPr>
        </p:nvSpPr>
        <p:spPr/>
        <p:txBody>
          <a:bodyPr/>
          <a:lstStyle/>
          <a:p>
            <a:fld id="{72447446-0C35-4104-8051-9897B1367D1E}" type="slidenum">
              <a:rPr lang="en-GB" smtClean="0"/>
              <a:t>6</a:t>
            </a:fld>
            <a:endParaRPr lang="en-GB"/>
          </a:p>
        </p:txBody>
      </p:sp>
    </p:spTree>
    <p:extLst>
      <p:ext uri="{BB962C8B-B14F-4D97-AF65-F5344CB8AC3E}">
        <p14:creationId xmlns:p14="http://schemas.microsoft.com/office/powerpoint/2010/main" val="35323497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Visit www.wirralsafeguarding.co.uk to find out more</a:t>
            </a:r>
          </a:p>
          <a:p>
            <a:endParaRPr lang="en-GB" dirty="0"/>
          </a:p>
        </p:txBody>
      </p:sp>
      <p:sp>
        <p:nvSpPr>
          <p:cNvPr id="4" name="Slide Number Placeholder 3"/>
          <p:cNvSpPr>
            <a:spLocks noGrp="1"/>
          </p:cNvSpPr>
          <p:nvPr>
            <p:ph type="sldNum" sz="quarter" idx="5"/>
          </p:nvPr>
        </p:nvSpPr>
        <p:spPr/>
        <p:txBody>
          <a:bodyPr/>
          <a:lstStyle/>
          <a:p>
            <a:fld id="{72447446-0C35-4104-8051-9897B1367D1E}" type="slidenum">
              <a:rPr lang="en-GB" smtClean="0"/>
              <a:t>7</a:t>
            </a:fld>
            <a:endParaRPr lang="en-GB"/>
          </a:p>
        </p:txBody>
      </p:sp>
    </p:spTree>
    <p:extLst>
      <p:ext uri="{BB962C8B-B14F-4D97-AF65-F5344CB8AC3E}">
        <p14:creationId xmlns:p14="http://schemas.microsoft.com/office/powerpoint/2010/main" val="24855931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The government released safeguarding support documents for schools on 27 March and it highlighted that the role of the DSL remains the same.  Statutory SG duties are also unchanged, however we will need to respond to SG concerns in a variety of ways.  DSL’s need to be available to staff, but this can be virtually, on the phone. </a:t>
            </a:r>
          </a:p>
          <a:p>
            <a:r>
              <a:rPr lang="en-GB" sz="1200" kern="1200" dirty="0">
                <a:solidFill>
                  <a:schemeClr val="tx1"/>
                </a:solidFill>
                <a:effectLst/>
                <a:latin typeface="+mn-lt"/>
                <a:ea typeface="+mn-ea"/>
                <a:cs typeface="+mn-cs"/>
              </a:rPr>
              <a:t>DSL’s whose training may lapse during the current pandemic as to carry on their SG role.  If numbers in a team decrease, other members of the team may need to step into the support role.  The government are urging that senior leadership teams in school support each other to respond to safeguarding concerns quickly and pro-actively. </a:t>
            </a:r>
          </a:p>
          <a:p>
            <a:endParaRPr lang="en-GB" dirty="0"/>
          </a:p>
        </p:txBody>
      </p:sp>
      <p:sp>
        <p:nvSpPr>
          <p:cNvPr id="4" name="Slide Number Placeholder 3"/>
          <p:cNvSpPr>
            <a:spLocks noGrp="1"/>
          </p:cNvSpPr>
          <p:nvPr>
            <p:ph type="sldNum" sz="quarter" idx="5"/>
          </p:nvPr>
        </p:nvSpPr>
        <p:spPr/>
        <p:txBody>
          <a:bodyPr/>
          <a:lstStyle/>
          <a:p>
            <a:fld id="{72447446-0C35-4104-8051-9897B1367D1E}" type="slidenum">
              <a:rPr lang="en-GB" smtClean="0"/>
              <a:t>8</a:t>
            </a:fld>
            <a:endParaRPr lang="en-GB"/>
          </a:p>
        </p:txBody>
      </p:sp>
    </p:spTree>
    <p:extLst>
      <p:ext uri="{BB962C8B-B14F-4D97-AF65-F5344CB8AC3E}">
        <p14:creationId xmlns:p14="http://schemas.microsoft.com/office/powerpoint/2010/main" val="13510687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effectLst/>
              </a:rPr>
              <a:t>If a child or young person is at risk of harm, abuse or neglect please report it to the Wirral Integrated Front Door on </a:t>
            </a:r>
            <a:r>
              <a:rPr lang="en-GB" b="1" dirty="0">
                <a:effectLst/>
              </a:rPr>
              <a:t>0151 606 2008</a:t>
            </a:r>
            <a:r>
              <a:rPr lang="en-GB" dirty="0">
                <a:effectLst/>
              </a:rPr>
              <a:t> 9am – 5pm Monday to Friday.    Outside of these hours call </a:t>
            </a:r>
            <a:r>
              <a:rPr lang="en-GB" b="1" dirty="0">
                <a:effectLst/>
              </a:rPr>
              <a:t>0151 677 6557 / </a:t>
            </a:r>
            <a:r>
              <a:rPr lang="en-GB" dirty="0">
                <a:effectLst/>
              </a:rPr>
              <a:t>In an emergency always dial </a:t>
            </a:r>
            <a:r>
              <a:rPr lang="en-GB" b="1" dirty="0">
                <a:effectLst/>
              </a:rPr>
              <a:t>999</a:t>
            </a:r>
            <a:endParaRPr lang="en-GB" dirty="0">
              <a:effectLst/>
            </a:endParaRPr>
          </a:p>
          <a:p>
            <a:endParaRPr lang="en-GB" dirty="0"/>
          </a:p>
          <a:p>
            <a:r>
              <a:rPr lang="en-GB" dirty="0"/>
              <a:t>Contact IFD regarding child and safeguarding concerns / Use WSCP website to stay up to date about safeguarding </a:t>
            </a:r>
          </a:p>
        </p:txBody>
      </p:sp>
      <p:sp>
        <p:nvSpPr>
          <p:cNvPr id="4" name="Slide Number Placeholder 3"/>
          <p:cNvSpPr>
            <a:spLocks noGrp="1"/>
          </p:cNvSpPr>
          <p:nvPr>
            <p:ph type="sldNum" sz="quarter" idx="5"/>
          </p:nvPr>
        </p:nvSpPr>
        <p:spPr/>
        <p:txBody>
          <a:bodyPr/>
          <a:lstStyle/>
          <a:p>
            <a:fld id="{72447446-0C35-4104-8051-9897B1367D1E}" type="slidenum">
              <a:rPr lang="en-GB" smtClean="0"/>
              <a:t>9</a:t>
            </a:fld>
            <a:endParaRPr lang="en-GB"/>
          </a:p>
        </p:txBody>
      </p:sp>
    </p:spTree>
    <p:extLst>
      <p:ext uri="{BB962C8B-B14F-4D97-AF65-F5344CB8AC3E}">
        <p14:creationId xmlns:p14="http://schemas.microsoft.com/office/powerpoint/2010/main" val="29386247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CB7696-48B3-4FDE-9102-D33ECD70DE6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D6B79023-A7EC-46E4-B867-2C31A83AC1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B7DA4F5A-970C-407B-9BE1-FB25188677A8}"/>
              </a:ext>
            </a:extLst>
          </p:cNvPr>
          <p:cNvSpPr>
            <a:spLocks noGrp="1"/>
          </p:cNvSpPr>
          <p:nvPr>
            <p:ph type="dt" sz="half" idx="10"/>
          </p:nvPr>
        </p:nvSpPr>
        <p:spPr/>
        <p:txBody>
          <a:bodyPr/>
          <a:lstStyle/>
          <a:p>
            <a:fld id="{3B44AC78-4AB0-4F2E-9DB2-3D56A50708AC}" type="datetimeFigureOut">
              <a:rPr lang="en-GB" smtClean="0"/>
              <a:t>16/04/2020</a:t>
            </a:fld>
            <a:endParaRPr lang="en-GB"/>
          </a:p>
        </p:txBody>
      </p:sp>
      <p:sp>
        <p:nvSpPr>
          <p:cNvPr id="5" name="Footer Placeholder 4">
            <a:extLst>
              <a:ext uri="{FF2B5EF4-FFF2-40B4-BE49-F238E27FC236}">
                <a16:creationId xmlns:a16="http://schemas.microsoft.com/office/drawing/2014/main" id="{F770E585-E204-4BF8-A799-6AB88762948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3617B6C-4B53-4524-AF45-0CB510ACA8B9}"/>
              </a:ext>
            </a:extLst>
          </p:cNvPr>
          <p:cNvSpPr>
            <a:spLocks noGrp="1"/>
          </p:cNvSpPr>
          <p:nvPr>
            <p:ph type="sldNum" sz="quarter" idx="12"/>
          </p:nvPr>
        </p:nvSpPr>
        <p:spPr/>
        <p:txBody>
          <a:bodyPr/>
          <a:lstStyle/>
          <a:p>
            <a:fld id="{308E9280-4349-4272-9961-0FA7670718E3}" type="slidenum">
              <a:rPr lang="en-GB" smtClean="0"/>
              <a:t>‹#›</a:t>
            </a:fld>
            <a:endParaRPr lang="en-GB"/>
          </a:p>
        </p:txBody>
      </p:sp>
    </p:spTree>
    <p:extLst>
      <p:ext uri="{BB962C8B-B14F-4D97-AF65-F5344CB8AC3E}">
        <p14:creationId xmlns:p14="http://schemas.microsoft.com/office/powerpoint/2010/main" val="30121238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3EA985-4A35-48E7-8BC8-AE94C3820BEA}"/>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157462A-D6E5-4456-91FD-86B7D06A9B3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3901D4B-E515-4F87-A46E-94F4A3C24A56}"/>
              </a:ext>
            </a:extLst>
          </p:cNvPr>
          <p:cNvSpPr>
            <a:spLocks noGrp="1"/>
          </p:cNvSpPr>
          <p:nvPr>
            <p:ph type="dt" sz="half" idx="10"/>
          </p:nvPr>
        </p:nvSpPr>
        <p:spPr/>
        <p:txBody>
          <a:bodyPr/>
          <a:lstStyle/>
          <a:p>
            <a:fld id="{3B44AC78-4AB0-4F2E-9DB2-3D56A50708AC}" type="datetimeFigureOut">
              <a:rPr lang="en-GB" smtClean="0"/>
              <a:t>16/04/2020</a:t>
            </a:fld>
            <a:endParaRPr lang="en-GB"/>
          </a:p>
        </p:txBody>
      </p:sp>
      <p:sp>
        <p:nvSpPr>
          <p:cNvPr id="5" name="Footer Placeholder 4">
            <a:extLst>
              <a:ext uri="{FF2B5EF4-FFF2-40B4-BE49-F238E27FC236}">
                <a16:creationId xmlns:a16="http://schemas.microsoft.com/office/drawing/2014/main" id="{F3992AFB-F8F6-4963-A7A0-B72A553536C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14F20A9-D667-4073-B9DE-303E8B61A99A}"/>
              </a:ext>
            </a:extLst>
          </p:cNvPr>
          <p:cNvSpPr>
            <a:spLocks noGrp="1"/>
          </p:cNvSpPr>
          <p:nvPr>
            <p:ph type="sldNum" sz="quarter" idx="12"/>
          </p:nvPr>
        </p:nvSpPr>
        <p:spPr/>
        <p:txBody>
          <a:bodyPr/>
          <a:lstStyle/>
          <a:p>
            <a:fld id="{308E9280-4349-4272-9961-0FA7670718E3}" type="slidenum">
              <a:rPr lang="en-GB" smtClean="0"/>
              <a:t>‹#›</a:t>
            </a:fld>
            <a:endParaRPr lang="en-GB"/>
          </a:p>
        </p:txBody>
      </p:sp>
    </p:spTree>
    <p:extLst>
      <p:ext uri="{BB962C8B-B14F-4D97-AF65-F5344CB8AC3E}">
        <p14:creationId xmlns:p14="http://schemas.microsoft.com/office/powerpoint/2010/main" val="17926381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29D36C5-77D1-4043-8E54-940F4451EB1E}"/>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BA432F3-E437-44ED-A1D4-4171E93F622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018B3A7-DD59-4BAB-A103-E2F23E443A4D}"/>
              </a:ext>
            </a:extLst>
          </p:cNvPr>
          <p:cNvSpPr>
            <a:spLocks noGrp="1"/>
          </p:cNvSpPr>
          <p:nvPr>
            <p:ph type="dt" sz="half" idx="10"/>
          </p:nvPr>
        </p:nvSpPr>
        <p:spPr/>
        <p:txBody>
          <a:bodyPr/>
          <a:lstStyle/>
          <a:p>
            <a:fld id="{3B44AC78-4AB0-4F2E-9DB2-3D56A50708AC}" type="datetimeFigureOut">
              <a:rPr lang="en-GB" smtClean="0"/>
              <a:t>16/04/2020</a:t>
            </a:fld>
            <a:endParaRPr lang="en-GB"/>
          </a:p>
        </p:txBody>
      </p:sp>
      <p:sp>
        <p:nvSpPr>
          <p:cNvPr id="5" name="Footer Placeholder 4">
            <a:extLst>
              <a:ext uri="{FF2B5EF4-FFF2-40B4-BE49-F238E27FC236}">
                <a16:creationId xmlns:a16="http://schemas.microsoft.com/office/drawing/2014/main" id="{72E64867-8518-426E-B0D9-6F46BAFD07C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40D1DCB-D1D2-4C6F-B679-10DDBCA688CB}"/>
              </a:ext>
            </a:extLst>
          </p:cNvPr>
          <p:cNvSpPr>
            <a:spLocks noGrp="1"/>
          </p:cNvSpPr>
          <p:nvPr>
            <p:ph type="sldNum" sz="quarter" idx="12"/>
          </p:nvPr>
        </p:nvSpPr>
        <p:spPr/>
        <p:txBody>
          <a:bodyPr/>
          <a:lstStyle/>
          <a:p>
            <a:fld id="{308E9280-4349-4272-9961-0FA7670718E3}" type="slidenum">
              <a:rPr lang="en-GB" smtClean="0"/>
              <a:t>‹#›</a:t>
            </a:fld>
            <a:endParaRPr lang="en-GB"/>
          </a:p>
        </p:txBody>
      </p:sp>
    </p:spTree>
    <p:extLst>
      <p:ext uri="{BB962C8B-B14F-4D97-AF65-F5344CB8AC3E}">
        <p14:creationId xmlns:p14="http://schemas.microsoft.com/office/powerpoint/2010/main" val="3325604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CB7696-48B3-4FDE-9102-D33ECD70DE6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D6B79023-A7EC-46E4-B867-2C31A83AC1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B7DA4F5A-970C-407B-9BE1-FB25188677A8}"/>
              </a:ext>
            </a:extLst>
          </p:cNvPr>
          <p:cNvSpPr>
            <a:spLocks noGrp="1"/>
          </p:cNvSpPr>
          <p:nvPr>
            <p:ph type="dt" sz="half" idx="10"/>
          </p:nvPr>
        </p:nvSpPr>
        <p:spPr/>
        <p:txBody>
          <a:bodyPr/>
          <a:lstStyle/>
          <a:p>
            <a:fld id="{F0DCE1C7-2404-46EF-96A9-787A9EE77BD9}" type="datetimeFigureOut">
              <a:rPr lang="en-GB" smtClean="0"/>
              <a:t>16/04/2020</a:t>
            </a:fld>
            <a:endParaRPr lang="en-GB"/>
          </a:p>
        </p:txBody>
      </p:sp>
      <p:sp>
        <p:nvSpPr>
          <p:cNvPr id="5" name="Footer Placeholder 4">
            <a:extLst>
              <a:ext uri="{FF2B5EF4-FFF2-40B4-BE49-F238E27FC236}">
                <a16:creationId xmlns:a16="http://schemas.microsoft.com/office/drawing/2014/main" id="{F770E585-E204-4BF8-A799-6AB88762948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3617B6C-4B53-4524-AF45-0CB510ACA8B9}"/>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37590116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BB7245-37E8-4A96-ADF6-8A70C980ECA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8566B68-4F7F-443B-A482-A12EE5CEE87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FBAAE26-F957-448C-B0D9-77A689A3D38B}"/>
              </a:ext>
            </a:extLst>
          </p:cNvPr>
          <p:cNvSpPr>
            <a:spLocks noGrp="1"/>
          </p:cNvSpPr>
          <p:nvPr>
            <p:ph type="dt" sz="half" idx="10"/>
          </p:nvPr>
        </p:nvSpPr>
        <p:spPr/>
        <p:txBody>
          <a:bodyPr/>
          <a:lstStyle/>
          <a:p>
            <a:fld id="{F0DCE1C7-2404-46EF-96A9-787A9EE77BD9}" type="datetimeFigureOut">
              <a:rPr lang="en-GB" smtClean="0"/>
              <a:t>16/04/2020</a:t>
            </a:fld>
            <a:endParaRPr lang="en-GB"/>
          </a:p>
        </p:txBody>
      </p:sp>
      <p:sp>
        <p:nvSpPr>
          <p:cNvPr id="5" name="Footer Placeholder 4">
            <a:extLst>
              <a:ext uri="{FF2B5EF4-FFF2-40B4-BE49-F238E27FC236}">
                <a16:creationId xmlns:a16="http://schemas.microsoft.com/office/drawing/2014/main" id="{80C3CE1B-F877-4314-A6C9-8EE15171C3C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FEA0253-F48B-4D8A-9627-AE6206B015AE}"/>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38283661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DE8D6F-445F-4F0C-9CAA-58485B871EC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1DEFF59C-B9DB-4274-B157-EB90A637275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85B9D5D-35C1-4247-8FB2-CCD5E2DD6856}"/>
              </a:ext>
            </a:extLst>
          </p:cNvPr>
          <p:cNvSpPr>
            <a:spLocks noGrp="1"/>
          </p:cNvSpPr>
          <p:nvPr>
            <p:ph type="dt" sz="half" idx="10"/>
          </p:nvPr>
        </p:nvSpPr>
        <p:spPr/>
        <p:txBody>
          <a:bodyPr/>
          <a:lstStyle/>
          <a:p>
            <a:fld id="{F0DCE1C7-2404-46EF-96A9-787A9EE77BD9}" type="datetimeFigureOut">
              <a:rPr lang="en-GB" smtClean="0"/>
              <a:t>16/04/2020</a:t>
            </a:fld>
            <a:endParaRPr lang="en-GB"/>
          </a:p>
        </p:txBody>
      </p:sp>
      <p:sp>
        <p:nvSpPr>
          <p:cNvPr id="5" name="Footer Placeholder 4">
            <a:extLst>
              <a:ext uri="{FF2B5EF4-FFF2-40B4-BE49-F238E27FC236}">
                <a16:creationId xmlns:a16="http://schemas.microsoft.com/office/drawing/2014/main" id="{E0B16481-E04A-4A35-A0DB-8129D75FBE7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7D8F3CA-0A37-4550-90F8-FE8BB469D157}"/>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234946169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EB7CAF-EE1D-466A-8943-7E5DA67F8C2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AB30130-CD3B-460C-884B-C7F2AF34A10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F6352F52-FCCD-4F9B-B35B-81B93947F3B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EA9DBB71-9E13-4C6C-8E7B-3B7DE699E59C}"/>
              </a:ext>
            </a:extLst>
          </p:cNvPr>
          <p:cNvSpPr>
            <a:spLocks noGrp="1"/>
          </p:cNvSpPr>
          <p:nvPr>
            <p:ph type="dt" sz="half" idx="10"/>
          </p:nvPr>
        </p:nvSpPr>
        <p:spPr/>
        <p:txBody>
          <a:bodyPr/>
          <a:lstStyle/>
          <a:p>
            <a:fld id="{F0DCE1C7-2404-46EF-96A9-787A9EE77BD9}" type="datetimeFigureOut">
              <a:rPr lang="en-GB" smtClean="0"/>
              <a:t>16/04/2020</a:t>
            </a:fld>
            <a:endParaRPr lang="en-GB"/>
          </a:p>
        </p:txBody>
      </p:sp>
      <p:sp>
        <p:nvSpPr>
          <p:cNvPr id="6" name="Footer Placeholder 5">
            <a:extLst>
              <a:ext uri="{FF2B5EF4-FFF2-40B4-BE49-F238E27FC236}">
                <a16:creationId xmlns:a16="http://schemas.microsoft.com/office/drawing/2014/main" id="{81FCA804-669F-4C68-B893-6B9BFCFE230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611B26B-7F91-4379-ABE1-6DFF584BDEE9}"/>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24161313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DD32C4-3238-417B-BB46-A1B8818E4B64}"/>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8303D3B-9125-4A34-8DA8-A63FF473002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53808C8-98A6-4F90-AB50-1021F3D2296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8D5FB9F6-BDE8-43DA-B621-3CA63A8474A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68611FB-2670-44BF-9956-5889BD06A7A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EC8D6FD7-2AB7-4290-A05C-0E7718157307}"/>
              </a:ext>
            </a:extLst>
          </p:cNvPr>
          <p:cNvSpPr>
            <a:spLocks noGrp="1"/>
          </p:cNvSpPr>
          <p:nvPr>
            <p:ph type="dt" sz="half" idx="10"/>
          </p:nvPr>
        </p:nvSpPr>
        <p:spPr/>
        <p:txBody>
          <a:bodyPr/>
          <a:lstStyle/>
          <a:p>
            <a:fld id="{F0DCE1C7-2404-46EF-96A9-787A9EE77BD9}" type="datetimeFigureOut">
              <a:rPr lang="en-GB" smtClean="0"/>
              <a:t>16/04/2020</a:t>
            </a:fld>
            <a:endParaRPr lang="en-GB"/>
          </a:p>
        </p:txBody>
      </p:sp>
      <p:sp>
        <p:nvSpPr>
          <p:cNvPr id="8" name="Footer Placeholder 7">
            <a:extLst>
              <a:ext uri="{FF2B5EF4-FFF2-40B4-BE49-F238E27FC236}">
                <a16:creationId xmlns:a16="http://schemas.microsoft.com/office/drawing/2014/main" id="{439F4398-BC82-44D8-BD59-55743875D2CF}"/>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19A49B51-BCD5-4BDC-B030-89AA9855BBC8}"/>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413874143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00D2D5-C1E0-4B79-85D0-7A4C391EE65F}"/>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FB01EFB8-DF27-4CFA-8D45-2A271B4ABD19}"/>
              </a:ext>
            </a:extLst>
          </p:cNvPr>
          <p:cNvSpPr>
            <a:spLocks noGrp="1"/>
          </p:cNvSpPr>
          <p:nvPr>
            <p:ph type="dt" sz="half" idx="10"/>
          </p:nvPr>
        </p:nvSpPr>
        <p:spPr/>
        <p:txBody>
          <a:bodyPr/>
          <a:lstStyle/>
          <a:p>
            <a:fld id="{F0DCE1C7-2404-46EF-96A9-787A9EE77BD9}" type="datetimeFigureOut">
              <a:rPr lang="en-GB" smtClean="0"/>
              <a:t>16/04/2020</a:t>
            </a:fld>
            <a:endParaRPr lang="en-GB"/>
          </a:p>
        </p:txBody>
      </p:sp>
      <p:sp>
        <p:nvSpPr>
          <p:cNvPr id="4" name="Footer Placeholder 3">
            <a:extLst>
              <a:ext uri="{FF2B5EF4-FFF2-40B4-BE49-F238E27FC236}">
                <a16:creationId xmlns:a16="http://schemas.microsoft.com/office/drawing/2014/main" id="{11906FFE-B3CF-41FA-9A31-B3D4140F96F2}"/>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9A84A69D-0183-4C94-B666-E49C4F2F2263}"/>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42823032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1DDCA9E-BB1F-40BD-9EC8-1DA7D60E0546}"/>
              </a:ext>
            </a:extLst>
          </p:cNvPr>
          <p:cNvSpPr>
            <a:spLocks noGrp="1"/>
          </p:cNvSpPr>
          <p:nvPr>
            <p:ph type="dt" sz="half" idx="10"/>
          </p:nvPr>
        </p:nvSpPr>
        <p:spPr/>
        <p:txBody>
          <a:bodyPr/>
          <a:lstStyle/>
          <a:p>
            <a:fld id="{F0DCE1C7-2404-46EF-96A9-787A9EE77BD9}" type="datetimeFigureOut">
              <a:rPr lang="en-GB" smtClean="0"/>
              <a:t>16/04/2020</a:t>
            </a:fld>
            <a:endParaRPr lang="en-GB"/>
          </a:p>
        </p:txBody>
      </p:sp>
      <p:sp>
        <p:nvSpPr>
          <p:cNvPr id="3" name="Footer Placeholder 2">
            <a:extLst>
              <a:ext uri="{FF2B5EF4-FFF2-40B4-BE49-F238E27FC236}">
                <a16:creationId xmlns:a16="http://schemas.microsoft.com/office/drawing/2014/main" id="{A3EB68C1-7319-4F0F-99EF-8276F8E0C1C8}"/>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0C81F1C2-6237-40FC-895A-3B4DB1F4E7C9}"/>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48750075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FA58A8-5F6F-4EA2-9EDA-5B7580F415B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97F7900E-9AA6-4D64-8FFC-FAB3B8B45A7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64B69BDA-D5EC-43F1-86B8-CC228729FF9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00A72DB-19D4-42EF-BB12-6E1CFC8CADF1}"/>
              </a:ext>
            </a:extLst>
          </p:cNvPr>
          <p:cNvSpPr>
            <a:spLocks noGrp="1"/>
          </p:cNvSpPr>
          <p:nvPr>
            <p:ph type="dt" sz="half" idx="10"/>
          </p:nvPr>
        </p:nvSpPr>
        <p:spPr/>
        <p:txBody>
          <a:bodyPr/>
          <a:lstStyle/>
          <a:p>
            <a:fld id="{F0DCE1C7-2404-46EF-96A9-787A9EE77BD9}" type="datetimeFigureOut">
              <a:rPr lang="en-GB" smtClean="0"/>
              <a:t>16/04/2020</a:t>
            </a:fld>
            <a:endParaRPr lang="en-GB"/>
          </a:p>
        </p:txBody>
      </p:sp>
      <p:sp>
        <p:nvSpPr>
          <p:cNvPr id="6" name="Footer Placeholder 5">
            <a:extLst>
              <a:ext uri="{FF2B5EF4-FFF2-40B4-BE49-F238E27FC236}">
                <a16:creationId xmlns:a16="http://schemas.microsoft.com/office/drawing/2014/main" id="{42DF406F-FE7C-4657-9F6E-2E950F3FF4C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DEBA4C6-FCD0-455D-BAF7-B07F4C3DB87F}"/>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24538243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BB7245-37E8-4A96-ADF6-8A70C980ECA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8566B68-4F7F-443B-A482-A12EE5CEE87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FBAAE26-F957-448C-B0D9-77A689A3D38B}"/>
              </a:ext>
            </a:extLst>
          </p:cNvPr>
          <p:cNvSpPr>
            <a:spLocks noGrp="1"/>
          </p:cNvSpPr>
          <p:nvPr>
            <p:ph type="dt" sz="half" idx="10"/>
          </p:nvPr>
        </p:nvSpPr>
        <p:spPr/>
        <p:txBody>
          <a:bodyPr/>
          <a:lstStyle/>
          <a:p>
            <a:fld id="{3B44AC78-4AB0-4F2E-9DB2-3D56A50708AC}" type="datetimeFigureOut">
              <a:rPr lang="en-GB" smtClean="0"/>
              <a:t>16/04/2020</a:t>
            </a:fld>
            <a:endParaRPr lang="en-GB"/>
          </a:p>
        </p:txBody>
      </p:sp>
      <p:sp>
        <p:nvSpPr>
          <p:cNvPr id="5" name="Footer Placeholder 4">
            <a:extLst>
              <a:ext uri="{FF2B5EF4-FFF2-40B4-BE49-F238E27FC236}">
                <a16:creationId xmlns:a16="http://schemas.microsoft.com/office/drawing/2014/main" id="{80C3CE1B-F877-4314-A6C9-8EE15171C3C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FEA0253-F48B-4D8A-9627-AE6206B015AE}"/>
              </a:ext>
            </a:extLst>
          </p:cNvPr>
          <p:cNvSpPr>
            <a:spLocks noGrp="1"/>
          </p:cNvSpPr>
          <p:nvPr>
            <p:ph type="sldNum" sz="quarter" idx="12"/>
          </p:nvPr>
        </p:nvSpPr>
        <p:spPr/>
        <p:txBody>
          <a:bodyPr/>
          <a:lstStyle/>
          <a:p>
            <a:fld id="{308E9280-4349-4272-9961-0FA7670718E3}" type="slidenum">
              <a:rPr lang="en-GB" smtClean="0"/>
              <a:t>‹#›</a:t>
            </a:fld>
            <a:endParaRPr lang="en-GB"/>
          </a:p>
        </p:txBody>
      </p:sp>
    </p:spTree>
    <p:extLst>
      <p:ext uri="{BB962C8B-B14F-4D97-AF65-F5344CB8AC3E}">
        <p14:creationId xmlns:p14="http://schemas.microsoft.com/office/powerpoint/2010/main" val="242437306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EE5FF1-11BE-4281-994C-8CB52A0BCAF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CBF64D55-A4B4-4C12-BFF7-C0BFFE5AFFD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4995BDB1-EA13-433A-84C7-CE4646AB11F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0DC43EA-4929-4145-8F02-C798F5D72F45}"/>
              </a:ext>
            </a:extLst>
          </p:cNvPr>
          <p:cNvSpPr>
            <a:spLocks noGrp="1"/>
          </p:cNvSpPr>
          <p:nvPr>
            <p:ph type="dt" sz="half" idx="10"/>
          </p:nvPr>
        </p:nvSpPr>
        <p:spPr/>
        <p:txBody>
          <a:bodyPr/>
          <a:lstStyle/>
          <a:p>
            <a:fld id="{F0DCE1C7-2404-46EF-96A9-787A9EE77BD9}" type="datetimeFigureOut">
              <a:rPr lang="en-GB" smtClean="0"/>
              <a:t>16/04/2020</a:t>
            </a:fld>
            <a:endParaRPr lang="en-GB"/>
          </a:p>
        </p:txBody>
      </p:sp>
      <p:sp>
        <p:nvSpPr>
          <p:cNvPr id="6" name="Footer Placeholder 5">
            <a:extLst>
              <a:ext uri="{FF2B5EF4-FFF2-40B4-BE49-F238E27FC236}">
                <a16:creationId xmlns:a16="http://schemas.microsoft.com/office/drawing/2014/main" id="{62203BFF-BCE2-4FEB-BEFB-9840241F12E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96EE46E-8B32-43FD-B31A-846A50321F78}"/>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261517050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3EA985-4A35-48E7-8BC8-AE94C3820BEA}"/>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157462A-D6E5-4456-91FD-86B7D06A9B3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3901D4B-E515-4F87-A46E-94F4A3C24A56}"/>
              </a:ext>
            </a:extLst>
          </p:cNvPr>
          <p:cNvSpPr>
            <a:spLocks noGrp="1"/>
          </p:cNvSpPr>
          <p:nvPr>
            <p:ph type="dt" sz="half" idx="10"/>
          </p:nvPr>
        </p:nvSpPr>
        <p:spPr/>
        <p:txBody>
          <a:bodyPr/>
          <a:lstStyle/>
          <a:p>
            <a:fld id="{F0DCE1C7-2404-46EF-96A9-787A9EE77BD9}" type="datetimeFigureOut">
              <a:rPr lang="en-GB" smtClean="0"/>
              <a:t>16/04/2020</a:t>
            </a:fld>
            <a:endParaRPr lang="en-GB"/>
          </a:p>
        </p:txBody>
      </p:sp>
      <p:sp>
        <p:nvSpPr>
          <p:cNvPr id="5" name="Footer Placeholder 4">
            <a:extLst>
              <a:ext uri="{FF2B5EF4-FFF2-40B4-BE49-F238E27FC236}">
                <a16:creationId xmlns:a16="http://schemas.microsoft.com/office/drawing/2014/main" id="{F3992AFB-F8F6-4963-A7A0-B72A553536C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14F20A9-D667-4073-B9DE-303E8B61A99A}"/>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103531740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29D36C5-77D1-4043-8E54-940F4451EB1E}"/>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BA432F3-E437-44ED-A1D4-4171E93F622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018B3A7-DD59-4BAB-A103-E2F23E443A4D}"/>
              </a:ext>
            </a:extLst>
          </p:cNvPr>
          <p:cNvSpPr>
            <a:spLocks noGrp="1"/>
          </p:cNvSpPr>
          <p:nvPr>
            <p:ph type="dt" sz="half" idx="10"/>
          </p:nvPr>
        </p:nvSpPr>
        <p:spPr/>
        <p:txBody>
          <a:bodyPr/>
          <a:lstStyle/>
          <a:p>
            <a:fld id="{F0DCE1C7-2404-46EF-96A9-787A9EE77BD9}" type="datetimeFigureOut">
              <a:rPr lang="en-GB" smtClean="0"/>
              <a:t>16/04/2020</a:t>
            </a:fld>
            <a:endParaRPr lang="en-GB"/>
          </a:p>
        </p:txBody>
      </p:sp>
      <p:sp>
        <p:nvSpPr>
          <p:cNvPr id="5" name="Footer Placeholder 4">
            <a:extLst>
              <a:ext uri="{FF2B5EF4-FFF2-40B4-BE49-F238E27FC236}">
                <a16:creationId xmlns:a16="http://schemas.microsoft.com/office/drawing/2014/main" id="{72E64867-8518-426E-B0D9-6F46BAFD07C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40D1DCB-D1D2-4C6F-B679-10DDBCA688CB}"/>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180926951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CB7696-48B3-4FDE-9102-D33ECD70DE6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D6B79023-A7EC-46E4-B867-2C31A83AC1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B7DA4F5A-970C-407B-9BE1-FB25188677A8}"/>
              </a:ext>
            </a:extLst>
          </p:cNvPr>
          <p:cNvSpPr>
            <a:spLocks noGrp="1"/>
          </p:cNvSpPr>
          <p:nvPr>
            <p:ph type="dt" sz="half" idx="10"/>
          </p:nvPr>
        </p:nvSpPr>
        <p:spPr/>
        <p:txBody>
          <a:bodyPr/>
          <a:lstStyle/>
          <a:p>
            <a:fld id="{F0DCE1C7-2404-46EF-96A9-787A9EE77BD9}" type="datetimeFigureOut">
              <a:rPr lang="en-GB" smtClean="0"/>
              <a:t>16/04/2020</a:t>
            </a:fld>
            <a:endParaRPr lang="en-GB"/>
          </a:p>
        </p:txBody>
      </p:sp>
      <p:sp>
        <p:nvSpPr>
          <p:cNvPr id="5" name="Footer Placeholder 4">
            <a:extLst>
              <a:ext uri="{FF2B5EF4-FFF2-40B4-BE49-F238E27FC236}">
                <a16:creationId xmlns:a16="http://schemas.microsoft.com/office/drawing/2014/main" id="{F770E585-E204-4BF8-A799-6AB88762948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3617B6C-4B53-4524-AF45-0CB510ACA8B9}"/>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157995152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BB7245-37E8-4A96-ADF6-8A70C980ECA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8566B68-4F7F-443B-A482-A12EE5CEE87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FBAAE26-F957-448C-B0D9-77A689A3D38B}"/>
              </a:ext>
            </a:extLst>
          </p:cNvPr>
          <p:cNvSpPr>
            <a:spLocks noGrp="1"/>
          </p:cNvSpPr>
          <p:nvPr>
            <p:ph type="dt" sz="half" idx="10"/>
          </p:nvPr>
        </p:nvSpPr>
        <p:spPr/>
        <p:txBody>
          <a:bodyPr/>
          <a:lstStyle/>
          <a:p>
            <a:fld id="{F0DCE1C7-2404-46EF-96A9-787A9EE77BD9}" type="datetimeFigureOut">
              <a:rPr lang="en-GB" smtClean="0"/>
              <a:t>16/04/2020</a:t>
            </a:fld>
            <a:endParaRPr lang="en-GB"/>
          </a:p>
        </p:txBody>
      </p:sp>
      <p:sp>
        <p:nvSpPr>
          <p:cNvPr id="5" name="Footer Placeholder 4">
            <a:extLst>
              <a:ext uri="{FF2B5EF4-FFF2-40B4-BE49-F238E27FC236}">
                <a16:creationId xmlns:a16="http://schemas.microsoft.com/office/drawing/2014/main" id="{80C3CE1B-F877-4314-A6C9-8EE15171C3C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FEA0253-F48B-4D8A-9627-AE6206B015AE}"/>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350893599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DE8D6F-445F-4F0C-9CAA-58485B871EC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1DEFF59C-B9DB-4274-B157-EB90A637275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85B9D5D-35C1-4247-8FB2-CCD5E2DD6856}"/>
              </a:ext>
            </a:extLst>
          </p:cNvPr>
          <p:cNvSpPr>
            <a:spLocks noGrp="1"/>
          </p:cNvSpPr>
          <p:nvPr>
            <p:ph type="dt" sz="half" idx="10"/>
          </p:nvPr>
        </p:nvSpPr>
        <p:spPr/>
        <p:txBody>
          <a:bodyPr/>
          <a:lstStyle/>
          <a:p>
            <a:fld id="{F0DCE1C7-2404-46EF-96A9-787A9EE77BD9}" type="datetimeFigureOut">
              <a:rPr lang="en-GB" smtClean="0"/>
              <a:t>16/04/2020</a:t>
            </a:fld>
            <a:endParaRPr lang="en-GB"/>
          </a:p>
        </p:txBody>
      </p:sp>
      <p:sp>
        <p:nvSpPr>
          <p:cNvPr id="5" name="Footer Placeholder 4">
            <a:extLst>
              <a:ext uri="{FF2B5EF4-FFF2-40B4-BE49-F238E27FC236}">
                <a16:creationId xmlns:a16="http://schemas.microsoft.com/office/drawing/2014/main" id="{E0B16481-E04A-4A35-A0DB-8129D75FBE7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7D8F3CA-0A37-4550-90F8-FE8BB469D157}"/>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395519645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EB7CAF-EE1D-466A-8943-7E5DA67F8C2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AB30130-CD3B-460C-884B-C7F2AF34A10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F6352F52-FCCD-4F9B-B35B-81B93947F3B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EA9DBB71-9E13-4C6C-8E7B-3B7DE699E59C}"/>
              </a:ext>
            </a:extLst>
          </p:cNvPr>
          <p:cNvSpPr>
            <a:spLocks noGrp="1"/>
          </p:cNvSpPr>
          <p:nvPr>
            <p:ph type="dt" sz="half" idx="10"/>
          </p:nvPr>
        </p:nvSpPr>
        <p:spPr/>
        <p:txBody>
          <a:bodyPr/>
          <a:lstStyle/>
          <a:p>
            <a:fld id="{F0DCE1C7-2404-46EF-96A9-787A9EE77BD9}" type="datetimeFigureOut">
              <a:rPr lang="en-GB" smtClean="0"/>
              <a:t>16/04/2020</a:t>
            </a:fld>
            <a:endParaRPr lang="en-GB"/>
          </a:p>
        </p:txBody>
      </p:sp>
      <p:sp>
        <p:nvSpPr>
          <p:cNvPr id="6" name="Footer Placeholder 5">
            <a:extLst>
              <a:ext uri="{FF2B5EF4-FFF2-40B4-BE49-F238E27FC236}">
                <a16:creationId xmlns:a16="http://schemas.microsoft.com/office/drawing/2014/main" id="{81FCA804-669F-4C68-B893-6B9BFCFE230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611B26B-7F91-4379-ABE1-6DFF584BDEE9}"/>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70944497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DD32C4-3238-417B-BB46-A1B8818E4B64}"/>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8303D3B-9125-4A34-8DA8-A63FF473002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53808C8-98A6-4F90-AB50-1021F3D2296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8D5FB9F6-BDE8-43DA-B621-3CA63A8474A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68611FB-2670-44BF-9956-5889BD06A7A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EC8D6FD7-2AB7-4290-A05C-0E7718157307}"/>
              </a:ext>
            </a:extLst>
          </p:cNvPr>
          <p:cNvSpPr>
            <a:spLocks noGrp="1"/>
          </p:cNvSpPr>
          <p:nvPr>
            <p:ph type="dt" sz="half" idx="10"/>
          </p:nvPr>
        </p:nvSpPr>
        <p:spPr/>
        <p:txBody>
          <a:bodyPr/>
          <a:lstStyle/>
          <a:p>
            <a:fld id="{F0DCE1C7-2404-46EF-96A9-787A9EE77BD9}" type="datetimeFigureOut">
              <a:rPr lang="en-GB" smtClean="0"/>
              <a:t>16/04/2020</a:t>
            </a:fld>
            <a:endParaRPr lang="en-GB"/>
          </a:p>
        </p:txBody>
      </p:sp>
      <p:sp>
        <p:nvSpPr>
          <p:cNvPr id="8" name="Footer Placeholder 7">
            <a:extLst>
              <a:ext uri="{FF2B5EF4-FFF2-40B4-BE49-F238E27FC236}">
                <a16:creationId xmlns:a16="http://schemas.microsoft.com/office/drawing/2014/main" id="{439F4398-BC82-44D8-BD59-55743875D2CF}"/>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19A49B51-BCD5-4BDC-B030-89AA9855BBC8}"/>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326909161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00D2D5-C1E0-4B79-85D0-7A4C391EE65F}"/>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FB01EFB8-DF27-4CFA-8D45-2A271B4ABD19}"/>
              </a:ext>
            </a:extLst>
          </p:cNvPr>
          <p:cNvSpPr>
            <a:spLocks noGrp="1"/>
          </p:cNvSpPr>
          <p:nvPr>
            <p:ph type="dt" sz="half" idx="10"/>
          </p:nvPr>
        </p:nvSpPr>
        <p:spPr/>
        <p:txBody>
          <a:bodyPr/>
          <a:lstStyle/>
          <a:p>
            <a:fld id="{F0DCE1C7-2404-46EF-96A9-787A9EE77BD9}" type="datetimeFigureOut">
              <a:rPr lang="en-GB" smtClean="0"/>
              <a:t>16/04/2020</a:t>
            </a:fld>
            <a:endParaRPr lang="en-GB"/>
          </a:p>
        </p:txBody>
      </p:sp>
      <p:sp>
        <p:nvSpPr>
          <p:cNvPr id="4" name="Footer Placeholder 3">
            <a:extLst>
              <a:ext uri="{FF2B5EF4-FFF2-40B4-BE49-F238E27FC236}">
                <a16:creationId xmlns:a16="http://schemas.microsoft.com/office/drawing/2014/main" id="{11906FFE-B3CF-41FA-9A31-B3D4140F96F2}"/>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9A84A69D-0183-4C94-B666-E49C4F2F2263}"/>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296346332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1DDCA9E-BB1F-40BD-9EC8-1DA7D60E0546}"/>
              </a:ext>
            </a:extLst>
          </p:cNvPr>
          <p:cNvSpPr>
            <a:spLocks noGrp="1"/>
          </p:cNvSpPr>
          <p:nvPr>
            <p:ph type="dt" sz="half" idx="10"/>
          </p:nvPr>
        </p:nvSpPr>
        <p:spPr/>
        <p:txBody>
          <a:bodyPr/>
          <a:lstStyle/>
          <a:p>
            <a:fld id="{F0DCE1C7-2404-46EF-96A9-787A9EE77BD9}" type="datetimeFigureOut">
              <a:rPr lang="en-GB" smtClean="0"/>
              <a:t>16/04/2020</a:t>
            </a:fld>
            <a:endParaRPr lang="en-GB"/>
          </a:p>
        </p:txBody>
      </p:sp>
      <p:sp>
        <p:nvSpPr>
          <p:cNvPr id="3" name="Footer Placeholder 2">
            <a:extLst>
              <a:ext uri="{FF2B5EF4-FFF2-40B4-BE49-F238E27FC236}">
                <a16:creationId xmlns:a16="http://schemas.microsoft.com/office/drawing/2014/main" id="{A3EB68C1-7319-4F0F-99EF-8276F8E0C1C8}"/>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0C81F1C2-6237-40FC-895A-3B4DB1F4E7C9}"/>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28436326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DE8D6F-445F-4F0C-9CAA-58485B871EC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1DEFF59C-B9DB-4274-B157-EB90A637275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85B9D5D-35C1-4247-8FB2-CCD5E2DD6856}"/>
              </a:ext>
            </a:extLst>
          </p:cNvPr>
          <p:cNvSpPr>
            <a:spLocks noGrp="1"/>
          </p:cNvSpPr>
          <p:nvPr>
            <p:ph type="dt" sz="half" idx="10"/>
          </p:nvPr>
        </p:nvSpPr>
        <p:spPr/>
        <p:txBody>
          <a:bodyPr/>
          <a:lstStyle/>
          <a:p>
            <a:fld id="{3B44AC78-4AB0-4F2E-9DB2-3D56A50708AC}" type="datetimeFigureOut">
              <a:rPr lang="en-GB" smtClean="0"/>
              <a:t>16/04/2020</a:t>
            </a:fld>
            <a:endParaRPr lang="en-GB"/>
          </a:p>
        </p:txBody>
      </p:sp>
      <p:sp>
        <p:nvSpPr>
          <p:cNvPr id="5" name="Footer Placeholder 4">
            <a:extLst>
              <a:ext uri="{FF2B5EF4-FFF2-40B4-BE49-F238E27FC236}">
                <a16:creationId xmlns:a16="http://schemas.microsoft.com/office/drawing/2014/main" id="{E0B16481-E04A-4A35-A0DB-8129D75FBE7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7D8F3CA-0A37-4550-90F8-FE8BB469D157}"/>
              </a:ext>
            </a:extLst>
          </p:cNvPr>
          <p:cNvSpPr>
            <a:spLocks noGrp="1"/>
          </p:cNvSpPr>
          <p:nvPr>
            <p:ph type="sldNum" sz="quarter" idx="12"/>
          </p:nvPr>
        </p:nvSpPr>
        <p:spPr/>
        <p:txBody>
          <a:bodyPr/>
          <a:lstStyle/>
          <a:p>
            <a:fld id="{308E9280-4349-4272-9961-0FA7670718E3}" type="slidenum">
              <a:rPr lang="en-GB" smtClean="0"/>
              <a:t>‹#›</a:t>
            </a:fld>
            <a:endParaRPr lang="en-GB"/>
          </a:p>
        </p:txBody>
      </p:sp>
    </p:spTree>
    <p:extLst>
      <p:ext uri="{BB962C8B-B14F-4D97-AF65-F5344CB8AC3E}">
        <p14:creationId xmlns:p14="http://schemas.microsoft.com/office/powerpoint/2010/main" val="337088148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FA58A8-5F6F-4EA2-9EDA-5B7580F415B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97F7900E-9AA6-4D64-8FFC-FAB3B8B45A7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64B69BDA-D5EC-43F1-86B8-CC228729FF9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00A72DB-19D4-42EF-BB12-6E1CFC8CADF1}"/>
              </a:ext>
            </a:extLst>
          </p:cNvPr>
          <p:cNvSpPr>
            <a:spLocks noGrp="1"/>
          </p:cNvSpPr>
          <p:nvPr>
            <p:ph type="dt" sz="half" idx="10"/>
          </p:nvPr>
        </p:nvSpPr>
        <p:spPr/>
        <p:txBody>
          <a:bodyPr/>
          <a:lstStyle/>
          <a:p>
            <a:fld id="{F0DCE1C7-2404-46EF-96A9-787A9EE77BD9}" type="datetimeFigureOut">
              <a:rPr lang="en-GB" smtClean="0"/>
              <a:t>16/04/2020</a:t>
            </a:fld>
            <a:endParaRPr lang="en-GB"/>
          </a:p>
        </p:txBody>
      </p:sp>
      <p:sp>
        <p:nvSpPr>
          <p:cNvPr id="6" name="Footer Placeholder 5">
            <a:extLst>
              <a:ext uri="{FF2B5EF4-FFF2-40B4-BE49-F238E27FC236}">
                <a16:creationId xmlns:a16="http://schemas.microsoft.com/office/drawing/2014/main" id="{42DF406F-FE7C-4657-9F6E-2E950F3FF4C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DEBA4C6-FCD0-455D-BAF7-B07F4C3DB87F}"/>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263510773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EE5FF1-11BE-4281-994C-8CB52A0BCAF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CBF64D55-A4B4-4C12-BFF7-C0BFFE5AFFD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4995BDB1-EA13-433A-84C7-CE4646AB11F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0DC43EA-4929-4145-8F02-C798F5D72F45}"/>
              </a:ext>
            </a:extLst>
          </p:cNvPr>
          <p:cNvSpPr>
            <a:spLocks noGrp="1"/>
          </p:cNvSpPr>
          <p:nvPr>
            <p:ph type="dt" sz="half" idx="10"/>
          </p:nvPr>
        </p:nvSpPr>
        <p:spPr/>
        <p:txBody>
          <a:bodyPr/>
          <a:lstStyle/>
          <a:p>
            <a:fld id="{F0DCE1C7-2404-46EF-96A9-787A9EE77BD9}" type="datetimeFigureOut">
              <a:rPr lang="en-GB" smtClean="0"/>
              <a:t>16/04/2020</a:t>
            </a:fld>
            <a:endParaRPr lang="en-GB"/>
          </a:p>
        </p:txBody>
      </p:sp>
      <p:sp>
        <p:nvSpPr>
          <p:cNvPr id="6" name="Footer Placeholder 5">
            <a:extLst>
              <a:ext uri="{FF2B5EF4-FFF2-40B4-BE49-F238E27FC236}">
                <a16:creationId xmlns:a16="http://schemas.microsoft.com/office/drawing/2014/main" id="{62203BFF-BCE2-4FEB-BEFB-9840241F12E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96EE46E-8B32-43FD-B31A-846A50321F78}"/>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374083663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3EA985-4A35-48E7-8BC8-AE94C3820BEA}"/>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157462A-D6E5-4456-91FD-86B7D06A9B3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3901D4B-E515-4F87-A46E-94F4A3C24A56}"/>
              </a:ext>
            </a:extLst>
          </p:cNvPr>
          <p:cNvSpPr>
            <a:spLocks noGrp="1"/>
          </p:cNvSpPr>
          <p:nvPr>
            <p:ph type="dt" sz="half" idx="10"/>
          </p:nvPr>
        </p:nvSpPr>
        <p:spPr/>
        <p:txBody>
          <a:bodyPr/>
          <a:lstStyle/>
          <a:p>
            <a:fld id="{F0DCE1C7-2404-46EF-96A9-787A9EE77BD9}" type="datetimeFigureOut">
              <a:rPr lang="en-GB" smtClean="0"/>
              <a:t>16/04/2020</a:t>
            </a:fld>
            <a:endParaRPr lang="en-GB"/>
          </a:p>
        </p:txBody>
      </p:sp>
      <p:sp>
        <p:nvSpPr>
          <p:cNvPr id="5" name="Footer Placeholder 4">
            <a:extLst>
              <a:ext uri="{FF2B5EF4-FFF2-40B4-BE49-F238E27FC236}">
                <a16:creationId xmlns:a16="http://schemas.microsoft.com/office/drawing/2014/main" id="{F3992AFB-F8F6-4963-A7A0-B72A553536C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14F20A9-D667-4073-B9DE-303E8B61A99A}"/>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413088352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29D36C5-77D1-4043-8E54-940F4451EB1E}"/>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BA432F3-E437-44ED-A1D4-4171E93F622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018B3A7-DD59-4BAB-A103-E2F23E443A4D}"/>
              </a:ext>
            </a:extLst>
          </p:cNvPr>
          <p:cNvSpPr>
            <a:spLocks noGrp="1"/>
          </p:cNvSpPr>
          <p:nvPr>
            <p:ph type="dt" sz="half" idx="10"/>
          </p:nvPr>
        </p:nvSpPr>
        <p:spPr/>
        <p:txBody>
          <a:bodyPr/>
          <a:lstStyle/>
          <a:p>
            <a:fld id="{F0DCE1C7-2404-46EF-96A9-787A9EE77BD9}" type="datetimeFigureOut">
              <a:rPr lang="en-GB" smtClean="0"/>
              <a:t>16/04/2020</a:t>
            </a:fld>
            <a:endParaRPr lang="en-GB"/>
          </a:p>
        </p:txBody>
      </p:sp>
      <p:sp>
        <p:nvSpPr>
          <p:cNvPr id="5" name="Footer Placeholder 4">
            <a:extLst>
              <a:ext uri="{FF2B5EF4-FFF2-40B4-BE49-F238E27FC236}">
                <a16:creationId xmlns:a16="http://schemas.microsoft.com/office/drawing/2014/main" id="{72E64867-8518-426E-B0D9-6F46BAFD07C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40D1DCB-D1D2-4C6F-B679-10DDBCA688CB}"/>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396649779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CB7696-48B3-4FDE-9102-D33ECD70DE6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D6B79023-A7EC-46E4-B867-2C31A83AC1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B7DA4F5A-970C-407B-9BE1-FB25188677A8}"/>
              </a:ext>
            </a:extLst>
          </p:cNvPr>
          <p:cNvSpPr>
            <a:spLocks noGrp="1"/>
          </p:cNvSpPr>
          <p:nvPr>
            <p:ph type="dt" sz="half" idx="10"/>
          </p:nvPr>
        </p:nvSpPr>
        <p:spPr/>
        <p:txBody>
          <a:bodyPr/>
          <a:lstStyle/>
          <a:p>
            <a:fld id="{F0DCE1C7-2404-46EF-96A9-787A9EE77BD9}" type="datetimeFigureOut">
              <a:rPr lang="en-GB" smtClean="0"/>
              <a:t>16/04/2020</a:t>
            </a:fld>
            <a:endParaRPr lang="en-GB"/>
          </a:p>
        </p:txBody>
      </p:sp>
      <p:sp>
        <p:nvSpPr>
          <p:cNvPr id="5" name="Footer Placeholder 4">
            <a:extLst>
              <a:ext uri="{FF2B5EF4-FFF2-40B4-BE49-F238E27FC236}">
                <a16:creationId xmlns:a16="http://schemas.microsoft.com/office/drawing/2014/main" id="{F770E585-E204-4BF8-A799-6AB88762948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3617B6C-4B53-4524-AF45-0CB510ACA8B9}"/>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282373736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BB7245-37E8-4A96-ADF6-8A70C980ECA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8566B68-4F7F-443B-A482-A12EE5CEE87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FBAAE26-F957-448C-B0D9-77A689A3D38B}"/>
              </a:ext>
            </a:extLst>
          </p:cNvPr>
          <p:cNvSpPr>
            <a:spLocks noGrp="1"/>
          </p:cNvSpPr>
          <p:nvPr>
            <p:ph type="dt" sz="half" idx="10"/>
          </p:nvPr>
        </p:nvSpPr>
        <p:spPr/>
        <p:txBody>
          <a:bodyPr/>
          <a:lstStyle/>
          <a:p>
            <a:fld id="{F0DCE1C7-2404-46EF-96A9-787A9EE77BD9}" type="datetimeFigureOut">
              <a:rPr lang="en-GB" smtClean="0"/>
              <a:t>16/04/2020</a:t>
            </a:fld>
            <a:endParaRPr lang="en-GB"/>
          </a:p>
        </p:txBody>
      </p:sp>
      <p:sp>
        <p:nvSpPr>
          <p:cNvPr id="5" name="Footer Placeholder 4">
            <a:extLst>
              <a:ext uri="{FF2B5EF4-FFF2-40B4-BE49-F238E27FC236}">
                <a16:creationId xmlns:a16="http://schemas.microsoft.com/office/drawing/2014/main" id="{80C3CE1B-F877-4314-A6C9-8EE15171C3C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FEA0253-F48B-4D8A-9627-AE6206B015AE}"/>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172333357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DE8D6F-445F-4F0C-9CAA-58485B871EC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1DEFF59C-B9DB-4274-B157-EB90A637275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85B9D5D-35C1-4247-8FB2-CCD5E2DD6856}"/>
              </a:ext>
            </a:extLst>
          </p:cNvPr>
          <p:cNvSpPr>
            <a:spLocks noGrp="1"/>
          </p:cNvSpPr>
          <p:nvPr>
            <p:ph type="dt" sz="half" idx="10"/>
          </p:nvPr>
        </p:nvSpPr>
        <p:spPr/>
        <p:txBody>
          <a:bodyPr/>
          <a:lstStyle/>
          <a:p>
            <a:fld id="{F0DCE1C7-2404-46EF-96A9-787A9EE77BD9}" type="datetimeFigureOut">
              <a:rPr lang="en-GB" smtClean="0"/>
              <a:t>16/04/2020</a:t>
            </a:fld>
            <a:endParaRPr lang="en-GB"/>
          </a:p>
        </p:txBody>
      </p:sp>
      <p:sp>
        <p:nvSpPr>
          <p:cNvPr id="5" name="Footer Placeholder 4">
            <a:extLst>
              <a:ext uri="{FF2B5EF4-FFF2-40B4-BE49-F238E27FC236}">
                <a16:creationId xmlns:a16="http://schemas.microsoft.com/office/drawing/2014/main" id="{E0B16481-E04A-4A35-A0DB-8129D75FBE7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7D8F3CA-0A37-4550-90F8-FE8BB469D157}"/>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232861849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EB7CAF-EE1D-466A-8943-7E5DA67F8C2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AB30130-CD3B-460C-884B-C7F2AF34A10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F6352F52-FCCD-4F9B-B35B-81B93947F3B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EA9DBB71-9E13-4C6C-8E7B-3B7DE699E59C}"/>
              </a:ext>
            </a:extLst>
          </p:cNvPr>
          <p:cNvSpPr>
            <a:spLocks noGrp="1"/>
          </p:cNvSpPr>
          <p:nvPr>
            <p:ph type="dt" sz="half" idx="10"/>
          </p:nvPr>
        </p:nvSpPr>
        <p:spPr/>
        <p:txBody>
          <a:bodyPr/>
          <a:lstStyle/>
          <a:p>
            <a:fld id="{F0DCE1C7-2404-46EF-96A9-787A9EE77BD9}" type="datetimeFigureOut">
              <a:rPr lang="en-GB" smtClean="0"/>
              <a:t>16/04/2020</a:t>
            </a:fld>
            <a:endParaRPr lang="en-GB"/>
          </a:p>
        </p:txBody>
      </p:sp>
      <p:sp>
        <p:nvSpPr>
          <p:cNvPr id="6" name="Footer Placeholder 5">
            <a:extLst>
              <a:ext uri="{FF2B5EF4-FFF2-40B4-BE49-F238E27FC236}">
                <a16:creationId xmlns:a16="http://schemas.microsoft.com/office/drawing/2014/main" id="{81FCA804-669F-4C68-B893-6B9BFCFE230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611B26B-7F91-4379-ABE1-6DFF584BDEE9}"/>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179828993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DD32C4-3238-417B-BB46-A1B8818E4B64}"/>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8303D3B-9125-4A34-8DA8-A63FF473002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53808C8-98A6-4F90-AB50-1021F3D2296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8D5FB9F6-BDE8-43DA-B621-3CA63A8474A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68611FB-2670-44BF-9956-5889BD06A7A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EC8D6FD7-2AB7-4290-A05C-0E7718157307}"/>
              </a:ext>
            </a:extLst>
          </p:cNvPr>
          <p:cNvSpPr>
            <a:spLocks noGrp="1"/>
          </p:cNvSpPr>
          <p:nvPr>
            <p:ph type="dt" sz="half" idx="10"/>
          </p:nvPr>
        </p:nvSpPr>
        <p:spPr/>
        <p:txBody>
          <a:bodyPr/>
          <a:lstStyle/>
          <a:p>
            <a:fld id="{F0DCE1C7-2404-46EF-96A9-787A9EE77BD9}" type="datetimeFigureOut">
              <a:rPr lang="en-GB" smtClean="0"/>
              <a:t>16/04/2020</a:t>
            </a:fld>
            <a:endParaRPr lang="en-GB"/>
          </a:p>
        </p:txBody>
      </p:sp>
      <p:sp>
        <p:nvSpPr>
          <p:cNvPr id="8" name="Footer Placeholder 7">
            <a:extLst>
              <a:ext uri="{FF2B5EF4-FFF2-40B4-BE49-F238E27FC236}">
                <a16:creationId xmlns:a16="http://schemas.microsoft.com/office/drawing/2014/main" id="{439F4398-BC82-44D8-BD59-55743875D2CF}"/>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19A49B51-BCD5-4BDC-B030-89AA9855BBC8}"/>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394755593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00D2D5-C1E0-4B79-85D0-7A4C391EE65F}"/>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FB01EFB8-DF27-4CFA-8D45-2A271B4ABD19}"/>
              </a:ext>
            </a:extLst>
          </p:cNvPr>
          <p:cNvSpPr>
            <a:spLocks noGrp="1"/>
          </p:cNvSpPr>
          <p:nvPr>
            <p:ph type="dt" sz="half" idx="10"/>
          </p:nvPr>
        </p:nvSpPr>
        <p:spPr/>
        <p:txBody>
          <a:bodyPr/>
          <a:lstStyle/>
          <a:p>
            <a:fld id="{F0DCE1C7-2404-46EF-96A9-787A9EE77BD9}" type="datetimeFigureOut">
              <a:rPr lang="en-GB" smtClean="0"/>
              <a:t>16/04/2020</a:t>
            </a:fld>
            <a:endParaRPr lang="en-GB"/>
          </a:p>
        </p:txBody>
      </p:sp>
      <p:sp>
        <p:nvSpPr>
          <p:cNvPr id="4" name="Footer Placeholder 3">
            <a:extLst>
              <a:ext uri="{FF2B5EF4-FFF2-40B4-BE49-F238E27FC236}">
                <a16:creationId xmlns:a16="http://schemas.microsoft.com/office/drawing/2014/main" id="{11906FFE-B3CF-41FA-9A31-B3D4140F96F2}"/>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9A84A69D-0183-4C94-B666-E49C4F2F2263}"/>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29465143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EB7CAF-EE1D-466A-8943-7E5DA67F8C2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AB30130-CD3B-460C-884B-C7F2AF34A10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F6352F52-FCCD-4F9B-B35B-81B93947F3B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EA9DBB71-9E13-4C6C-8E7B-3B7DE699E59C}"/>
              </a:ext>
            </a:extLst>
          </p:cNvPr>
          <p:cNvSpPr>
            <a:spLocks noGrp="1"/>
          </p:cNvSpPr>
          <p:nvPr>
            <p:ph type="dt" sz="half" idx="10"/>
          </p:nvPr>
        </p:nvSpPr>
        <p:spPr/>
        <p:txBody>
          <a:bodyPr/>
          <a:lstStyle/>
          <a:p>
            <a:fld id="{3B44AC78-4AB0-4F2E-9DB2-3D56A50708AC}" type="datetimeFigureOut">
              <a:rPr lang="en-GB" smtClean="0"/>
              <a:t>16/04/2020</a:t>
            </a:fld>
            <a:endParaRPr lang="en-GB"/>
          </a:p>
        </p:txBody>
      </p:sp>
      <p:sp>
        <p:nvSpPr>
          <p:cNvPr id="6" name="Footer Placeholder 5">
            <a:extLst>
              <a:ext uri="{FF2B5EF4-FFF2-40B4-BE49-F238E27FC236}">
                <a16:creationId xmlns:a16="http://schemas.microsoft.com/office/drawing/2014/main" id="{81FCA804-669F-4C68-B893-6B9BFCFE230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611B26B-7F91-4379-ABE1-6DFF584BDEE9}"/>
              </a:ext>
            </a:extLst>
          </p:cNvPr>
          <p:cNvSpPr>
            <a:spLocks noGrp="1"/>
          </p:cNvSpPr>
          <p:nvPr>
            <p:ph type="sldNum" sz="quarter" idx="12"/>
          </p:nvPr>
        </p:nvSpPr>
        <p:spPr/>
        <p:txBody>
          <a:bodyPr/>
          <a:lstStyle/>
          <a:p>
            <a:fld id="{308E9280-4349-4272-9961-0FA7670718E3}" type="slidenum">
              <a:rPr lang="en-GB" smtClean="0"/>
              <a:t>‹#›</a:t>
            </a:fld>
            <a:endParaRPr lang="en-GB"/>
          </a:p>
        </p:txBody>
      </p:sp>
    </p:spTree>
    <p:extLst>
      <p:ext uri="{BB962C8B-B14F-4D97-AF65-F5344CB8AC3E}">
        <p14:creationId xmlns:p14="http://schemas.microsoft.com/office/powerpoint/2010/main" val="410339299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1DDCA9E-BB1F-40BD-9EC8-1DA7D60E0546}"/>
              </a:ext>
            </a:extLst>
          </p:cNvPr>
          <p:cNvSpPr>
            <a:spLocks noGrp="1"/>
          </p:cNvSpPr>
          <p:nvPr>
            <p:ph type="dt" sz="half" idx="10"/>
          </p:nvPr>
        </p:nvSpPr>
        <p:spPr/>
        <p:txBody>
          <a:bodyPr/>
          <a:lstStyle/>
          <a:p>
            <a:fld id="{F0DCE1C7-2404-46EF-96A9-787A9EE77BD9}" type="datetimeFigureOut">
              <a:rPr lang="en-GB" smtClean="0"/>
              <a:t>16/04/2020</a:t>
            </a:fld>
            <a:endParaRPr lang="en-GB"/>
          </a:p>
        </p:txBody>
      </p:sp>
      <p:sp>
        <p:nvSpPr>
          <p:cNvPr id="3" name="Footer Placeholder 2">
            <a:extLst>
              <a:ext uri="{FF2B5EF4-FFF2-40B4-BE49-F238E27FC236}">
                <a16:creationId xmlns:a16="http://schemas.microsoft.com/office/drawing/2014/main" id="{A3EB68C1-7319-4F0F-99EF-8276F8E0C1C8}"/>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0C81F1C2-6237-40FC-895A-3B4DB1F4E7C9}"/>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281330507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FA58A8-5F6F-4EA2-9EDA-5B7580F415B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97F7900E-9AA6-4D64-8FFC-FAB3B8B45A7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64B69BDA-D5EC-43F1-86B8-CC228729FF9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00A72DB-19D4-42EF-BB12-6E1CFC8CADF1}"/>
              </a:ext>
            </a:extLst>
          </p:cNvPr>
          <p:cNvSpPr>
            <a:spLocks noGrp="1"/>
          </p:cNvSpPr>
          <p:nvPr>
            <p:ph type="dt" sz="half" idx="10"/>
          </p:nvPr>
        </p:nvSpPr>
        <p:spPr/>
        <p:txBody>
          <a:bodyPr/>
          <a:lstStyle/>
          <a:p>
            <a:fld id="{F0DCE1C7-2404-46EF-96A9-787A9EE77BD9}" type="datetimeFigureOut">
              <a:rPr lang="en-GB" smtClean="0"/>
              <a:t>16/04/2020</a:t>
            </a:fld>
            <a:endParaRPr lang="en-GB"/>
          </a:p>
        </p:txBody>
      </p:sp>
      <p:sp>
        <p:nvSpPr>
          <p:cNvPr id="6" name="Footer Placeholder 5">
            <a:extLst>
              <a:ext uri="{FF2B5EF4-FFF2-40B4-BE49-F238E27FC236}">
                <a16:creationId xmlns:a16="http://schemas.microsoft.com/office/drawing/2014/main" id="{42DF406F-FE7C-4657-9F6E-2E950F3FF4C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DEBA4C6-FCD0-455D-BAF7-B07F4C3DB87F}"/>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39635216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EE5FF1-11BE-4281-994C-8CB52A0BCAF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CBF64D55-A4B4-4C12-BFF7-C0BFFE5AFFD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4995BDB1-EA13-433A-84C7-CE4646AB11F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0DC43EA-4929-4145-8F02-C798F5D72F45}"/>
              </a:ext>
            </a:extLst>
          </p:cNvPr>
          <p:cNvSpPr>
            <a:spLocks noGrp="1"/>
          </p:cNvSpPr>
          <p:nvPr>
            <p:ph type="dt" sz="half" idx="10"/>
          </p:nvPr>
        </p:nvSpPr>
        <p:spPr/>
        <p:txBody>
          <a:bodyPr/>
          <a:lstStyle/>
          <a:p>
            <a:fld id="{F0DCE1C7-2404-46EF-96A9-787A9EE77BD9}" type="datetimeFigureOut">
              <a:rPr lang="en-GB" smtClean="0"/>
              <a:t>16/04/2020</a:t>
            </a:fld>
            <a:endParaRPr lang="en-GB"/>
          </a:p>
        </p:txBody>
      </p:sp>
      <p:sp>
        <p:nvSpPr>
          <p:cNvPr id="6" name="Footer Placeholder 5">
            <a:extLst>
              <a:ext uri="{FF2B5EF4-FFF2-40B4-BE49-F238E27FC236}">
                <a16:creationId xmlns:a16="http://schemas.microsoft.com/office/drawing/2014/main" id="{62203BFF-BCE2-4FEB-BEFB-9840241F12E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96EE46E-8B32-43FD-B31A-846A50321F78}"/>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392573229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3EA985-4A35-48E7-8BC8-AE94C3820BEA}"/>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157462A-D6E5-4456-91FD-86B7D06A9B3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3901D4B-E515-4F87-A46E-94F4A3C24A56}"/>
              </a:ext>
            </a:extLst>
          </p:cNvPr>
          <p:cNvSpPr>
            <a:spLocks noGrp="1"/>
          </p:cNvSpPr>
          <p:nvPr>
            <p:ph type="dt" sz="half" idx="10"/>
          </p:nvPr>
        </p:nvSpPr>
        <p:spPr/>
        <p:txBody>
          <a:bodyPr/>
          <a:lstStyle/>
          <a:p>
            <a:fld id="{F0DCE1C7-2404-46EF-96A9-787A9EE77BD9}" type="datetimeFigureOut">
              <a:rPr lang="en-GB" smtClean="0"/>
              <a:t>16/04/2020</a:t>
            </a:fld>
            <a:endParaRPr lang="en-GB"/>
          </a:p>
        </p:txBody>
      </p:sp>
      <p:sp>
        <p:nvSpPr>
          <p:cNvPr id="5" name="Footer Placeholder 4">
            <a:extLst>
              <a:ext uri="{FF2B5EF4-FFF2-40B4-BE49-F238E27FC236}">
                <a16:creationId xmlns:a16="http://schemas.microsoft.com/office/drawing/2014/main" id="{F3992AFB-F8F6-4963-A7A0-B72A553536C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14F20A9-D667-4073-B9DE-303E8B61A99A}"/>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382502813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29D36C5-77D1-4043-8E54-940F4451EB1E}"/>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BA432F3-E437-44ED-A1D4-4171E93F622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018B3A7-DD59-4BAB-A103-E2F23E443A4D}"/>
              </a:ext>
            </a:extLst>
          </p:cNvPr>
          <p:cNvSpPr>
            <a:spLocks noGrp="1"/>
          </p:cNvSpPr>
          <p:nvPr>
            <p:ph type="dt" sz="half" idx="10"/>
          </p:nvPr>
        </p:nvSpPr>
        <p:spPr/>
        <p:txBody>
          <a:bodyPr/>
          <a:lstStyle/>
          <a:p>
            <a:fld id="{F0DCE1C7-2404-46EF-96A9-787A9EE77BD9}" type="datetimeFigureOut">
              <a:rPr lang="en-GB" smtClean="0"/>
              <a:t>16/04/2020</a:t>
            </a:fld>
            <a:endParaRPr lang="en-GB"/>
          </a:p>
        </p:txBody>
      </p:sp>
      <p:sp>
        <p:nvSpPr>
          <p:cNvPr id="5" name="Footer Placeholder 4">
            <a:extLst>
              <a:ext uri="{FF2B5EF4-FFF2-40B4-BE49-F238E27FC236}">
                <a16:creationId xmlns:a16="http://schemas.microsoft.com/office/drawing/2014/main" id="{72E64867-8518-426E-B0D9-6F46BAFD07C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40D1DCB-D1D2-4C6F-B679-10DDBCA688CB}"/>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9153849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CB7696-48B3-4FDE-9102-D33ECD70DE6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D6B79023-A7EC-46E4-B867-2C31A83AC1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B7DA4F5A-970C-407B-9BE1-FB25188677A8}"/>
              </a:ext>
            </a:extLst>
          </p:cNvPr>
          <p:cNvSpPr>
            <a:spLocks noGrp="1"/>
          </p:cNvSpPr>
          <p:nvPr>
            <p:ph type="dt" sz="half" idx="10"/>
          </p:nvPr>
        </p:nvSpPr>
        <p:spPr/>
        <p:txBody>
          <a:bodyPr/>
          <a:lstStyle/>
          <a:p>
            <a:fld id="{F0DCE1C7-2404-46EF-96A9-787A9EE77BD9}" type="datetimeFigureOut">
              <a:rPr lang="en-GB" smtClean="0"/>
              <a:t>16/04/2020</a:t>
            </a:fld>
            <a:endParaRPr lang="en-GB"/>
          </a:p>
        </p:txBody>
      </p:sp>
      <p:sp>
        <p:nvSpPr>
          <p:cNvPr id="5" name="Footer Placeholder 4">
            <a:extLst>
              <a:ext uri="{FF2B5EF4-FFF2-40B4-BE49-F238E27FC236}">
                <a16:creationId xmlns:a16="http://schemas.microsoft.com/office/drawing/2014/main" id="{F770E585-E204-4BF8-A799-6AB88762948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3617B6C-4B53-4524-AF45-0CB510ACA8B9}"/>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32862408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BB7245-37E8-4A96-ADF6-8A70C980ECA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8566B68-4F7F-443B-A482-A12EE5CEE87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FBAAE26-F957-448C-B0D9-77A689A3D38B}"/>
              </a:ext>
            </a:extLst>
          </p:cNvPr>
          <p:cNvSpPr>
            <a:spLocks noGrp="1"/>
          </p:cNvSpPr>
          <p:nvPr>
            <p:ph type="dt" sz="half" idx="10"/>
          </p:nvPr>
        </p:nvSpPr>
        <p:spPr/>
        <p:txBody>
          <a:bodyPr/>
          <a:lstStyle/>
          <a:p>
            <a:fld id="{F0DCE1C7-2404-46EF-96A9-787A9EE77BD9}" type="datetimeFigureOut">
              <a:rPr lang="en-GB" smtClean="0"/>
              <a:t>16/04/2020</a:t>
            </a:fld>
            <a:endParaRPr lang="en-GB"/>
          </a:p>
        </p:txBody>
      </p:sp>
      <p:sp>
        <p:nvSpPr>
          <p:cNvPr id="5" name="Footer Placeholder 4">
            <a:extLst>
              <a:ext uri="{FF2B5EF4-FFF2-40B4-BE49-F238E27FC236}">
                <a16:creationId xmlns:a16="http://schemas.microsoft.com/office/drawing/2014/main" id="{80C3CE1B-F877-4314-A6C9-8EE15171C3C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FEA0253-F48B-4D8A-9627-AE6206B015AE}"/>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2723804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DE8D6F-445F-4F0C-9CAA-58485B871EC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1DEFF59C-B9DB-4274-B157-EB90A637275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85B9D5D-35C1-4247-8FB2-CCD5E2DD6856}"/>
              </a:ext>
            </a:extLst>
          </p:cNvPr>
          <p:cNvSpPr>
            <a:spLocks noGrp="1"/>
          </p:cNvSpPr>
          <p:nvPr>
            <p:ph type="dt" sz="half" idx="10"/>
          </p:nvPr>
        </p:nvSpPr>
        <p:spPr/>
        <p:txBody>
          <a:bodyPr/>
          <a:lstStyle/>
          <a:p>
            <a:fld id="{F0DCE1C7-2404-46EF-96A9-787A9EE77BD9}" type="datetimeFigureOut">
              <a:rPr lang="en-GB" smtClean="0"/>
              <a:t>16/04/2020</a:t>
            </a:fld>
            <a:endParaRPr lang="en-GB"/>
          </a:p>
        </p:txBody>
      </p:sp>
      <p:sp>
        <p:nvSpPr>
          <p:cNvPr id="5" name="Footer Placeholder 4">
            <a:extLst>
              <a:ext uri="{FF2B5EF4-FFF2-40B4-BE49-F238E27FC236}">
                <a16:creationId xmlns:a16="http://schemas.microsoft.com/office/drawing/2014/main" id="{E0B16481-E04A-4A35-A0DB-8129D75FBE7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7D8F3CA-0A37-4550-90F8-FE8BB469D157}"/>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254125234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EB7CAF-EE1D-466A-8943-7E5DA67F8C2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AB30130-CD3B-460C-884B-C7F2AF34A10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F6352F52-FCCD-4F9B-B35B-81B93947F3B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EA9DBB71-9E13-4C6C-8E7B-3B7DE699E59C}"/>
              </a:ext>
            </a:extLst>
          </p:cNvPr>
          <p:cNvSpPr>
            <a:spLocks noGrp="1"/>
          </p:cNvSpPr>
          <p:nvPr>
            <p:ph type="dt" sz="half" idx="10"/>
          </p:nvPr>
        </p:nvSpPr>
        <p:spPr/>
        <p:txBody>
          <a:bodyPr/>
          <a:lstStyle/>
          <a:p>
            <a:fld id="{F0DCE1C7-2404-46EF-96A9-787A9EE77BD9}" type="datetimeFigureOut">
              <a:rPr lang="en-GB" smtClean="0"/>
              <a:t>16/04/2020</a:t>
            </a:fld>
            <a:endParaRPr lang="en-GB"/>
          </a:p>
        </p:txBody>
      </p:sp>
      <p:sp>
        <p:nvSpPr>
          <p:cNvPr id="6" name="Footer Placeholder 5">
            <a:extLst>
              <a:ext uri="{FF2B5EF4-FFF2-40B4-BE49-F238E27FC236}">
                <a16:creationId xmlns:a16="http://schemas.microsoft.com/office/drawing/2014/main" id="{81FCA804-669F-4C68-B893-6B9BFCFE230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611B26B-7F91-4379-ABE1-6DFF584BDEE9}"/>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113354630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DD32C4-3238-417B-BB46-A1B8818E4B64}"/>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8303D3B-9125-4A34-8DA8-A63FF473002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53808C8-98A6-4F90-AB50-1021F3D2296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8D5FB9F6-BDE8-43DA-B621-3CA63A8474A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68611FB-2670-44BF-9956-5889BD06A7A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EC8D6FD7-2AB7-4290-A05C-0E7718157307}"/>
              </a:ext>
            </a:extLst>
          </p:cNvPr>
          <p:cNvSpPr>
            <a:spLocks noGrp="1"/>
          </p:cNvSpPr>
          <p:nvPr>
            <p:ph type="dt" sz="half" idx="10"/>
          </p:nvPr>
        </p:nvSpPr>
        <p:spPr/>
        <p:txBody>
          <a:bodyPr/>
          <a:lstStyle/>
          <a:p>
            <a:fld id="{F0DCE1C7-2404-46EF-96A9-787A9EE77BD9}" type="datetimeFigureOut">
              <a:rPr lang="en-GB" smtClean="0"/>
              <a:t>16/04/2020</a:t>
            </a:fld>
            <a:endParaRPr lang="en-GB"/>
          </a:p>
        </p:txBody>
      </p:sp>
      <p:sp>
        <p:nvSpPr>
          <p:cNvPr id="8" name="Footer Placeholder 7">
            <a:extLst>
              <a:ext uri="{FF2B5EF4-FFF2-40B4-BE49-F238E27FC236}">
                <a16:creationId xmlns:a16="http://schemas.microsoft.com/office/drawing/2014/main" id="{439F4398-BC82-44D8-BD59-55743875D2CF}"/>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19A49B51-BCD5-4BDC-B030-89AA9855BBC8}"/>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36806244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DD32C4-3238-417B-BB46-A1B8818E4B64}"/>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8303D3B-9125-4A34-8DA8-A63FF473002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53808C8-98A6-4F90-AB50-1021F3D2296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8D5FB9F6-BDE8-43DA-B621-3CA63A8474A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68611FB-2670-44BF-9956-5889BD06A7A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EC8D6FD7-2AB7-4290-A05C-0E7718157307}"/>
              </a:ext>
            </a:extLst>
          </p:cNvPr>
          <p:cNvSpPr>
            <a:spLocks noGrp="1"/>
          </p:cNvSpPr>
          <p:nvPr>
            <p:ph type="dt" sz="half" idx="10"/>
          </p:nvPr>
        </p:nvSpPr>
        <p:spPr/>
        <p:txBody>
          <a:bodyPr/>
          <a:lstStyle/>
          <a:p>
            <a:fld id="{3B44AC78-4AB0-4F2E-9DB2-3D56A50708AC}" type="datetimeFigureOut">
              <a:rPr lang="en-GB" smtClean="0"/>
              <a:t>16/04/2020</a:t>
            </a:fld>
            <a:endParaRPr lang="en-GB"/>
          </a:p>
        </p:txBody>
      </p:sp>
      <p:sp>
        <p:nvSpPr>
          <p:cNvPr id="8" name="Footer Placeholder 7">
            <a:extLst>
              <a:ext uri="{FF2B5EF4-FFF2-40B4-BE49-F238E27FC236}">
                <a16:creationId xmlns:a16="http://schemas.microsoft.com/office/drawing/2014/main" id="{439F4398-BC82-44D8-BD59-55743875D2CF}"/>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19A49B51-BCD5-4BDC-B030-89AA9855BBC8}"/>
              </a:ext>
            </a:extLst>
          </p:cNvPr>
          <p:cNvSpPr>
            <a:spLocks noGrp="1"/>
          </p:cNvSpPr>
          <p:nvPr>
            <p:ph type="sldNum" sz="quarter" idx="12"/>
          </p:nvPr>
        </p:nvSpPr>
        <p:spPr/>
        <p:txBody>
          <a:bodyPr/>
          <a:lstStyle/>
          <a:p>
            <a:fld id="{308E9280-4349-4272-9961-0FA7670718E3}" type="slidenum">
              <a:rPr lang="en-GB" smtClean="0"/>
              <a:t>‹#›</a:t>
            </a:fld>
            <a:endParaRPr lang="en-GB"/>
          </a:p>
        </p:txBody>
      </p:sp>
    </p:spTree>
    <p:extLst>
      <p:ext uri="{BB962C8B-B14F-4D97-AF65-F5344CB8AC3E}">
        <p14:creationId xmlns:p14="http://schemas.microsoft.com/office/powerpoint/2010/main" val="59750481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00D2D5-C1E0-4B79-85D0-7A4C391EE65F}"/>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FB01EFB8-DF27-4CFA-8D45-2A271B4ABD19}"/>
              </a:ext>
            </a:extLst>
          </p:cNvPr>
          <p:cNvSpPr>
            <a:spLocks noGrp="1"/>
          </p:cNvSpPr>
          <p:nvPr>
            <p:ph type="dt" sz="half" idx="10"/>
          </p:nvPr>
        </p:nvSpPr>
        <p:spPr/>
        <p:txBody>
          <a:bodyPr/>
          <a:lstStyle/>
          <a:p>
            <a:fld id="{F0DCE1C7-2404-46EF-96A9-787A9EE77BD9}" type="datetimeFigureOut">
              <a:rPr lang="en-GB" smtClean="0"/>
              <a:t>16/04/2020</a:t>
            </a:fld>
            <a:endParaRPr lang="en-GB"/>
          </a:p>
        </p:txBody>
      </p:sp>
      <p:sp>
        <p:nvSpPr>
          <p:cNvPr id="4" name="Footer Placeholder 3">
            <a:extLst>
              <a:ext uri="{FF2B5EF4-FFF2-40B4-BE49-F238E27FC236}">
                <a16:creationId xmlns:a16="http://schemas.microsoft.com/office/drawing/2014/main" id="{11906FFE-B3CF-41FA-9A31-B3D4140F96F2}"/>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9A84A69D-0183-4C94-B666-E49C4F2F2263}"/>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65979571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1DDCA9E-BB1F-40BD-9EC8-1DA7D60E0546}"/>
              </a:ext>
            </a:extLst>
          </p:cNvPr>
          <p:cNvSpPr>
            <a:spLocks noGrp="1"/>
          </p:cNvSpPr>
          <p:nvPr>
            <p:ph type="dt" sz="half" idx="10"/>
          </p:nvPr>
        </p:nvSpPr>
        <p:spPr/>
        <p:txBody>
          <a:bodyPr/>
          <a:lstStyle/>
          <a:p>
            <a:fld id="{F0DCE1C7-2404-46EF-96A9-787A9EE77BD9}" type="datetimeFigureOut">
              <a:rPr lang="en-GB" smtClean="0"/>
              <a:t>16/04/2020</a:t>
            </a:fld>
            <a:endParaRPr lang="en-GB"/>
          </a:p>
        </p:txBody>
      </p:sp>
      <p:sp>
        <p:nvSpPr>
          <p:cNvPr id="3" name="Footer Placeholder 2">
            <a:extLst>
              <a:ext uri="{FF2B5EF4-FFF2-40B4-BE49-F238E27FC236}">
                <a16:creationId xmlns:a16="http://schemas.microsoft.com/office/drawing/2014/main" id="{A3EB68C1-7319-4F0F-99EF-8276F8E0C1C8}"/>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0C81F1C2-6237-40FC-895A-3B4DB1F4E7C9}"/>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286117016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FA58A8-5F6F-4EA2-9EDA-5B7580F415B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97F7900E-9AA6-4D64-8FFC-FAB3B8B45A7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64B69BDA-D5EC-43F1-86B8-CC228729FF9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00A72DB-19D4-42EF-BB12-6E1CFC8CADF1}"/>
              </a:ext>
            </a:extLst>
          </p:cNvPr>
          <p:cNvSpPr>
            <a:spLocks noGrp="1"/>
          </p:cNvSpPr>
          <p:nvPr>
            <p:ph type="dt" sz="half" idx="10"/>
          </p:nvPr>
        </p:nvSpPr>
        <p:spPr/>
        <p:txBody>
          <a:bodyPr/>
          <a:lstStyle/>
          <a:p>
            <a:fld id="{F0DCE1C7-2404-46EF-96A9-787A9EE77BD9}" type="datetimeFigureOut">
              <a:rPr lang="en-GB" smtClean="0"/>
              <a:t>16/04/2020</a:t>
            </a:fld>
            <a:endParaRPr lang="en-GB"/>
          </a:p>
        </p:txBody>
      </p:sp>
      <p:sp>
        <p:nvSpPr>
          <p:cNvPr id="6" name="Footer Placeholder 5">
            <a:extLst>
              <a:ext uri="{FF2B5EF4-FFF2-40B4-BE49-F238E27FC236}">
                <a16:creationId xmlns:a16="http://schemas.microsoft.com/office/drawing/2014/main" id="{42DF406F-FE7C-4657-9F6E-2E950F3FF4C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DEBA4C6-FCD0-455D-BAF7-B07F4C3DB87F}"/>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165242950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EE5FF1-11BE-4281-994C-8CB52A0BCAF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CBF64D55-A4B4-4C12-BFF7-C0BFFE5AFFD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4995BDB1-EA13-433A-84C7-CE4646AB11F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0DC43EA-4929-4145-8F02-C798F5D72F45}"/>
              </a:ext>
            </a:extLst>
          </p:cNvPr>
          <p:cNvSpPr>
            <a:spLocks noGrp="1"/>
          </p:cNvSpPr>
          <p:nvPr>
            <p:ph type="dt" sz="half" idx="10"/>
          </p:nvPr>
        </p:nvSpPr>
        <p:spPr/>
        <p:txBody>
          <a:bodyPr/>
          <a:lstStyle/>
          <a:p>
            <a:fld id="{F0DCE1C7-2404-46EF-96A9-787A9EE77BD9}" type="datetimeFigureOut">
              <a:rPr lang="en-GB" smtClean="0"/>
              <a:t>16/04/2020</a:t>
            </a:fld>
            <a:endParaRPr lang="en-GB"/>
          </a:p>
        </p:txBody>
      </p:sp>
      <p:sp>
        <p:nvSpPr>
          <p:cNvPr id="6" name="Footer Placeholder 5">
            <a:extLst>
              <a:ext uri="{FF2B5EF4-FFF2-40B4-BE49-F238E27FC236}">
                <a16:creationId xmlns:a16="http://schemas.microsoft.com/office/drawing/2014/main" id="{62203BFF-BCE2-4FEB-BEFB-9840241F12E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96EE46E-8B32-43FD-B31A-846A50321F78}"/>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164657147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3EA985-4A35-48E7-8BC8-AE94C3820BEA}"/>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157462A-D6E5-4456-91FD-86B7D06A9B3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3901D4B-E515-4F87-A46E-94F4A3C24A56}"/>
              </a:ext>
            </a:extLst>
          </p:cNvPr>
          <p:cNvSpPr>
            <a:spLocks noGrp="1"/>
          </p:cNvSpPr>
          <p:nvPr>
            <p:ph type="dt" sz="half" idx="10"/>
          </p:nvPr>
        </p:nvSpPr>
        <p:spPr/>
        <p:txBody>
          <a:bodyPr/>
          <a:lstStyle/>
          <a:p>
            <a:fld id="{F0DCE1C7-2404-46EF-96A9-787A9EE77BD9}" type="datetimeFigureOut">
              <a:rPr lang="en-GB" smtClean="0"/>
              <a:t>16/04/2020</a:t>
            </a:fld>
            <a:endParaRPr lang="en-GB"/>
          </a:p>
        </p:txBody>
      </p:sp>
      <p:sp>
        <p:nvSpPr>
          <p:cNvPr id="5" name="Footer Placeholder 4">
            <a:extLst>
              <a:ext uri="{FF2B5EF4-FFF2-40B4-BE49-F238E27FC236}">
                <a16:creationId xmlns:a16="http://schemas.microsoft.com/office/drawing/2014/main" id="{F3992AFB-F8F6-4963-A7A0-B72A553536C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14F20A9-D667-4073-B9DE-303E8B61A99A}"/>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112349779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29D36C5-77D1-4043-8E54-940F4451EB1E}"/>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BA432F3-E437-44ED-A1D4-4171E93F622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018B3A7-DD59-4BAB-A103-E2F23E443A4D}"/>
              </a:ext>
            </a:extLst>
          </p:cNvPr>
          <p:cNvSpPr>
            <a:spLocks noGrp="1"/>
          </p:cNvSpPr>
          <p:nvPr>
            <p:ph type="dt" sz="half" idx="10"/>
          </p:nvPr>
        </p:nvSpPr>
        <p:spPr/>
        <p:txBody>
          <a:bodyPr/>
          <a:lstStyle/>
          <a:p>
            <a:fld id="{F0DCE1C7-2404-46EF-96A9-787A9EE77BD9}" type="datetimeFigureOut">
              <a:rPr lang="en-GB" smtClean="0"/>
              <a:t>16/04/2020</a:t>
            </a:fld>
            <a:endParaRPr lang="en-GB"/>
          </a:p>
        </p:txBody>
      </p:sp>
      <p:sp>
        <p:nvSpPr>
          <p:cNvPr id="5" name="Footer Placeholder 4">
            <a:extLst>
              <a:ext uri="{FF2B5EF4-FFF2-40B4-BE49-F238E27FC236}">
                <a16:creationId xmlns:a16="http://schemas.microsoft.com/office/drawing/2014/main" id="{72E64867-8518-426E-B0D9-6F46BAFD07C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40D1DCB-D1D2-4C6F-B679-10DDBCA688CB}"/>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30099594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00D2D5-C1E0-4B79-85D0-7A4C391EE65F}"/>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FB01EFB8-DF27-4CFA-8D45-2A271B4ABD19}"/>
              </a:ext>
            </a:extLst>
          </p:cNvPr>
          <p:cNvSpPr>
            <a:spLocks noGrp="1"/>
          </p:cNvSpPr>
          <p:nvPr>
            <p:ph type="dt" sz="half" idx="10"/>
          </p:nvPr>
        </p:nvSpPr>
        <p:spPr/>
        <p:txBody>
          <a:bodyPr/>
          <a:lstStyle/>
          <a:p>
            <a:fld id="{3B44AC78-4AB0-4F2E-9DB2-3D56A50708AC}" type="datetimeFigureOut">
              <a:rPr lang="en-GB" smtClean="0"/>
              <a:t>16/04/2020</a:t>
            </a:fld>
            <a:endParaRPr lang="en-GB"/>
          </a:p>
        </p:txBody>
      </p:sp>
      <p:sp>
        <p:nvSpPr>
          <p:cNvPr id="4" name="Footer Placeholder 3">
            <a:extLst>
              <a:ext uri="{FF2B5EF4-FFF2-40B4-BE49-F238E27FC236}">
                <a16:creationId xmlns:a16="http://schemas.microsoft.com/office/drawing/2014/main" id="{11906FFE-B3CF-41FA-9A31-B3D4140F96F2}"/>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9A84A69D-0183-4C94-B666-E49C4F2F2263}"/>
              </a:ext>
            </a:extLst>
          </p:cNvPr>
          <p:cNvSpPr>
            <a:spLocks noGrp="1"/>
          </p:cNvSpPr>
          <p:nvPr>
            <p:ph type="sldNum" sz="quarter" idx="12"/>
          </p:nvPr>
        </p:nvSpPr>
        <p:spPr/>
        <p:txBody>
          <a:bodyPr/>
          <a:lstStyle/>
          <a:p>
            <a:fld id="{308E9280-4349-4272-9961-0FA7670718E3}" type="slidenum">
              <a:rPr lang="en-GB" smtClean="0"/>
              <a:t>‹#›</a:t>
            </a:fld>
            <a:endParaRPr lang="en-GB"/>
          </a:p>
        </p:txBody>
      </p:sp>
    </p:spTree>
    <p:extLst>
      <p:ext uri="{BB962C8B-B14F-4D97-AF65-F5344CB8AC3E}">
        <p14:creationId xmlns:p14="http://schemas.microsoft.com/office/powerpoint/2010/main" val="8866822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1DDCA9E-BB1F-40BD-9EC8-1DA7D60E0546}"/>
              </a:ext>
            </a:extLst>
          </p:cNvPr>
          <p:cNvSpPr>
            <a:spLocks noGrp="1"/>
          </p:cNvSpPr>
          <p:nvPr>
            <p:ph type="dt" sz="half" idx="10"/>
          </p:nvPr>
        </p:nvSpPr>
        <p:spPr/>
        <p:txBody>
          <a:bodyPr/>
          <a:lstStyle/>
          <a:p>
            <a:fld id="{3B44AC78-4AB0-4F2E-9DB2-3D56A50708AC}" type="datetimeFigureOut">
              <a:rPr lang="en-GB" smtClean="0"/>
              <a:t>16/04/2020</a:t>
            </a:fld>
            <a:endParaRPr lang="en-GB"/>
          </a:p>
        </p:txBody>
      </p:sp>
      <p:sp>
        <p:nvSpPr>
          <p:cNvPr id="3" name="Footer Placeholder 2">
            <a:extLst>
              <a:ext uri="{FF2B5EF4-FFF2-40B4-BE49-F238E27FC236}">
                <a16:creationId xmlns:a16="http://schemas.microsoft.com/office/drawing/2014/main" id="{A3EB68C1-7319-4F0F-99EF-8276F8E0C1C8}"/>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0C81F1C2-6237-40FC-895A-3B4DB1F4E7C9}"/>
              </a:ext>
            </a:extLst>
          </p:cNvPr>
          <p:cNvSpPr>
            <a:spLocks noGrp="1"/>
          </p:cNvSpPr>
          <p:nvPr>
            <p:ph type="sldNum" sz="quarter" idx="12"/>
          </p:nvPr>
        </p:nvSpPr>
        <p:spPr/>
        <p:txBody>
          <a:bodyPr/>
          <a:lstStyle/>
          <a:p>
            <a:fld id="{308E9280-4349-4272-9961-0FA7670718E3}" type="slidenum">
              <a:rPr lang="en-GB" smtClean="0"/>
              <a:t>‹#›</a:t>
            </a:fld>
            <a:endParaRPr lang="en-GB"/>
          </a:p>
        </p:txBody>
      </p:sp>
    </p:spTree>
    <p:extLst>
      <p:ext uri="{BB962C8B-B14F-4D97-AF65-F5344CB8AC3E}">
        <p14:creationId xmlns:p14="http://schemas.microsoft.com/office/powerpoint/2010/main" val="18329973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FA58A8-5F6F-4EA2-9EDA-5B7580F415B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97F7900E-9AA6-4D64-8FFC-FAB3B8B45A7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64B69BDA-D5EC-43F1-86B8-CC228729FF9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00A72DB-19D4-42EF-BB12-6E1CFC8CADF1}"/>
              </a:ext>
            </a:extLst>
          </p:cNvPr>
          <p:cNvSpPr>
            <a:spLocks noGrp="1"/>
          </p:cNvSpPr>
          <p:nvPr>
            <p:ph type="dt" sz="half" idx="10"/>
          </p:nvPr>
        </p:nvSpPr>
        <p:spPr/>
        <p:txBody>
          <a:bodyPr/>
          <a:lstStyle/>
          <a:p>
            <a:fld id="{3B44AC78-4AB0-4F2E-9DB2-3D56A50708AC}" type="datetimeFigureOut">
              <a:rPr lang="en-GB" smtClean="0"/>
              <a:t>16/04/2020</a:t>
            </a:fld>
            <a:endParaRPr lang="en-GB"/>
          </a:p>
        </p:txBody>
      </p:sp>
      <p:sp>
        <p:nvSpPr>
          <p:cNvPr id="6" name="Footer Placeholder 5">
            <a:extLst>
              <a:ext uri="{FF2B5EF4-FFF2-40B4-BE49-F238E27FC236}">
                <a16:creationId xmlns:a16="http://schemas.microsoft.com/office/drawing/2014/main" id="{42DF406F-FE7C-4657-9F6E-2E950F3FF4C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DEBA4C6-FCD0-455D-BAF7-B07F4C3DB87F}"/>
              </a:ext>
            </a:extLst>
          </p:cNvPr>
          <p:cNvSpPr>
            <a:spLocks noGrp="1"/>
          </p:cNvSpPr>
          <p:nvPr>
            <p:ph type="sldNum" sz="quarter" idx="12"/>
          </p:nvPr>
        </p:nvSpPr>
        <p:spPr/>
        <p:txBody>
          <a:bodyPr/>
          <a:lstStyle/>
          <a:p>
            <a:fld id="{308E9280-4349-4272-9961-0FA7670718E3}" type="slidenum">
              <a:rPr lang="en-GB" smtClean="0"/>
              <a:t>‹#›</a:t>
            </a:fld>
            <a:endParaRPr lang="en-GB"/>
          </a:p>
        </p:txBody>
      </p:sp>
    </p:spTree>
    <p:extLst>
      <p:ext uri="{BB962C8B-B14F-4D97-AF65-F5344CB8AC3E}">
        <p14:creationId xmlns:p14="http://schemas.microsoft.com/office/powerpoint/2010/main" val="17064385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EE5FF1-11BE-4281-994C-8CB52A0BCAF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CBF64D55-A4B4-4C12-BFF7-C0BFFE5AFFD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4995BDB1-EA13-433A-84C7-CE4646AB11F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0DC43EA-4929-4145-8F02-C798F5D72F45}"/>
              </a:ext>
            </a:extLst>
          </p:cNvPr>
          <p:cNvSpPr>
            <a:spLocks noGrp="1"/>
          </p:cNvSpPr>
          <p:nvPr>
            <p:ph type="dt" sz="half" idx="10"/>
          </p:nvPr>
        </p:nvSpPr>
        <p:spPr/>
        <p:txBody>
          <a:bodyPr/>
          <a:lstStyle/>
          <a:p>
            <a:fld id="{3B44AC78-4AB0-4F2E-9DB2-3D56A50708AC}" type="datetimeFigureOut">
              <a:rPr lang="en-GB" smtClean="0"/>
              <a:t>16/04/2020</a:t>
            </a:fld>
            <a:endParaRPr lang="en-GB"/>
          </a:p>
        </p:txBody>
      </p:sp>
      <p:sp>
        <p:nvSpPr>
          <p:cNvPr id="6" name="Footer Placeholder 5">
            <a:extLst>
              <a:ext uri="{FF2B5EF4-FFF2-40B4-BE49-F238E27FC236}">
                <a16:creationId xmlns:a16="http://schemas.microsoft.com/office/drawing/2014/main" id="{62203BFF-BCE2-4FEB-BEFB-9840241F12E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96EE46E-8B32-43FD-B31A-846A50321F78}"/>
              </a:ext>
            </a:extLst>
          </p:cNvPr>
          <p:cNvSpPr>
            <a:spLocks noGrp="1"/>
          </p:cNvSpPr>
          <p:nvPr>
            <p:ph type="sldNum" sz="quarter" idx="12"/>
          </p:nvPr>
        </p:nvSpPr>
        <p:spPr/>
        <p:txBody>
          <a:bodyPr/>
          <a:lstStyle/>
          <a:p>
            <a:fld id="{308E9280-4349-4272-9961-0FA7670718E3}" type="slidenum">
              <a:rPr lang="en-GB" smtClean="0"/>
              <a:t>‹#›</a:t>
            </a:fld>
            <a:endParaRPr lang="en-GB"/>
          </a:p>
        </p:txBody>
      </p:sp>
    </p:spTree>
    <p:extLst>
      <p:ext uri="{BB962C8B-B14F-4D97-AF65-F5344CB8AC3E}">
        <p14:creationId xmlns:p14="http://schemas.microsoft.com/office/powerpoint/2010/main" val="34244811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gif"/><Relationship Id="rId18" Type="http://schemas.openxmlformats.org/officeDocument/2006/relationships/image" Target="../media/image4.png"/><Relationship Id="rId3" Type="http://schemas.openxmlformats.org/officeDocument/2006/relationships/slideLayout" Target="../slideLayouts/slideLayout3.xml"/><Relationship Id="rId21" Type="http://schemas.openxmlformats.org/officeDocument/2006/relationships/customXml" Target="../ink/ink4.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customXml" Target="../ink/ink2.xml"/><Relationship Id="rId2" Type="http://schemas.openxmlformats.org/officeDocument/2006/relationships/slideLayout" Target="../slideLayouts/slideLayout2.xml"/><Relationship Id="rId16" Type="http://schemas.openxmlformats.org/officeDocument/2006/relationships/image" Target="../media/image3.png"/><Relationship Id="rId20" Type="http://schemas.openxmlformats.org/officeDocument/2006/relationships/image" Target="../media/image5.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customXml" Target="../ink/ink1.xml"/><Relationship Id="rId23" Type="http://schemas.openxmlformats.org/officeDocument/2006/relationships/customXml" Target="../ink/ink5.xml"/><Relationship Id="rId10" Type="http://schemas.openxmlformats.org/officeDocument/2006/relationships/slideLayout" Target="../slideLayouts/slideLayout10.xml"/><Relationship Id="rId19" Type="http://schemas.openxmlformats.org/officeDocument/2006/relationships/customXml" Target="../ink/ink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 Id="rId22" Type="http://schemas.openxmlformats.org/officeDocument/2006/relationships/image" Target="../media/image6.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4DADF36-30D4-4561-96EA-BBDDA4C3129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03424B1-7E87-46A3-9AF5-909581A80FB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E0B3CBB-54C6-4B1A-A0DD-F3BA5255D75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0DCE1C7-2404-46EF-96A9-787A9EE77BD9}" type="datetimeFigureOut">
              <a:rPr lang="en-GB" smtClean="0"/>
              <a:t>16/04/2020</a:t>
            </a:fld>
            <a:endParaRPr lang="en-GB"/>
          </a:p>
        </p:txBody>
      </p:sp>
      <p:sp>
        <p:nvSpPr>
          <p:cNvPr id="5" name="Footer Placeholder 4">
            <a:extLst>
              <a:ext uri="{FF2B5EF4-FFF2-40B4-BE49-F238E27FC236}">
                <a16:creationId xmlns:a16="http://schemas.microsoft.com/office/drawing/2014/main" id="{77097F2A-4403-4C14-9711-FFEFCD0540D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CCE42358-1A3F-4087-B90E-B2F5E30E37C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FAA5BC-B27B-4097-84CB-250B7E054591}" type="slidenum">
              <a:rPr lang="en-GB" smtClean="0"/>
              <a:t>‹#›</a:t>
            </a:fld>
            <a:endParaRPr lang="en-GB"/>
          </a:p>
        </p:txBody>
      </p:sp>
      <p:pic>
        <p:nvPicPr>
          <p:cNvPr id="7" name="Picture 6">
            <a:extLst>
              <a:ext uri="{FF2B5EF4-FFF2-40B4-BE49-F238E27FC236}">
                <a16:creationId xmlns:a16="http://schemas.microsoft.com/office/drawing/2014/main" id="{B7533096-635E-433F-A11F-EEB8AAF2B132}"/>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8" name="Rectangle 7">
            <a:extLst>
              <a:ext uri="{FF2B5EF4-FFF2-40B4-BE49-F238E27FC236}">
                <a16:creationId xmlns:a16="http://schemas.microsoft.com/office/drawing/2014/main" id="{EBB44F3A-F51B-4E17-AE6F-1B7175208A1E}"/>
              </a:ext>
            </a:extLst>
          </p:cNvPr>
          <p:cNvSpPr/>
          <p:nvPr userDrawn="1"/>
        </p:nvSpPr>
        <p:spPr>
          <a:xfrm>
            <a:off x="114300" y="136525"/>
            <a:ext cx="11953875" cy="6591300"/>
          </a:xfrm>
          <a:prstGeom prst="rect">
            <a:avLst/>
          </a:prstGeom>
          <a:pattFill prst="pct5">
            <a:fgClr>
              <a:schemeClr val="bg1">
                <a:tint val="95000"/>
                <a:satMod val="170000"/>
              </a:schemeClr>
            </a:fgClr>
            <a:bgClr>
              <a:schemeClr val="bg1"/>
            </a:bgClr>
          </a:patt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en-GB"/>
          </a:p>
        </p:txBody>
      </p:sp>
      <p:pic>
        <p:nvPicPr>
          <p:cNvPr id="9" name="Picture 8">
            <a:extLst>
              <a:ext uri="{FF2B5EF4-FFF2-40B4-BE49-F238E27FC236}">
                <a16:creationId xmlns:a16="http://schemas.microsoft.com/office/drawing/2014/main" id="{D791FF6D-65C9-4B46-8349-656337F6E099}"/>
              </a:ext>
            </a:extLst>
          </p:cNvPr>
          <p:cNvPicPr/>
          <p:nvPr userDrawn="1"/>
        </p:nvPicPr>
        <p:blipFill rotWithShape="1">
          <a:blip r:embed="rId14">
            <a:clrChange>
              <a:clrFrom>
                <a:srgbClr val="FFFFFF"/>
              </a:clrFrom>
              <a:clrTo>
                <a:srgbClr val="FFFFFF">
                  <a:alpha val="0"/>
                </a:srgbClr>
              </a:clrTo>
            </a:clrChange>
          </a:blip>
          <a:srcRect l="2370" t="15283" r="8955" b="7957"/>
          <a:stretch/>
        </p:blipFill>
        <p:spPr bwMode="auto">
          <a:xfrm>
            <a:off x="9572625" y="5362575"/>
            <a:ext cx="2495550" cy="1266825"/>
          </a:xfrm>
          <a:prstGeom prst="rect">
            <a:avLst/>
          </a:prstGeom>
          <a:ln>
            <a:noFill/>
          </a:ln>
          <a:extLst>
            <a:ext uri="{53640926-AAD7-44D8-BBD7-CCE9431645EC}">
              <a14:shadowObscured xmlns:a14="http://schemas.microsoft.com/office/drawing/2010/main"/>
            </a:ext>
          </a:extLst>
        </p:spPr>
      </p:pic>
      <mc:AlternateContent xmlns:mc="http://schemas.openxmlformats.org/markup-compatibility/2006" xmlns:p14="http://schemas.microsoft.com/office/powerpoint/2010/main" xmlns:aink="http://schemas.microsoft.com/office/drawing/2016/ink">
        <mc:Choice Requires="p14 aink">
          <p:contentPart p14:bwMode="auto" r:id="rId15">
            <p14:nvContentPartPr>
              <p14:cNvPr id="10" name="Ink 9">
                <a:extLst>
                  <a:ext uri="{FF2B5EF4-FFF2-40B4-BE49-F238E27FC236}">
                    <a16:creationId xmlns:a16="http://schemas.microsoft.com/office/drawing/2014/main" id="{268FE952-D881-4398-9F9B-471B923CE676}"/>
                  </a:ext>
                </a:extLst>
              </p14:cNvPr>
              <p14:cNvContentPartPr/>
              <p14:nvPr userDrawn="1"/>
            </p14:nvContentPartPr>
            <p14:xfrm>
              <a:off x="-1505085" y="704370"/>
              <a:ext cx="360" cy="360"/>
            </p14:xfrm>
          </p:contentPart>
        </mc:Choice>
        <mc:Fallback xmlns="">
          <p:pic>
            <p:nvPicPr>
              <p:cNvPr id="35" name="Ink 34">
                <a:extLst>
                  <a:ext uri="{FF2B5EF4-FFF2-40B4-BE49-F238E27FC236}">
                    <a16:creationId xmlns:a16="http://schemas.microsoft.com/office/drawing/2014/main" id="{28DE567A-64E6-4BE9-A3E5-338546E405F5}"/>
                  </a:ext>
                </a:extLst>
              </p:cNvPr>
              <p:cNvPicPr/>
              <p:nvPr/>
            </p:nvPicPr>
            <p:blipFill>
              <a:blip r:embed="rId16"/>
              <a:stretch>
                <a:fillRect/>
              </a:stretch>
            </p:blipFill>
            <p:spPr>
              <a:xfrm>
                <a:off x="-1523085" y="596730"/>
                <a:ext cx="36000" cy="216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7">
            <p14:nvContentPartPr>
              <p14:cNvPr id="11" name="Ink 10">
                <a:extLst>
                  <a:ext uri="{FF2B5EF4-FFF2-40B4-BE49-F238E27FC236}">
                    <a16:creationId xmlns:a16="http://schemas.microsoft.com/office/drawing/2014/main" id="{8FACAD6F-4050-4B0A-96FD-8F4118101A23}"/>
                  </a:ext>
                </a:extLst>
              </p14:cNvPr>
              <p14:cNvContentPartPr/>
              <p14:nvPr userDrawn="1"/>
            </p14:nvContentPartPr>
            <p14:xfrm>
              <a:off x="12769095" y="4958490"/>
              <a:ext cx="4320" cy="4320"/>
            </p14:xfrm>
          </p:contentPart>
        </mc:Choice>
        <mc:Fallback xmlns="">
          <p:pic>
            <p:nvPicPr>
              <p:cNvPr id="36" name="Ink 35">
                <a:extLst>
                  <a:ext uri="{FF2B5EF4-FFF2-40B4-BE49-F238E27FC236}">
                    <a16:creationId xmlns:a16="http://schemas.microsoft.com/office/drawing/2014/main" id="{CBF6DCA3-F54E-4718-966C-3A6A1F787643}"/>
                  </a:ext>
                </a:extLst>
              </p:cNvPr>
              <p:cNvPicPr/>
              <p:nvPr/>
            </p:nvPicPr>
            <p:blipFill>
              <a:blip r:embed="rId18"/>
              <a:stretch>
                <a:fillRect/>
              </a:stretch>
            </p:blipFill>
            <p:spPr>
              <a:xfrm>
                <a:off x="12751095" y="4850490"/>
                <a:ext cx="39960" cy="21996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9">
            <p14:nvContentPartPr>
              <p14:cNvPr id="12" name="Ink 11">
                <a:extLst>
                  <a:ext uri="{FF2B5EF4-FFF2-40B4-BE49-F238E27FC236}">
                    <a16:creationId xmlns:a16="http://schemas.microsoft.com/office/drawing/2014/main" id="{AEEE5A3F-4C7F-4987-ABD7-F50258601B9C}"/>
                  </a:ext>
                </a:extLst>
              </p14:cNvPr>
              <p14:cNvContentPartPr/>
              <p14:nvPr userDrawn="1"/>
            </p14:nvContentPartPr>
            <p14:xfrm>
              <a:off x="-1029345" y="1504650"/>
              <a:ext cx="360" cy="360"/>
            </p14:xfrm>
          </p:contentPart>
        </mc:Choice>
        <mc:Fallback xmlns="">
          <p:pic>
            <p:nvPicPr>
              <p:cNvPr id="38" name="Ink 37">
                <a:extLst>
                  <a:ext uri="{FF2B5EF4-FFF2-40B4-BE49-F238E27FC236}">
                    <a16:creationId xmlns:a16="http://schemas.microsoft.com/office/drawing/2014/main" id="{58D64F06-70B3-447D-BBE4-76F278C30645}"/>
                  </a:ext>
                </a:extLst>
              </p:cNvPr>
              <p:cNvPicPr/>
              <p:nvPr/>
            </p:nvPicPr>
            <p:blipFill>
              <a:blip r:embed="rId20"/>
              <a:stretch>
                <a:fillRect/>
              </a:stretch>
            </p:blipFill>
            <p:spPr>
              <a:xfrm>
                <a:off x="-1046985" y="1397010"/>
                <a:ext cx="36000" cy="216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1">
            <p14:nvContentPartPr>
              <p14:cNvPr id="13" name="Ink 12">
                <a:extLst>
                  <a:ext uri="{FF2B5EF4-FFF2-40B4-BE49-F238E27FC236}">
                    <a16:creationId xmlns:a16="http://schemas.microsoft.com/office/drawing/2014/main" id="{491D66A7-2556-4DE4-BA55-E4B33AC9B7C0}"/>
                  </a:ext>
                </a:extLst>
              </p14:cNvPr>
              <p14:cNvContentPartPr/>
              <p14:nvPr userDrawn="1"/>
            </p14:nvContentPartPr>
            <p14:xfrm>
              <a:off x="-953025" y="1209450"/>
              <a:ext cx="360" cy="360"/>
            </p14:xfrm>
          </p:contentPart>
        </mc:Choice>
        <mc:Fallback xmlns="">
          <p:pic>
            <p:nvPicPr>
              <p:cNvPr id="40" name="Ink 39">
                <a:extLst>
                  <a:ext uri="{FF2B5EF4-FFF2-40B4-BE49-F238E27FC236}">
                    <a16:creationId xmlns:a16="http://schemas.microsoft.com/office/drawing/2014/main" id="{C60FDEF2-B3CC-4FC4-9ABA-3EBA09D96345}"/>
                  </a:ext>
                </a:extLst>
              </p:cNvPr>
              <p:cNvPicPr/>
              <p:nvPr/>
            </p:nvPicPr>
            <p:blipFill>
              <a:blip r:embed="rId22"/>
              <a:stretch>
                <a:fillRect/>
              </a:stretch>
            </p:blipFill>
            <p:spPr>
              <a:xfrm>
                <a:off x="-971025" y="1101450"/>
                <a:ext cx="36000" cy="216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3">
            <p14:nvContentPartPr>
              <p14:cNvPr id="14" name="Ink 13">
                <a:extLst>
                  <a:ext uri="{FF2B5EF4-FFF2-40B4-BE49-F238E27FC236}">
                    <a16:creationId xmlns:a16="http://schemas.microsoft.com/office/drawing/2014/main" id="{99A6A0AD-E45D-4133-8249-5DD7639E3349}"/>
                  </a:ext>
                </a:extLst>
              </p14:cNvPr>
              <p14:cNvContentPartPr/>
              <p14:nvPr userDrawn="1"/>
            </p14:nvContentPartPr>
            <p14:xfrm>
              <a:off x="-953025" y="1209450"/>
              <a:ext cx="360" cy="360"/>
            </p14:xfrm>
          </p:contentPart>
        </mc:Choice>
        <mc:Fallback xmlns="">
          <p:pic>
            <p:nvPicPr>
              <p:cNvPr id="41" name="Ink 40">
                <a:extLst>
                  <a:ext uri="{FF2B5EF4-FFF2-40B4-BE49-F238E27FC236}">
                    <a16:creationId xmlns:a16="http://schemas.microsoft.com/office/drawing/2014/main" id="{EFBA8771-CA99-444A-8733-856B1B54DB56}"/>
                  </a:ext>
                </a:extLst>
              </p:cNvPr>
              <p:cNvPicPr/>
              <p:nvPr/>
            </p:nvPicPr>
            <p:blipFill>
              <a:blip r:embed="rId22"/>
              <a:stretch>
                <a:fillRect/>
              </a:stretch>
            </p:blipFill>
            <p:spPr>
              <a:xfrm>
                <a:off x="-971025" y="1101450"/>
                <a:ext cx="36000" cy="216000"/>
              </a:xfrm>
              <a:prstGeom prst="rect">
                <a:avLst/>
              </a:prstGeom>
            </p:spPr>
          </p:pic>
        </mc:Fallback>
      </mc:AlternateContent>
    </p:spTree>
    <p:extLst>
      <p:ext uri="{BB962C8B-B14F-4D97-AF65-F5344CB8AC3E}">
        <p14:creationId xmlns:p14="http://schemas.microsoft.com/office/powerpoint/2010/main" val="198734948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4DADF36-30D4-4561-96EA-BBDDA4C3129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03424B1-7E87-46A3-9AF5-909581A80FB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E0B3CBB-54C6-4B1A-A0DD-F3BA5255D75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0DCE1C7-2404-46EF-96A9-787A9EE77BD9}" type="datetimeFigureOut">
              <a:rPr lang="en-GB" smtClean="0"/>
              <a:t>16/04/2020</a:t>
            </a:fld>
            <a:endParaRPr lang="en-GB"/>
          </a:p>
        </p:txBody>
      </p:sp>
      <p:sp>
        <p:nvSpPr>
          <p:cNvPr id="5" name="Footer Placeholder 4">
            <a:extLst>
              <a:ext uri="{FF2B5EF4-FFF2-40B4-BE49-F238E27FC236}">
                <a16:creationId xmlns:a16="http://schemas.microsoft.com/office/drawing/2014/main" id="{77097F2A-4403-4C14-9711-FFEFCD0540D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CCE42358-1A3F-4087-B90E-B2F5E30E37C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FAA5BC-B27B-4097-84CB-250B7E054591}" type="slidenum">
              <a:rPr lang="en-GB" smtClean="0"/>
              <a:t>‹#›</a:t>
            </a:fld>
            <a:endParaRPr lang="en-GB"/>
          </a:p>
        </p:txBody>
      </p:sp>
    </p:spTree>
    <p:extLst>
      <p:ext uri="{BB962C8B-B14F-4D97-AF65-F5344CB8AC3E}">
        <p14:creationId xmlns:p14="http://schemas.microsoft.com/office/powerpoint/2010/main" val="387491554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4DADF36-30D4-4561-96EA-BBDDA4C3129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03424B1-7E87-46A3-9AF5-909581A80FB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E0B3CBB-54C6-4B1A-A0DD-F3BA5255D75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0DCE1C7-2404-46EF-96A9-787A9EE77BD9}" type="datetimeFigureOut">
              <a:rPr lang="en-GB" smtClean="0"/>
              <a:t>16/04/2020</a:t>
            </a:fld>
            <a:endParaRPr lang="en-GB"/>
          </a:p>
        </p:txBody>
      </p:sp>
      <p:sp>
        <p:nvSpPr>
          <p:cNvPr id="5" name="Footer Placeholder 4">
            <a:extLst>
              <a:ext uri="{FF2B5EF4-FFF2-40B4-BE49-F238E27FC236}">
                <a16:creationId xmlns:a16="http://schemas.microsoft.com/office/drawing/2014/main" id="{77097F2A-4403-4C14-9711-FFEFCD0540D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CCE42358-1A3F-4087-B90E-B2F5E30E37C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FAA5BC-B27B-4097-84CB-250B7E054591}" type="slidenum">
              <a:rPr lang="en-GB" smtClean="0"/>
              <a:t>‹#›</a:t>
            </a:fld>
            <a:endParaRPr lang="en-GB"/>
          </a:p>
        </p:txBody>
      </p:sp>
    </p:spTree>
    <p:extLst>
      <p:ext uri="{BB962C8B-B14F-4D97-AF65-F5344CB8AC3E}">
        <p14:creationId xmlns:p14="http://schemas.microsoft.com/office/powerpoint/2010/main" val="1285013095"/>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4DADF36-30D4-4561-96EA-BBDDA4C3129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03424B1-7E87-46A3-9AF5-909581A80FB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E0B3CBB-54C6-4B1A-A0DD-F3BA5255D75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0DCE1C7-2404-46EF-96A9-787A9EE77BD9}" type="datetimeFigureOut">
              <a:rPr lang="en-GB" smtClean="0"/>
              <a:t>16/04/2020</a:t>
            </a:fld>
            <a:endParaRPr lang="en-GB"/>
          </a:p>
        </p:txBody>
      </p:sp>
      <p:sp>
        <p:nvSpPr>
          <p:cNvPr id="5" name="Footer Placeholder 4">
            <a:extLst>
              <a:ext uri="{FF2B5EF4-FFF2-40B4-BE49-F238E27FC236}">
                <a16:creationId xmlns:a16="http://schemas.microsoft.com/office/drawing/2014/main" id="{77097F2A-4403-4C14-9711-FFEFCD0540D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CCE42358-1A3F-4087-B90E-B2F5E30E37C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FAA5BC-B27B-4097-84CB-250B7E054591}" type="slidenum">
              <a:rPr lang="en-GB" smtClean="0"/>
              <a:t>‹#›</a:t>
            </a:fld>
            <a:endParaRPr lang="en-GB"/>
          </a:p>
        </p:txBody>
      </p:sp>
    </p:spTree>
    <p:extLst>
      <p:ext uri="{BB962C8B-B14F-4D97-AF65-F5344CB8AC3E}">
        <p14:creationId xmlns:p14="http://schemas.microsoft.com/office/powerpoint/2010/main" val="4191691047"/>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4DADF36-30D4-4561-96EA-BBDDA4C3129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03424B1-7E87-46A3-9AF5-909581A80FB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E0B3CBB-54C6-4B1A-A0DD-F3BA5255D75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0DCE1C7-2404-46EF-96A9-787A9EE77BD9}" type="datetimeFigureOut">
              <a:rPr lang="en-GB" smtClean="0"/>
              <a:t>16/04/2020</a:t>
            </a:fld>
            <a:endParaRPr lang="en-GB"/>
          </a:p>
        </p:txBody>
      </p:sp>
      <p:sp>
        <p:nvSpPr>
          <p:cNvPr id="5" name="Footer Placeholder 4">
            <a:extLst>
              <a:ext uri="{FF2B5EF4-FFF2-40B4-BE49-F238E27FC236}">
                <a16:creationId xmlns:a16="http://schemas.microsoft.com/office/drawing/2014/main" id="{77097F2A-4403-4C14-9711-FFEFCD0540D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CCE42358-1A3F-4087-B90E-B2F5E30E37C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FAA5BC-B27B-4097-84CB-250B7E054591}" type="slidenum">
              <a:rPr lang="en-GB" smtClean="0"/>
              <a:t>‹#›</a:t>
            </a:fld>
            <a:endParaRPr lang="en-GB"/>
          </a:p>
        </p:txBody>
      </p:sp>
    </p:spTree>
    <p:extLst>
      <p:ext uri="{BB962C8B-B14F-4D97-AF65-F5344CB8AC3E}">
        <p14:creationId xmlns:p14="http://schemas.microsoft.com/office/powerpoint/2010/main" val="3567290446"/>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8.png"/><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m4a"/><Relationship Id="rId1" Type="http://schemas.microsoft.com/office/2007/relationships/media" Target="../media/media3.m4a"/><Relationship Id="rId6" Type="http://schemas.openxmlformats.org/officeDocument/2006/relationships/image" Target="../media/image8.png"/><Relationship Id="rId5" Type="http://schemas.openxmlformats.org/officeDocument/2006/relationships/image" Target="../media/image11.png"/><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8.png"/><Relationship Id="rId2" Type="http://schemas.openxmlformats.org/officeDocument/2006/relationships/audio" Target="../media/media4.m4a"/><Relationship Id="rId1" Type="http://schemas.microsoft.com/office/2007/relationships/media" Target="../media/media4.m4a"/><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slideLayout" Target="../slideLayouts/slideLayout2.xml"/><Relationship Id="rId7" Type="http://schemas.openxmlformats.org/officeDocument/2006/relationships/diagramQuickStyle" Target="../diagrams/quickStyle1.xml"/><Relationship Id="rId2" Type="http://schemas.openxmlformats.org/officeDocument/2006/relationships/audio" Target="../media/media5.m4a"/><Relationship Id="rId1" Type="http://schemas.microsoft.com/office/2007/relationships/media" Target="../media/media5.m4a"/><Relationship Id="rId6" Type="http://schemas.openxmlformats.org/officeDocument/2006/relationships/diagramLayout" Target="../diagrams/layout1.xml"/><Relationship Id="rId5" Type="http://schemas.openxmlformats.org/officeDocument/2006/relationships/diagramData" Target="../diagrams/data1.xml"/><Relationship Id="rId10" Type="http://schemas.openxmlformats.org/officeDocument/2006/relationships/image" Target="../media/image8.png"/><Relationship Id="rId4" Type="http://schemas.openxmlformats.org/officeDocument/2006/relationships/notesSlide" Target="../notesSlides/notesSlide5.xml"/><Relationship Id="rId9" Type="http://schemas.microsoft.com/office/2007/relationships/diagramDrawing" Target="../diagrams/drawing1.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6.m4a"/><Relationship Id="rId1" Type="http://schemas.microsoft.com/office/2007/relationships/media" Target="../media/media6.m4a"/><Relationship Id="rId6" Type="http://schemas.openxmlformats.org/officeDocument/2006/relationships/image" Target="../media/image8.png"/><Relationship Id="rId5" Type="http://schemas.openxmlformats.org/officeDocument/2006/relationships/image" Target="../media/image14.pn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7.m4a"/><Relationship Id="rId1" Type="http://schemas.microsoft.com/office/2007/relationships/media" Target="../media/media7.m4a"/><Relationship Id="rId6" Type="http://schemas.openxmlformats.org/officeDocument/2006/relationships/image" Target="../media/image8.png"/><Relationship Id="rId5" Type="http://schemas.openxmlformats.org/officeDocument/2006/relationships/image" Target="../media/image15.png"/><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slideLayout" Target="../slideLayouts/slideLayout2.xml"/><Relationship Id="rId7" Type="http://schemas.openxmlformats.org/officeDocument/2006/relationships/diagramQuickStyle" Target="../diagrams/quickStyle2.xml"/><Relationship Id="rId2" Type="http://schemas.openxmlformats.org/officeDocument/2006/relationships/audio" Target="../media/media8.m4a"/><Relationship Id="rId1" Type="http://schemas.microsoft.com/office/2007/relationships/media" Target="../media/media8.m4a"/><Relationship Id="rId6" Type="http://schemas.openxmlformats.org/officeDocument/2006/relationships/diagramLayout" Target="../diagrams/layout2.xml"/><Relationship Id="rId5" Type="http://schemas.openxmlformats.org/officeDocument/2006/relationships/diagramData" Target="../diagrams/data2.xml"/><Relationship Id="rId10" Type="http://schemas.openxmlformats.org/officeDocument/2006/relationships/image" Target="../media/image8.png"/><Relationship Id="rId4" Type="http://schemas.openxmlformats.org/officeDocument/2006/relationships/notesSlide" Target="../notesSlides/notesSlide8.xml"/><Relationship Id="rId9" Type="http://schemas.microsoft.com/office/2007/relationships/diagramDrawing" Target="../diagrams/drawing2.xml"/></Relationships>
</file>

<file path=ppt/slides/_rels/slide9.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slideLayout" Target="../slideLayouts/slideLayout2.xml"/><Relationship Id="rId7" Type="http://schemas.openxmlformats.org/officeDocument/2006/relationships/hyperlink" Target="http://www.wirralsafeguarding.co.uk/" TargetMode="External"/><Relationship Id="rId2" Type="http://schemas.openxmlformats.org/officeDocument/2006/relationships/audio" Target="../media/media9.m4a"/><Relationship Id="rId1" Type="http://schemas.microsoft.com/office/2007/relationships/media" Target="../media/media9.m4a"/><Relationship Id="rId6" Type="http://schemas.openxmlformats.org/officeDocument/2006/relationships/hyperlink" Target="mailto:IFD@wirral.gov.uk" TargetMode="External"/><Relationship Id="rId5" Type="http://schemas.openxmlformats.org/officeDocument/2006/relationships/image" Target="../media/image16.png"/><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68D6D2-7907-4558-A2CD-6FD5E2CC9326}"/>
              </a:ext>
            </a:extLst>
          </p:cNvPr>
          <p:cNvSpPr>
            <a:spLocks noGrp="1"/>
          </p:cNvSpPr>
          <p:nvPr>
            <p:ph type="ctrTitle"/>
          </p:nvPr>
        </p:nvSpPr>
        <p:spPr>
          <a:xfrm>
            <a:off x="1524000" y="2081306"/>
            <a:ext cx="9144000" cy="3903857"/>
          </a:xfrm>
        </p:spPr>
        <p:txBody>
          <a:bodyPr>
            <a:normAutofit/>
          </a:bodyPr>
          <a:lstStyle/>
          <a:p>
            <a:r>
              <a:rPr lang="en-GB" sz="6600" b="1" dirty="0">
                <a:solidFill>
                  <a:schemeClr val="accent1">
                    <a:lumMod val="50000"/>
                  </a:schemeClr>
                </a:solidFill>
                <a:latin typeface="+mn-lt"/>
                <a:ea typeface="+mn-ea"/>
                <a:cs typeface="+mn-cs"/>
              </a:rPr>
              <a:t>The Role of a Designated Safeguarding Lead (DSL)</a:t>
            </a:r>
            <a:br>
              <a:rPr lang="en-GB" sz="6600" b="1" dirty="0">
                <a:solidFill>
                  <a:schemeClr val="accent1">
                    <a:lumMod val="50000"/>
                  </a:schemeClr>
                </a:solidFill>
                <a:latin typeface="+mn-lt"/>
                <a:ea typeface="+mn-ea"/>
                <a:cs typeface="+mn-cs"/>
              </a:rPr>
            </a:br>
            <a:br>
              <a:rPr lang="en-GB" sz="6600" b="1" dirty="0">
                <a:solidFill>
                  <a:schemeClr val="accent1">
                    <a:lumMod val="50000"/>
                  </a:schemeClr>
                </a:solidFill>
                <a:latin typeface="+mn-lt"/>
                <a:ea typeface="+mn-ea"/>
                <a:cs typeface="+mn-cs"/>
              </a:rPr>
            </a:br>
            <a:r>
              <a:rPr lang="en-GB" sz="5400" b="1" dirty="0">
                <a:solidFill>
                  <a:schemeClr val="accent1">
                    <a:lumMod val="50000"/>
                  </a:schemeClr>
                </a:solidFill>
                <a:latin typeface="+mn-lt"/>
                <a:ea typeface="+mn-ea"/>
                <a:cs typeface="+mn-cs"/>
              </a:rPr>
              <a:t>Narrated PowerPoint</a:t>
            </a:r>
            <a:endParaRPr lang="en-GB" sz="6600" b="1" dirty="0">
              <a:solidFill>
                <a:schemeClr val="accent1">
                  <a:lumMod val="50000"/>
                </a:schemeClr>
              </a:solidFill>
              <a:latin typeface="+mn-lt"/>
              <a:ea typeface="+mn-ea"/>
              <a:cs typeface="+mn-cs"/>
            </a:endParaRPr>
          </a:p>
        </p:txBody>
      </p:sp>
      <p:pic>
        <p:nvPicPr>
          <p:cNvPr id="10" name="Picture 9">
            <a:extLst>
              <a:ext uri="{FF2B5EF4-FFF2-40B4-BE49-F238E27FC236}">
                <a16:creationId xmlns:a16="http://schemas.microsoft.com/office/drawing/2014/main" id="{8B4F5FC7-9361-455C-9118-C2FF18D234C4}"/>
              </a:ext>
            </a:extLst>
          </p:cNvPr>
          <p:cNvPicPr>
            <a:picLocks noChangeAspect="1"/>
          </p:cNvPicPr>
          <p:nvPr/>
        </p:nvPicPr>
        <p:blipFill>
          <a:blip r:embed="rId5"/>
          <a:stretch>
            <a:fillRect/>
          </a:stretch>
        </p:blipFill>
        <p:spPr>
          <a:xfrm>
            <a:off x="519112" y="354201"/>
            <a:ext cx="2619375" cy="1743075"/>
          </a:xfrm>
          <a:prstGeom prst="rect">
            <a:avLst/>
          </a:prstGeom>
        </p:spPr>
      </p:pic>
      <p:pic>
        <p:nvPicPr>
          <p:cNvPr id="4" name="Recorded Sound">
            <a:hlinkClick r:id="" action="ppaction://media"/>
            <a:extLst>
              <a:ext uri="{FF2B5EF4-FFF2-40B4-BE49-F238E27FC236}">
                <a16:creationId xmlns:a16="http://schemas.microsoft.com/office/drawing/2014/main" id="{A0877EBE-8633-4921-8974-4C67AE9208AC}"/>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870362" y="5250873"/>
            <a:ext cx="937490" cy="937490"/>
          </a:xfrm>
          <a:prstGeom prst="rect">
            <a:avLst/>
          </a:prstGeom>
        </p:spPr>
      </p:pic>
    </p:spTree>
    <p:extLst>
      <p:ext uri="{BB962C8B-B14F-4D97-AF65-F5344CB8AC3E}">
        <p14:creationId xmlns:p14="http://schemas.microsoft.com/office/powerpoint/2010/main" val="3994914058"/>
      </p:ext>
    </p:extLst>
  </p:cSld>
  <p:clrMapOvr>
    <a:masterClrMapping/>
  </p:clrMapOvr>
  <mc:AlternateContent xmlns:mc="http://schemas.openxmlformats.org/markup-compatibility/2006" xmlns:p14="http://schemas.microsoft.com/office/powerpoint/2010/main">
    <mc:Choice Requires="p14">
      <p:transition p14:dur="10" advClick="0" advTm="13000"/>
    </mc:Choice>
    <mc:Fallback xmlns="">
      <p:transition advClick="0" advTm="1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0118"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E3897E-A910-4176-A686-69E5C7EC100E}"/>
              </a:ext>
            </a:extLst>
          </p:cNvPr>
          <p:cNvSpPr>
            <a:spLocks noGrp="1"/>
          </p:cNvSpPr>
          <p:nvPr>
            <p:ph type="title"/>
          </p:nvPr>
        </p:nvSpPr>
        <p:spPr>
          <a:xfrm>
            <a:off x="838200" y="681037"/>
            <a:ext cx="10515600" cy="1044575"/>
          </a:xfrm>
        </p:spPr>
        <p:txBody>
          <a:bodyPr/>
          <a:lstStyle/>
          <a:p>
            <a:pPr algn="ctr"/>
            <a:r>
              <a:rPr lang="en-GB" sz="6600" b="1" dirty="0">
                <a:solidFill>
                  <a:schemeClr val="accent1">
                    <a:lumMod val="50000"/>
                  </a:schemeClr>
                </a:solidFill>
                <a:latin typeface="+mn-lt"/>
                <a:ea typeface="+mn-ea"/>
                <a:cs typeface="+mn-cs"/>
              </a:rPr>
              <a:t>The Emergence of DSL’s</a:t>
            </a:r>
          </a:p>
        </p:txBody>
      </p:sp>
      <p:sp>
        <p:nvSpPr>
          <p:cNvPr id="4" name="Content Placeholder 3">
            <a:extLst>
              <a:ext uri="{FF2B5EF4-FFF2-40B4-BE49-F238E27FC236}">
                <a16:creationId xmlns:a16="http://schemas.microsoft.com/office/drawing/2014/main" id="{DC35BEA4-5CE7-4446-AF75-64DC19E1F0C1}"/>
              </a:ext>
            </a:extLst>
          </p:cNvPr>
          <p:cNvSpPr>
            <a:spLocks noGrp="1"/>
          </p:cNvSpPr>
          <p:nvPr>
            <p:ph idx="1"/>
          </p:nvPr>
        </p:nvSpPr>
        <p:spPr/>
        <p:txBody>
          <a:bodyPr>
            <a:normAutofit/>
          </a:bodyPr>
          <a:lstStyle/>
          <a:p>
            <a:pPr marL="0" indent="0" algn="ctr">
              <a:buNone/>
            </a:pPr>
            <a:r>
              <a:rPr lang="en-GB" sz="3200" b="1" dirty="0">
                <a:solidFill>
                  <a:schemeClr val="accent1">
                    <a:lumMod val="50000"/>
                  </a:schemeClr>
                </a:solidFill>
              </a:rPr>
              <a:t>The role of the Designated Safeguarding Person was specified in the Children Act (2004) to ensured that every organisation had a “named person” for safeguarding children and young people. </a:t>
            </a:r>
          </a:p>
          <a:p>
            <a:endParaRPr lang="en-GB" dirty="0"/>
          </a:p>
        </p:txBody>
      </p:sp>
      <p:pic>
        <p:nvPicPr>
          <p:cNvPr id="7" name="Picture 6">
            <a:extLst>
              <a:ext uri="{FF2B5EF4-FFF2-40B4-BE49-F238E27FC236}">
                <a16:creationId xmlns:a16="http://schemas.microsoft.com/office/drawing/2014/main" id="{E4A60F88-0E46-4C42-AE91-9D89180D17C8}"/>
              </a:ext>
            </a:extLst>
          </p:cNvPr>
          <p:cNvPicPr>
            <a:picLocks noChangeAspect="1"/>
          </p:cNvPicPr>
          <p:nvPr/>
        </p:nvPicPr>
        <p:blipFill>
          <a:blip r:embed="rId5"/>
          <a:stretch>
            <a:fillRect/>
          </a:stretch>
        </p:blipFill>
        <p:spPr>
          <a:xfrm>
            <a:off x="565484" y="4024131"/>
            <a:ext cx="2066925" cy="2286000"/>
          </a:xfrm>
          <a:prstGeom prst="rect">
            <a:avLst/>
          </a:prstGeom>
        </p:spPr>
      </p:pic>
      <p:pic>
        <p:nvPicPr>
          <p:cNvPr id="8" name="Picture 7">
            <a:extLst>
              <a:ext uri="{FF2B5EF4-FFF2-40B4-BE49-F238E27FC236}">
                <a16:creationId xmlns:a16="http://schemas.microsoft.com/office/drawing/2014/main" id="{D45371A0-9F6E-49F7-A083-7366446D46E0}"/>
              </a:ext>
            </a:extLst>
          </p:cNvPr>
          <p:cNvPicPr>
            <a:picLocks noChangeAspect="1"/>
          </p:cNvPicPr>
          <p:nvPr/>
        </p:nvPicPr>
        <p:blipFill>
          <a:blip r:embed="rId6"/>
          <a:stretch>
            <a:fillRect/>
          </a:stretch>
        </p:blipFill>
        <p:spPr>
          <a:xfrm>
            <a:off x="5469682" y="4024131"/>
            <a:ext cx="2267869" cy="2267869"/>
          </a:xfrm>
          <a:prstGeom prst="rect">
            <a:avLst/>
          </a:prstGeom>
        </p:spPr>
      </p:pic>
      <p:pic>
        <p:nvPicPr>
          <p:cNvPr id="3" name="Recorded Sound">
            <a:hlinkClick r:id="" action="ppaction://media"/>
            <a:extLst>
              <a:ext uri="{FF2B5EF4-FFF2-40B4-BE49-F238E27FC236}">
                <a16:creationId xmlns:a16="http://schemas.microsoft.com/office/drawing/2014/main" id="{FF3336B4-36E6-4DB9-8513-A92FDC424D03}"/>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702654" y="5054745"/>
            <a:ext cx="1122218" cy="1122218"/>
          </a:xfrm>
          <a:prstGeom prst="rect">
            <a:avLst/>
          </a:prstGeom>
        </p:spPr>
      </p:pic>
    </p:spTree>
    <p:extLst>
      <p:ext uri="{BB962C8B-B14F-4D97-AF65-F5344CB8AC3E}">
        <p14:creationId xmlns:p14="http://schemas.microsoft.com/office/powerpoint/2010/main" val="255720828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13000">
        <p159:morph option="byObject"/>
      </p:transition>
    </mc:Choice>
    <mc:Fallback xmlns="">
      <p:transition spd="slow" advClick="0" advTm="1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54112"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3"/>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BB708D-F37B-4B39-9BC6-6EFE0518E8F8}"/>
              </a:ext>
            </a:extLst>
          </p:cNvPr>
          <p:cNvSpPr>
            <a:spLocks noGrp="1"/>
          </p:cNvSpPr>
          <p:nvPr>
            <p:ph type="title"/>
          </p:nvPr>
        </p:nvSpPr>
        <p:spPr>
          <a:xfrm>
            <a:off x="731520" y="433546"/>
            <a:ext cx="10515600" cy="1325563"/>
          </a:xfrm>
        </p:spPr>
        <p:txBody>
          <a:bodyPr/>
          <a:lstStyle/>
          <a:p>
            <a:pPr algn="ctr"/>
            <a:r>
              <a:rPr lang="en-GB" sz="6600" b="1" dirty="0">
                <a:solidFill>
                  <a:schemeClr val="accent1">
                    <a:lumMod val="50000"/>
                  </a:schemeClr>
                </a:solidFill>
                <a:latin typeface="+mn-lt"/>
                <a:ea typeface="+mn-ea"/>
                <a:cs typeface="+mn-cs"/>
              </a:rPr>
              <a:t>National Commitment</a:t>
            </a:r>
          </a:p>
        </p:txBody>
      </p:sp>
      <p:sp>
        <p:nvSpPr>
          <p:cNvPr id="10" name="Rectangle 9">
            <a:extLst>
              <a:ext uri="{FF2B5EF4-FFF2-40B4-BE49-F238E27FC236}">
                <a16:creationId xmlns:a16="http://schemas.microsoft.com/office/drawing/2014/main" id="{316067CD-683E-40BB-8007-1DC72660B5CA}"/>
              </a:ext>
            </a:extLst>
          </p:cNvPr>
          <p:cNvSpPr/>
          <p:nvPr/>
        </p:nvSpPr>
        <p:spPr>
          <a:xfrm>
            <a:off x="2186940" y="1940280"/>
            <a:ext cx="7818120" cy="4124206"/>
          </a:xfrm>
          <a:prstGeom prst="rect">
            <a:avLst/>
          </a:prstGeom>
        </p:spPr>
        <p:txBody>
          <a:bodyPr wrap="square">
            <a:spAutoFit/>
          </a:bodyPr>
          <a:lstStyle/>
          <a:p>
            <a:pPr algn="ctr"/>
            <a:r>
              <a:rPr lang="en-GB" sz="3000" dirty="0">
                <a:solidFill>
                  <a:schemeClr val="accent1">
                    <a:lumMod val="50000"/>
                  </a:schemeClr>
                </a:solidFill>
              </a:rPr>
              <a:t>The role of the DSL ‘should be given the time, funding, training, resources and support to provide advice and support to other staff on child welfare and child protection matters, to take part in strategy discussions and inter-agency meetings – and/or to support other staff to do so – and to contribute to the assessment of children’</a:t>
            </a:r>
          </a:p>
          <a:p>
            <a:pPr algn="ctr"/>
            <a:endParaRPr lang="en-GB" sz="2800" b="1" dirty="0">
              <a:solidFill>
                <a:schemeClr val="accent1">
                  <a:lumMod val="50000"/>
                </a:schemeClr>
              </a:solidFill>
            </a:endParaRPr>
          </a:p>
          <a:p>
            <a:pPr algn="ctr"/>
            <a:r>
              <a:rPr lang="en-GB" sz="2400" i="1" dirty="0">
                <a:solidFill>
                  <a:schemeClr val="accent1">
                    <a:lumMod val="50000"/>
                  </a:schemeClr>
                </a:solidFill>
              </a:rPr>
              <a:t>(Keeping Children Safe in Education – 2015: 11)</a:t>
            </a:r>
          </a:p>
        </p:txBody>
      </p:sp>
      <p:pic>
        <p:nvPicPr>
          <p:cNvPr id="14" name="Picture 13">
            <a:extLst>
              <a:ext uri="{FF2B5EF4-FFF2-40B4-BE49-F238E27FC236}">
                <a16:creationId xmlns:a16="http://schemas.microsoft.com/office/drawing/2014/main" id="{7F75B4C7-0175-48C9-9649-496DC66689D5}"/>
              </a:ext>
            </a:extLst>
          </p:cNvPr>
          <p:cNvPicPr>
            <a:picLocks noChangeAspect="1"/>
          </p:cNvPicPr>
          <p:nvPr/>
        </p:nvPicPr>
        <p:blipFill>
          <a:blip r:embed="rId5"/>
          <a:stretch>
            <a:fillRect/>
          </a:stretch>
        </p:blipFill>
        <p:spPr>
          <a:xfrm rot="19656564">
            <a:off x="582832" y="4772382"/>
            <a:ext cx="1661160" cy="1658363"/>
          </a:xfrm>
          <a:prstGeom prst="rect">
            <a:avLst/>
          </a:prstGeom>
        </p:spPr>
      </p:pic>
      <p:pic>
        <p:nvPicPr>
          <p:cNvPr id="3" name="Recorded Sound">
            <a:hlinkClick r:id="" action="ppaction://media"/>
            <a:extLst>
              <a:ext uri="{FF2B5EF4-FFF2-40B4-BE49-F238E27FC236}">
                <a16:creationId xmlns:a16="http://schemas.microsoft.com/office/drawing/2014/main" id="{78A6CEBF-09E7-481F-B8BD-3F8133F43B25}"/>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928553" y="5330217"/>
            <a:ext cx="959086" cy="959086"/>
          </a:xfrm>
          <a:prstGeom prst="rect">
            <a:avLst/>
          </a:prstGeom>
        </p:spPr>
      </p:pic>
    </p:spTree>
    <p:extLst>
      <p:ext uri="{BB962C8B-B14F-4D97-AF65-F5344CB8AC3E}">
        <p14:creationId xmlns:p14="http://schemas.microsoft.com/office/powerpoint/2010/main" val="209558202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13000">
        <p159:morph option="byObject"/>
      </p:transition>
    </mc:Choice>
    <mc:Fallback xmlns="">
      <p:transition spd="slow" advClick="0" advTm="1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5072"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3"/>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E3897E-A910-4176-A686-69E5C7EC100E}"/>
              </a:ext>
            </a:extLst>
          </p:cNvPr>
          <p:cNvSpPr>
            <a:spLocks noGrp="1"/>
          </p:cNvSpPr>
          <p:nvPr>
            <p:ph type="title"/>
          </p:nvPr>
        </p:nvSpPr>
        <p:spPr>
          <a:xfrm>
            <a:off x="838200" y="376237"/>
            <a:ext cx="10515600" cy="1044575"/>
          </a:xfrm>
        </p:spPr>
        <p:txBody>
          <a:bodyPr/>
          <a:lstStyle/>
          <a:p>
            <a:pPr algn="ctr"/>
            <a:r>
              <a:rPr lang="en-GB" sz="6600" b="1" dirty="0">
                <a:solidFill>
                  <a:schemeClr val="accent1">
                    <a:lumMod val="50000"/>
                  </a:schemeClr>
                </a:solidFill>
                <a:latin typeface="+mn-lt"/>
                <a:ea typeface="+mn-ea"/>
                <a:cs typeface="+mn-cs"/>
              </a:rPr>
              <a:t>Key Role of a DSL</a:t>
            </a:r>
          </a:p>
        </p:txBody>
      </p:sp>
      <p:pic>
        <p:nvPicPr>
          <p:cNvPr id="5" name="Content Placeholder 4">
            <a:extLst>
              <a:ext uri="{FF2B5EF4-FFF2-40B4-BE49-F238E27FC236}">
                <a16:creationId xmlns:a16="http://schemas.microsoft.com/office/drawing/2014/main" id="{5FD7A6F7-280F-4C94-B1C2-916A5A243D4B}"/>
              </a:ext>
            </a:extLst>
          </p:cNvPr>
          <p:cNvPicPr>
            <a:picLocks noGrp="1" noChangeAspect="1"/>
          </p:cNvPicPr>
          <p:nvPr>
            <p:ph idx="1"/>
          </p:nvPr>
        </p:nvPicPr>
        <p:blipFill>
          <a:blip r:embed="rId5"/>
          <a:stretch>
            <a:fillRect/>
          </a:stretch>
        </p:blipFill>
        <p:spPr>
          <a:xfrm>
            <a:off x="6310535" y="1253331"/>
            <a:ext cx="4893472" cy="4351338"/>
          </a:xfrm>
          <a:prstGeom prst="rect">
            <a:avLst/>
          </a:prstGeom>
        </p:spPr>
      </p:pic>
      <p:pic>
        <p:nvPicPr>
          <p:cNvPr id="6" name="Picture 5">
            <a:extLst>
              <a:ext uri="{FF2B5EF4-FFF2-40B4-BE49-F238E27FC236}">
                <a16:creationId xmlns:a16="http://schemas.microsoft.com/office/drawing/2014/main" id="{6F074976-4BEF-461B-BF0C-2D807F74ED69}"/>
              </a:ext>
            </a:extLst>
          </p:cNvPr>
          <p:cNvPicPr>
            <a:picLocks noChangeAspect="1"/>
          </p:cNvPicPr>
          <p:nvPr/>
        </p:nvPicPr>
        <p:blipFill>
          <a:blip r:embed="rId6"/>
          <a:stretch>
            <a:fillRect/>
          </a:stretch>
        </p:blipFill>
        <p:spPr>
          <a:xfrm>
            <a:off x="1244600" y="1574874"/>
            <a:ext cx="3657917" cy="1639966"/>
          </a:xfrm>
          <a:prstGeom prst="rect">
            <a:avLst/>
          </a:prstGeom>
        </p:spPr>
      </p:pic>
      <p:sp>
        <p:nvSpPr>
          <p:cNvPr id="7" name="Rectangle 6">
            <a:extLst>
              <a:ext uri="{FF2B5EF4-FFF2-40B4-BE49-F238E27FC236}">
                <a16:creationId xmlns:a16="http://schemas.microsoft.com/office/drawing/2014/main" id="{F5359B6D-7BD4-4468-B3F4-B9F715809F9F}"/>
              </a:ext>
            </a:extLst>
          </p:cNvPr>
          <p:cNvSpPr/>
          <p:nvPr/>
        </p:nvSpPr>
        <p:spPr>
          <a:xfrm>
            <a:off x="518347" y="3795244"/>
            <a:ext cx="6096000" cy="1938992"/>
          </a:xfrm>
          <a:prstGeom prst="rect">
            <a:avLst/>
          </a:prstGeom>
        </p:spPr>
        <p:txBody>
          <a:bodyPr>
            <a:spAutoFit/>
          </a:bodyPr>
          <a:lstStyle/>
          <a:p>
            <a:pPr algn="ctr"/>
            <a:r>
              <a:rPr lang="en-GB" sz="3000" b="1" dirty="0">
                <a:solidFill>
                  <a:schemeClr val="accent1">
                    <a:lumMod val="50000"/>
                  </a:schemeClr>
                </a:solidFill>
              </a:rPr>
              <a:t>A Designated Safeguarding Lead is the person who has responsibility for ensuring a school’s safeguarding policy is adhered to</a:t>
            </a:r>
          </a:p>
        </p:txBody>
      </p:sp>
      <p:pic>
        <p:nvPicPr>
          <p:cNvPr id="3" name="Recorded Sound">
            <a:hlinkClick r:id="" action="ppaction://media"/>
            <a:extLst>
              <a:ext uri="{FF2B5EF4-FFF2-40B4-BE49-F238E27FC236}">
                <a16:creationId xmlns:a16="http://schemas.microsoft.com/office/drawing/2014/main" id="{8EC83C14-154C-4CAE-B9EC-60D697F29EBC}"/>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602289" y="5132460"/>
            <a:ext cx="944418" cy="944418"/>
          </a:xfrm>
          <a:prstGeom prst="rect">
            <a:avLst/>
          </a:prstGeom>
        </p:spPr>
      </p:pic>
    </p:spTree>
    <p:extLst>
      <p:ext uri="{BB962C8B-B14F-4D97-AF65-F5344CB8AC3E}">
        <p14:creationId xmlns:p14="http://schemas.microsoft.com/office/powerpoint/2010/main" val="95992968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13000">
        <p159:morph option="byObject"/>
      </p:transition>
    </mc:Choice>
    <mc:Fallback xmlns="">
      <p:transition spd="slow" advClick="0" advTm="1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644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3"/>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BB708D-F37B-4B39-9BC6-6EFE0518E8F8}"/>
              </a:ext>
            </a:extLst>
          </p:cNvPr>
          <p:cNvSpPr>
            <a:spLocks noGrp="1"/>
          </p:cNvSpPr>
          <p:nvPr>
            <p:ph type="title"/>
          </p:nvPr>
        </p:nvSpPr>
        <p:spPr>
          <a:xfrm>
            <a:off x="838200" y="268873"/>
            <a:ext cx="10515600" cy="1325563"/>
          </a:xfrm>
        </p:spPr>
        <p:txBody>
          <a:bodyPr/>
          <a:lstStyle/>
          <a:p>
            <a:pPr algn="ctr"/>
            <a:r>
              <a:rPr lang="en-GB" sz="6600" b="1" dirty="0">
                <a:solidFill>
                  <a:schemeClr val="accent1">
                    <a:lumMod val="50000"/>
                  </a:schemeClr>
                </a:solidFill>
                <a:latin typeface="+mn-lt"/>
                <a:ea typeface="+mn-ea"/>
                <a:cs typeface="+mn-cs"/>
              </a:rPr>
              <a:t>Responsibilities</a:t>
            </a:r>
          </a:p>
        </p:txBody>
      </p:sp>
      <p:graphicFrame>
        <p:nvGraphicFramePr>
          <p:cNvPr id="12" name="Content Placeholder 2">
            <a:extLst>
              <a:ext uri="{FF2B5EF4-FFF2-40B4-BE49-F238E27FC236}">
                <a16:creationId xmlns:a16="http://schemas.microsoft.com/office/drawing/2014/main" id="{D00CCCFE-6FB5-4D2D-A1A2-DDA2AC8BE377}"/>
              </a:ext>
            </a:extLst>
          </p:cNvPr>
          <p:cNvGraphicFramePr>
            <a:graphicFrameLocks noGrp="1"/>
          </p:cNvGraphicFramePr>
          <p:nvPr>
            <p:ph idx="1"/>
            <p:extLst>
              <p:ext uri="{D42A27DB-BD31-4B8C-83A1-F6EECF244321}">
                <p14:modId xmlns:p14="http://schemas.microsoft.com/office/powerpoint/2010/main" val="1791175913"/>
              </p:ext>
            </p:extLst>
          </p:nvPr>
        </p:nvGraphicFramePr>
        <p:xfrm>
          <a:off x="838200" y="1594436"/>
          <a:ext cx="9075821" cy="3843837"/>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3" name="Recorded Sound">
            <a:hlinkClick r:id="" action="ppaction://media"/>
            <a:extLst>
              <a:ext uri="{FF2B5EF4-FFF2-40B4-BE49-F238E27FC236}">
                <a16:creationId xmlns:a16="http://schemas.microsoft.com/office/drawing/2014/main" id="{8B1F8882-DF09-4443-BE22-3A48C95BAD49}"/>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2050473" y="5205054"/>
            <a:ext cx="1011383" cy="1011383"/>
          </a:xfrm>
          <a:prstGeom prst="rect">
            <a:avLst/>
          </a:prstGeom>
        </p:spPr>
      </p:pic>
    </p:spTree>
    <p:extLst>
      <p:ext uri="{BB962C8B-B14F-4D97-AF65-F5344CB8AC3E}">
        <p14:creationId xmlns:p14="http://schemas.microsoft.com/office/powerpoint/2010/main" val="148389767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13000">
        <p159:morph option="byObject"/>
      </p:transition>
    </mc:Choice>
    <mc:Fallback xmlns="">
      <p:transition spd="slow" advClick="0" advTm="1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7603"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3"/>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BB708D-F37B-4B39-9BC6-6EFE0518E8F8}"/>
              </a:ext>
            </a:extLst>
          </p:cNvPr>
          <p:cNvSpPr>
            <a:spLocks noGrp="1"/>
          </p:cNvSpPr>
          <p:nvPr>
            <p:ph type="title"/>
          </p:nvPr>
        </p:nvSpPr>
        <p:spPr>
          <a:xfrm>
            <a:off x="961858" y="365126"/>
            <a:ext cx="10515600" cy="1325563"/>
          </a:xfrm>
        </p:spPr>
        <p:txBody>
          <a:bodyPr/>
          <a:lstStyle/>
          <a:p>
            <a:pPr algn="ctr"/>
            <a:r>
              <a:rPr lang="en-GB" sz="6600" b="1" dirty="0">
                <a:solidFill>
                  <a:schemeClr val="accent1">
                    <a:lumMod val="50000"/>
                  </a:schemeClr>
                </a:solidFill>
                <a:latin typeface="+mn-lt"/>
                <a:ea typeface="+mn-ea"/>
                <a:cs typeface="+mn-cs"/>
              </a:rPr>
              <a:t>Empower Staff to:</a:t>
            </a:r>
          </a:p>
        </p:txBody>
      </p:sp>
      <p:sp>
        <p:nvSpPr>
          <p:cNvPr id="10" name="Content Placeholder 2">
            <a:extLst>
              <a:ext uri="{FF2B5EF4-FFF2-40B4-BE49-F238E27FC236}">
                <a16:creationId xmlns:a16="http://schemas.microsoft.com/office/drawing/2014/main" id="{693ED5F4-29F8-463B-B297-83B861239985}"/>
              </a:ext>
            </a:extLst>
          </p:cNvPr>
          <p:cNvSpPr>
            <a:spLocks noGrp="1"/>
          </p:cNvSpPr>
          <p:nvPr>
            <p:ph idx="1"/>
          </p:nvPr>
        </p:nvSpPr>
        <p:spPr>
          <a:xfrm>
            <a:off x="834188" y="1942440"/>
            <a:ext cx="10515599" cy="3748790"/>
          </a:xfrm>
        </p:spPr>
        <p:txBody>
          <a:bodyPr anchor="ctr">
            <a:normAutofit lnSpcReduction="10000"/>
          </a:bodyPr>
          <a:lstStyle/>
          <a:p>
            <a:pPr marL="0" indent="0" algn="ctr">
              <a:buNone/>
            </a:pPr>
            <a:r>
              <a:rPr lang="en-GB" sz="3300" dirty="0">
                <a:solidFill>
                  <a:srgbClr val="4472C4">
                    <a:lumMod val="50000"/>
                  </a:srgbClr>
                </a:solidFill>
              </a:rPr>
              <a:t>Recognise signs of abuse, how to respond to disclosures and when it is appropriate to make a referral</a:t>
            </a:r>
          </a:p>
          <a:p>
            <a:pPr marL="0" indent="0" algn="ctr">
              <a:buNone/>
            </a:pPr>
            <a:endParaRPr lang="en-GB" sz="1800" dirty="0">
              <a:solidFill>
                <a:srgbClr val="4472C4">
                  <a:lumMod val="50000"/>
                </a:srgbClr>
              </a:solidFill>
            </a:endParaRPr>
          </a:p>
          <a:p>
            <a:pPr marL="0" indent="0" algn="ctr">
              <a:lnSpc>
                <a:spcPct val="100000"/>
              </a:lnSpc>
              <a:buNone/>
            </a:pPr>
            <a:r>
              <a:rPr lang="en-US" sz="3200" dirty="0">
                <a:solidFill>
                  <a:srgbClr val="4472C4">
                    <a:lumMod val="50000"/>
                  </a:srgbClr>
                </a:solidFill>
              </a:rPr>
              <a:t>Have access to and understand schools Child Protection Process and the Safeguarding Policy </a:t>
            </a:r>
          </a:p>
          <a:p>
            <a:pPr marL="0" lvl="0" indent="0" algn="ctr">
              <a:lnSpc>
                <a:spcPct val="100000"/>
              </a:lnSpc>
              <a:buNone/>
            </a:pPr>
            <a:endParaRPr lang="en-GB" sz="1200" dirty="0">
              <a:solidFill>
                <a:srgbClr val="4472C4">
                  <a:lumMod val="50000"/>
                </a:srgbClr>
              </a:solidFill>
            </a:endParaRPr>
          </a:p>
          <a:p>
            <a:pPr marL="0" lvl="0" indent="0" algn="ctr">
              <a:lnSpc>
                <a:spcPct val="100000"/>
              </a:lnSpc>
              <a:buNone/>
            </a:pPr>
            <a:r>
              <a:rPr lang="en-GB" sz="3200" dirty="0">
                <a:solidFill>
                  <a:srgbClr val="4472C4">
                    <a:lumMod val="50000"/>
                  </a:srgbClr>
                </a:solidFill>
              </a:rPr>
              <a:t>Have a working knowledge of Wirral Safeguarding Children Partnership and of the Integrated Front Door</a:t>
            </a:r>
          </a:p>
          <a:p>
            <a:endParaRPr lang="en-GB" sz="1700" dirty="0">
              <a:solidFill>
                <a:srgbClr val="000000"/>
              </a:solidFill>
            </a:endParaRPr>
          </a:p>
        </p:txBody>
      </p:sp>
      <p:pic>
        <p:nvPicPr>
          <p:cNvPr id="6" name="Picture 2">
            <a:extLst>
              <a:ext uri="{FF2B5EF4-FFF2-40B4-BE49-F238E27FC236}">
                <a16:creationId xmlns:a16="http://schemas.microsoft.com/office/drawing/2014/main" id="{70391DAE-A140-4AA7-9676-7CA1EC7B71D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9174" y="632034"/>
            <a:ext cx="2062645" cy="13104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Recorded Sound">
            <a:hlinkClick r:id="" action="ppaction://media"/>
            <a:extLst>
              <a:ext uri="{FF2B5EF4-FFF2-40B4-BE49-F238E27FC236}">
                <a16:creationId xmlns:a16="http://schemas.microsoft.com/office/drawing/2014/main" id="{DF9BA5F2-9AE5-468C-8955-9CAC30B4D156}"/>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784320" y="5169685"/>
            <a:ext cx="1043090" cy="1043090"/>
          </a:xfrm>
          <a:prstGeom prst="rect">
            <a:avLst/>
          </a:prstGeom>
        </p:spPr>
      </p:pic>
    </p:spTree>
    <p:extLst>
      <p:ext uri="{BB962C8B-B14F-4D97-AF65-F5344CB8AC3E}">
        <p14:creationId xmlns:p14="http://schemas.microsoft.com/office/powerpoint/2010/main" val="395150058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13000">
        <p159:morph option="byObject"/>
      </p:transition>
    </mc:Choice>
    <mc:Fallback xmlns="">
      <p:transition spd="slow" advClick="0" advTm="1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43082"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3"/>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7EBC1A63-92B3-46DD-BEC4-2F741EFD3AE6}"/>
              </a:ext>
            </a:extLst>
          </p:cNvPr>
          <p:cNvPicPr>
            <a:picLocks noGrp="1" noChangeAspect="1"/>
          </p:cNvPicPr>
          <p:nvPr>
            <p:ph idx="1"/>
          </p:nvPr>
        </p:nvPicPr>
        <p:blipFill>
          <a:blip r:embed="rId5"/>
          <a:stretch>
            <a:fillRect/>
          </a:stretch>
        </p:blipFill>
        <p:spPr>
          <a:xfrm>
            <a:off x="2277979" y="1209304"/>
            <a:ext cx="7202905" cy="5343068"/>
          </a:xfrm>
          <a:prstGeom prst="rect">
            <a:avLst/>
          </a:prstGeom>
        </p:spPr>
      </p:pic>
      <p:sp>
        <p:nvSpPr>
          <p:cNvPr id="2" name="Title 1">
            <a:extLst>
              <a:ext uri="{FF2B5EF4-FFF2-40B4-BE49-F238E27FC236}">
                <a16:creationId xmlns:a16="http://schemas.microsoft.com/office/drawing/2014/main" id="{BFBB708D-F37B-4B39-9BC6-6EFE0518E8F8}"/>
              </a:ext>
            </a:extLst>
          </p:cNvPr>
          <p:cNvSpPr>
            <a:spLocks noGrp="1"/>
          </p:cNvSpPr>
          <p:nvPr>
            <p:ph type="title"/>
          </p:nvPr>
        </p:nvSpPr>
        <p:spPr>
          <a:xfrm>
            <a:off x="555458" y="108744"/>
            <a:ext cx="10515600" cy="1325563"/>
          </a:xfrm>
        </p:spPr>
        <p:txBody>
          <a:bodyPr/>
          <a:lstStyle/>
          <a:p>
            <a:pPr algn="ctr"/>
            <a:r>
              <a:rPr lang="en-GB" sz="6600" b="1" dirty="0">
                <a:solidFill>
                  <a:schemeClr val="accent1">
                    <a:lumMod val="50000"/>
                  </a:schemeClr>
                </a:solidFill>
                <a:latin typeface="+mn-lt"/>
                <a:ea typeface="+mn-ea"/>
                <a:cs typeface="+mn-cs"/>
              </a:rPr>
              <a:t>Support for staff</a:t>
            </a:r>
          </a:p>
        </p:txBody>
      </p:sp>
      <p:pic>
        <p:nvPicPr>
          <p:cNvPr id="3" name="Recorded Sound">
            <a:hlinkClick r:id="" action="ppaction://media"/>
            <a:extLst>
              <a:ext uri="{FF2B5EF4-FFF2-40B4-BE49-F238E27FC236}">
                <a16:creationId xmlns:a16="http://schemas.microsoft.com/office/drawing/2014/main" id="{BCDB4D6F-3A58-4290-86EA-305C546806F2}"/>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555458" y="5514109"/>
            <a:ext cx="889000" cy="889000"/>
          </a:xfrm>
          <a:prstGeom prst="rect">
            <a:avLst/>
          </a:prstGeom>
        </p:spPr>
      </p:pic>
    </p:spTree>
    <p:extLst>
      <p:ext uri="{BB962C8B-B14F-4D97-AF65-F5344CB8AC3E}">
        <p14:creationId xmlns:p14="http://schemas.microsoft.com/office/powerpoint/2010/main" val="316082206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13000">
        <p159:morph option="byObject"/>
      </p:transition>
    </mc:Choice>
    <mc:Fallback xmlns="">
      <p:transition spd="slow" advClick="0" advTm="1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2948"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3"/>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BB708D-F37B-4B39-9BC6-6EFE0518E8F8}"/>
              </a:ext>
            </a:extLst>
          </p:cNvPr>
          <p:cNvSpPr>
            <a:spLocks noGrp="1"/>
          </p:cNvSpPr>
          <p:nvPr>
            <p:ph type="title"/>
          </p:nvPr>
        </p:nvSpPr>
        <p:spPr>
          <a:xfrm>
            <a:off x="838200" y="268873"/>
            <a:ext cx="10515600" cy="1325563"/>
          </a:xfrm>
        </p:spPr>
        <p:txBody>
          <a:bodyPr/>
          <a:lstStyle/>
          <a:p>
            <a:pPr algn="ctr"/>
            <a:r>
              <a:rPr lang="en-GB" sz="6600" b="1" dirty="0">
                <a:solidFill>
                  <a:schemeClr val="accent1">
                    <a:lumMod val="50000"/>
                  </a:schemeClr>
                </a:solidFill>
                <a:latin typeface="+mn-lt"/>
                <a:ea typeface="+mn-ea"/>
                <a:cs typeface="+mn-cs"/>
              </a:rPr>
              <a:t>Changes due to COVID19</a:t>
            </a:r>
          </a:p>
        </p:txBody>
      </p:sp>
      <p:graphicFrame>
        <p:nvGraphicFramePr>
          <p:cNvPr id="12" name="Content Placeholder 2">
            <a:extLst>
              <a:ext uri="{FF2B5EF4-FFF2-40B4-BE49-F238E27FC236}">
                <a16:creationId xmlns:a16="http://schemas.microsoft.com/office/drawing/2014/main" id="{D00CCCFE-6FB5-4D2D-A1A2-DDA2AC8BE377}"/>
              </a:ext>
            </a:extLst>
          </p:cNvPr>
          <p:cNvGraphicFramePr>
            <a:graphicFrameLocks noGrp="1"/>
          </p:cNvGraphicFramePr>
          <p:nvPr>
            <p:ph idx="1"/>
            <p:extLst>
              <p:ext uri="{D42A27DB-BD31-4B8C-83A1-F6EECF244321}">
                <p14:modId xmlns:p14="http://schemas.microsoft.com/office/powerpoint/2010/main" val="2693852384"/>
              </p:ext>
            </p:extLst>
          </p:nvPr>
        </p:nvGraphicFramePr>
        <p:xfrm>
          <a:off x="443345" y="1704108"/>
          <a:ext cx="9753600" cy="4100945"/>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4" name="Recorded Sound">
            <a:hlinkClick r:id="" action="ppaction://media"/>
            <a:extLst>
              <a:ext uri="{FF2B5EF4-FFF2-40B4-BE49-F238E27FC236}">
                <a16:creationId xmlns:a16="http://schemas.microsoft.com/office/drawing/2014/main" id="{EF8A87B3-D25C-4251-BDDA-4C3B8EE3060F}"/>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1898073" y="5379599"/>
            <a:ext cx="1097962" cy="1097962"/>
          </a:xfrm>
          <a:prstGeom prst="rect">
            <a:avLst/>
          </a:prstGeom>
        </p:spPr>
      </p:pic>
    </p:spTree>
    <p:extLst>
      <p:ext uri="{BB962C8B-B14F-4D97-AF65-F5344CB8AC3E}">
        <p14:creationId xmlns:p14="http://schemas.microsoft.com/office/powerpoint/2010/main" val="182375344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13000">
        <p159:morph option="byObject"/>
      </p:transition>
    </mc:Choice>
    <mc:Fallback xmlns="">
      <p:transition spd="slow" advClick="0" advTm="1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5894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BB708D-F37B-4B39-9BC6-6EFE0518E8F8}"/>
              </a:ext>
            </a:extLst>
          </p:cNvPr>
          <p:cNvSpPr>
            <a:spLocks noGrp="1"/>
          </p:cNvSpPr>
          <p:nvPr>
            <p:ph type="title"/>
          </p:nvPr>
        </p:nvSpPr>
        <p:spPr>
          <a:xfrm>
            <a:off x="1037390" y="333042"/>
            <a:ext cx="10515600" cy="1325563"/>
          </a:xfrm>
        </p:spPr>
        <p:txBody>
          <a:bodyPr/>
          <a:lstStyle/>
          <a:p>
            <a:pPr algn="ctr"/>
            <a:r>
              <a:rPr lang="en-GB" sz="6600" b="1" dirty="0">
                <a:solidFill>
                  <a:schemeClr val="accent1">
                    <a:lumMod val="50000"/>
                  </a:schemeClr>
                </a:solidFill>
                <a:latin typeface="+mn-lt"/>
                <a:ea typeface="+mn-ea"/>
                <a:cs typeface="+mn-cs"/>
              </a:rPr>
              <a:t>Referral Route:</a:t>
            </a:r>
          </a:p>
        </p:txBody>
      </p:sp>
      <p:pic>
        <p:nvPicPr>
          <p:cNvPr id="4" name="Picture 3">
            <a:extLst>
              <a:ext uri="{FF2B5EF4-FFF2-40B4-BE49-F238E27FC236}">
                <a16:creationId xmlns:a16="http://schemas.microsoft.com/office/drawing/2014/main" id="{87748570-20D0-4E24-B9F5-2D53C9EE97A4}"/>
              </a:ext>
            </a:extLst>
          </p:cNvPr>
          <p:cNvPicPr>
            <a:picLocks noChangeAspect="1"/>
          </p:cNvPicPr>
          <p:nvPr/>
        </p:nvPicPr>
        <p:blipFill>
          <a:blip r:embed="rId5"/>
          <a:stretch>
            <a:fillRect/>
          </a:stretch>
        </p:blipFill>
        <p:spPr>
          <a:xfrm>
            <a:off x="376739" y="333041"/>
            <a:ext cx="1321302" cy="1325564"/>
          </a:xfrm>
          <a:prstGeom prst="rect">
            <a:avLst/>
          </a:prstGeom>
        </p:spPr>
      </p:pic>
      <p:sp>
        <p:nvSpPr>
          <p:cNvPr id="5" name="Content Placeholder 4">
            <a:extLst>
              <a:ext uri="{FF2B5EF4-FFF2-40B4-BE49-F238E27FC236}">
                <a16:creationId xmlns:a16="http://schemas.microsoft.com/office/drawing/2014/main" id="{B8ED89B7-EFF3-465E-8C80-0EAB20383D25}"/>
              </a:ext>
            </a:extLst>
          </p:cNvPr>
          <p:cNvSpPr>
            <a:spLocks noGrp="1"/>
          </p:cNvSpPr>
          <p:nvPr>
            <p:ph idx="1"/>
          </p:nvPr>
        </p:nvSpPr>
        <p:spPr>
          <a:xfrm>
            <a:off x="834190" y="1381167"/>
            <a:ext cx="10515600" cy="4437741"/>
          </a:xfrm>
        </p:spPr>
        <p:txBody>
          <a:bodyPr>
            <a:normAutofit fontScale="92500" lnSpcReduction="20000"/>
          </a:bodyPr>
          <a:lstStyle/>
          <a:p>
            <a:pPr marL="0" indent="0">
              <a:buNone/>
            </a:pPr>
            <a:endParaRPr lang="en-GB" sz="3800" dirty="0"/>
          </a:p>
          <a:p>
            <a:pPr marL="0" indent="0" algn="ctr">
              <a:buNone/>
            </a:pPr>
            <a:r>
              <a:rPr lang="en-GB" sz="4400" b="1" dirty="0">
                <a:solidFill>
                  <a:schemeClr val="accent1">
                    <a:lumMod val="50000"/>
                  </a:schemeClr>
                </a:solidFill>
              </a:rPr>
              <a:t>INTEGRATED FRONT DOOR – 0151 606 2008 </a:t>
            </a:r>
          </a:p>
          <a:p>
            <a:pPr marL="0" indent="0" algn="ctr">
              <a:buNone/>
            </a:pPr>
            <a:r>
              <a:rPr lang="en-GB" sz="4400" b="1" dirty="0">
                <a:solidFill>
                  <a:schemeClr val="accent1">
                    <a:lumMod val="50000"/>
                  </a:schemeClr>
                </a:solidFill>
                <a:hlinkClick r:id="rId6"/>
              </a:rPr>
              <a:t>IFD@wirral.gov.uk</a:t>
            </a:r>
            <a:endParaRPr lang="en-GB" sz="4400" b="1" dirty="0">
              <a:solidFill>
                <a:schemeClr val="accent1">
                  <a:lumMod val="50000"/>
                </a:schemeClr>
              </a:solidFill>
            </a:endParaRPr>
          </a:p>
          <a:p>
            <a:pPr marL="0" indent="0" algn="ctr">
              <a:buNone/>
            </a:pPr>
            <a:r>
              <a:rPr lang="en-GB" sz="4400" b="1" dirty="0">
                <a:solidFill>
                  <a:schemeClr val="accent1">
                    <a:lumMod val="50000"/>
                  </a:schemeClr>
                </a:solidFill>
              </a:rPr>
              <a:t>Outside of these hours call 0151 677 6557.</a:t>
            </a:r>
            <a:br>
              <a:rPr lang="en-GB" sz="4400" b="1" dirty="0">
                <a:solidFill>
                  <a:schemeClr val="accent1">
                    <a:lumMod val="50000"/>
                  </a:schemeClr>
                </a:solidFill>
              </a:rPr>
            </a:br>
            <a:r>
              <a:rPr lang="en-GB" sz="4400" b="1" dirty="0">
                <a:solidFill>
                  <a:schemeClr val="accent1">
                    <a:lumMod val="50000"/>
                  </a:schemeClr>
                </a:solidFill>
              </a:rPr>
              <a:t>In an emergency always dial 999</a:t>
            </a:r>
          </a:p>
          <a:p>
            <a:pPr marL="0" indent="0" algn="ctr">
              <a:buNone/>
            </a:pPr>
            <a:endParaRPr lang="en-GB" sz="800" b="1" dirty="0">
              <a:solidFill>
                <a:schemeClr val="accent1">
                  <a:lumMod val="50000"/>
                </a:schemeClr>
              </a:solidFill>
            </a:endParaRPr>
          </a:p>
          <a:p>
            <a:pPr marL="0" indent="0" algn="ctr">
              <a:buNone/>
            </a:pPr>
            <a:endParaRPr lang="en-GB" sz="1200" b="1" dirty="0">
              <a:solidFill>
                <a:schemeClr val="accent1">
                  <a:lumMod val="50000"/>
                </a:schemeClr>
              </a:solidFill>
            </a:endParaRPr>
          </a:p>
          <a:p>
            <a:pPr marL="0" indent="0" algn="ctr">
              <a:buNone/>
            </a:pPr>
            <a:r>
              <a:rPr lang="en-GB" sz="4400" b="1" dirty="0">
                <a:solidFill>
                  <a:schemeClr val="accent1">
                    <a:lumMod val="50000"/>
                  </a:schemeClr>
                </a:solidFill>
              </a:rPr>
              <a:t>Wirral Safeguarding Children Partnership (WSCP) – </a:t>
            </a:r>
            <a:r>
              <a:rPr lang="en-GB" sz="4400" b="1" dirty="0">
                <a:solidFill>
                  <a:schemeClr val="accent1">
                    <a:lumMod val="50000"/>
                  </a:schemeClr>
                </a:solidFill>
                <a:hlinkClick r:id="rId7"/>
              </a:rPr>
              <a:t>www.wirralsafeguarding.co.uk</a:t>
            </a:r>
            <a:endParaRPr lang="en-GB" sz="4400" b="1" dirty="0">
              <a:solidFill>
                <a:schemeClr val="accent1">
                  <a:lumMod val="50000"/>
                </a:schemeClr>
              </a:solidFill>
            </a:endParaRPr>
          </a:p>
          <a:p>
            <a:pPr marL="0" indent="0">
              <a:buNone/>
            </a:pPr>
            <a:endParaRPr lang="en-GB" sz="4400" b="1" dirty="0">
              <a:solidFill>
                <a:schemeClr val="accent1">
                  <a:lumMod val="50000"/>
                </a:schemeClr>
              </a:solidFill>
            </a:endParaRPr>
          </a:p>
          <a:p>
            <a:pPr marL="0" indent="0">
              <a:buNone/>
            </a:pPr>
            <a:endParaRPr lang="en-GB" dirty="0"/>
          </a:p>
        </p:txBody>
      </p:sp>
      <p:pic>
        <p:nvPicPr>
          <p:cNvPr id="3" name="Recorded Sound">
            <a:hlinkClick r:id="" action="ppaction://media"/>
            <a:extLst>
              <a:ext uri="{FF2B5EF4-FFF2-40B4-BE49-F238E27FC236}">
                <a16:creationId xmlns:a16="http://schemas.microsoft.com/office/drawing/2014/main" id="{7C9EE0B4-1C18-4983-9588-43A61F69E332}"/>
              </a:ext>
            </a:extLst>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1844353" y="5611092"/>
            <a:ext cx="1072736" cy="1072736"/>
          </a:xfrm>
          <a:prstGeom prst="rect">
            <a:avLst/>
          </a:prstGeom>
        </p:spPr>
      </p:pic>
    </p:spTree>
    <p:extLst>
      <p:ext uri="{BB962C8B-B14F-4D97-AF65-F5344CB8AC3E}">
        <p14:creationId xmlns:p14="http://schemas.microsoft.com/office/powerpoint/2010/main" val="16738272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13000">
        <p159:morph option="byObject"/>
      </p:transition>
    </mc:Choice>
    <mc:Fallback xmlns="">
      <p:transition spd="slow" advClick="0" advTm="1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8152"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3"/>
                </p:tgtEl>
              </p:cMediaNode>
            </p:audio>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3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4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1121</TotalTime>
  <Words>911</Words>
  <Application>Microsoft Office PowerPoint</Application>
  <PresentationFormat>Widescreen</PresentationFormat>
  <Paragraphs>71</Paragraphs>
  <Slides>9</Slides>
  <Notes>9</Notes>
  <HiddenSlides>0</HiddenSlides>
  <MMClips>9</MMClips>
  <ScaleCrop>false</ScaleCrop>
  <HeadingPairs>
    <vt:vector size="6" baseType="variant">
      <vt:variant>
        <vt:lpstr>Fonts Used</vt:lpstr>
      </vt:variant>
      <vt:variant>
        <vt:i4>5</vt:i4>
      </vt:variant>
      <vt:variant>
        <vt:lpstr>Theme</vt:lpstr>
      </vt:variant>
      <vt:variant>
        <vt:i4>5</vt:i4>
      </vt:variant>
      <vt:variant>
        <vt:lpstr>Slide Titles</vt:lpstr>
      </vt:variant>
      <vt:variant>
        <vt:i4>9</vt:i4>
      </vt:variant>
    </vt:vector>
  </HeadingPairs>
  <TitlesOfParts>
    <vt:vector size="19" baseType="lpstr">
      <vt:lpstr>Arial</vt:lpstr>
      <vt:lpstr>Calibri</vt:lpstr>
      <vt:lpstr>Calibri Light</vt:lpstr>
      <vt:lpstr>Courier New</vt:lpstr>
      <vt:lpstr>Wingdings</vt:lpstr>
      <vt:lpstr>Office Theme</vt:lpstr>
      <vt:lpstr>1_Office Theme</vt:lpstr>
      <vt:lpstr>2_Office Theme</vt:lpstr>
      <vt:lpstr>3_Office Theme</vt:lpstr>
      <vt:lpstr>4_Office Theme</vt:lpstr>
      <vt:lpstr>The Role of a Designated Safeguarding Lead (DSL)  Narrated PowerPoint</vt:lpstr>
      <vt:lpstr>The Emergence of DSL’s</vt:lpstr>
      <vt:lpstr>National Commitment</vt:lpstr>
      <vt:lpstr>Key Role of a DSL</vt:lpstr>
      <vt:lpstr>Responsibilities</vt:lpstr>
      <vt:lpstr>Empower Staff to:</vt:lpstr>
      <vt:lpstr>Support for staff</vt:lpstr>
      <vt:lpstr>Changes due to COVID19</vt:lpstr>
      <vt:lpstr>Referral Route: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Baker, Briony</dc:creator>
  <cp:lastModifiedBy>Waterfall, Amanda (CYPD)</cp:lastModifiedBy>
  <cp:revision>51</cp:revision>
  <dcterms:created xsi:type="dcterms:W3CDTF">2020-02-18T13:52:41Z</dcterms:created>
  <dcterms:modified xsi:type="dcterms:W3CDTF">2020-04-16T12:35:31Z</dcterms:modified>
</cp:coreProperties>
</file>